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Bouenza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Republic of Congo • State Map | Fully Editable Vector Shape</a:t>
            </a:r>
          </a:p>
        </p:txBody>
      </p:sp>
      <p:sp>
        <p:nvSpPr>
          <p:cNvPr id="101" name="Bouenz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9410" y="80000"/>
                </a:moveTo>
                <a:lnTo>
                  <a:pt x="39780" y="80210"/>
                </a:lnTo>
                <a:lnTo>
                  <a:pt x="39880" y="80230"/>
                </a:lnTo>
                <a:lnTo>
                  <a:pt x="40170" y="80250"/>
                </a:lnTo>
                <a:lnTo>
                  <a:pt x="40300" y="80290"/>
                </a:lnTo>
                <a:lnTo>
                  <a:pt x="40460" y="80370"/>
                </a:lnTo>
                <a:lnTo>
                  <a:pt x="40570" y="80400"/>
                </a:lnTo>
                <a:lnTo>
                  <a:pt x="40660" y="80420"/>
                </a:lnTo>
                <a:lnTo>
                  <a:pt x="41100" y="80380"/>
                </a:lnTo>
                <a:lnTo>
                  <a:pt x="41200" y="80350"/>
                </a:lnTo>
                <a:lnTo>
                  <a:pt x="41280" y="80310"/>
                </a:lnTo>
                <a:lnTo>
                  <a:pt x="41860" y="79600"/>
                </a:lnTo>
                <a:lnTo>
                  <a:pt x="41950" y="79540"/>
                </a:lnTo>
                <a:lnTo>
                  <a:pt x="42160" y="79400"/>
                </a:lnTo>
                <a:lnTo>
                  <a:pt x="42210" y="79340"/>
                </a:lnTo>
                <a:lnTo>
                  <a:pt x="42290" y="79190"/>
                </a:lnTo>
                <a:lnTo>
                  <a:pt x="42360" y="79140"/>
                </a:lnTo>
                <a:lnTo>
                  <a:pt x="42430" y="79160"/>
                </a:lnTo>
                <a:lnTo>
                  <a:pt x="42550" y="79280"/>
                </a:lnTo>
                <a:lnTo>
                  <a:pt x="42620" y="79330"/>
                </a:lnTo>
                <a:lnTo>
                  <a:pt x="43020" y="79490"/>
                </a:lnTo>
                <a:lnTo>
                  <a:pt x="43240" y="79530"/>
                </a:lnTo>
                <a:lnTo>
                  <a:pt x="43390" y="79600"/>
                </a:lnTo>
                <a:lnTo>
                  <a:pt x="43460" y="79690"/>
                </a:lnTo>
                <a:lnTo>
                  <a:pt x="43540" y="79750"/>
                </a:lnTo>
                <a:lnTo>
                  <a:pt x="43590" y="79830"/>
                </a:lnTo>
                <a:lnTo>
                  <a:pt x="43680" y="80000"/>
                </a:lnTo>
                <a:lnTo>
                  <a:pt x="43760" y="80110"/>
                </a:lnTo>
                <a:lnTo>
                  <a:pt x="43810" y="80190"/>
                </a:lnTo>
                <a:lnTo>
                  <a:pt x="43820" y="80270"/>
                </a:lnTo>
                <a:lnTo>
                  <a:pt x="43820" y="80420"/>
                </a:lnTo>
                <a:lnTo>
                  <a:pt x="43870" y="80660"/>
                </a:lnTo>
                <a:lnTo>
                  <a:pt x="43910" y="80750"/>
                </a:lnTo>
                <a:lnTo>
                  <a:pt x="43990" y="80850"/>
                </a:lnTo>
                <a:lnTo>
                  <a:pt x="44040" y="80920"/>
                </a:lnTo>
                <a:lnTo>
                  <a:pt x="44060" y="80980"/>
                </a:lnTo>
                <a:lnTo>
                  <a:pt x="44020" y="80990"/>
                </a:lnTo>
                <a:lnTo>
                  <a:pt x="43750" y="81130"/>
                </a:lnTo>
                <a:lnTo>
                  <a:pt x="43680" y="81150"/>
                </a:lnTo>
                <a:lnTo>
                  <a:pt x="43600" y="81190"/>
                </a:lnTo>
                <a:lnTo>
                  <a:pt x="43450" y="81360"/>
                </a:lnTo>
                <a:lnTo>
                  <a:pt x="43350" y="81440"/>
                </a:lnTo>
                <a:lnTo>
                  <a:pt x="43200" y="81460"/>
                </a:lnTo>
                <a:lnTo>
                  <a:pt x="43100" y="81420"/>
                </a:lnTo>
                <a:lnTo>
                  <a:pt x="43050" y="81430"/>
                </a:lnTo>
                <a:lnTo>
                  <a:pt x="43080" y="81590"/>
                </a:lnTo>
                <a:lnTo>
                  <a:pt x="43350" y="82090"/>
                </a:lnTo>
                <a:lnTo>
                  <a:pt x="43580" y="82350"/>
                </a:lnTo>
                <a:lnTo>
                  <a:pt x="43920" y="82910"/>
                </a:lnTo>
                <a:lnTo>
                  <a:pt x="43920" y="83100"/>
                </a:lnTo>
                <a:lnTo>
                  <a:pt x="43950" y="83270"/>
                </a:lnTo>
                <a:lnTo>
                  <a:pt x="44050" y="83400"/>
                </a:lnTo>
                <a:lnTo>
                  <a:pt x="44250" y="83440"/>
                </a:lnTo>
                <a:lnTo>
                  <a:pt x="44440" y="83550"/>
                </a:lnTo>
                <a:lnTo>
                  <a:pt x="44560" y="83790"/>
                </a:lnTo>
                <a:lnTo>
                  <a:pt x="44660" y="84080"/>
                </a:lnTo>
                <a:lnTo>
                  <a:pt x="44790" y="84300"/>
                </a:lnTo>
                <a:lnTo>
                  <a:pt x="44660" y="84350"/>
                </a:lnTo>
                <a:lnTo>
                  <a:pt x="44580" y="84410"/>
                </a:lnTo>
                <a:lnTo>
                  <a:pt x="44430" y="84590"/>
                </a:lnTo>
                <a:lnTo>
                  <a:pt x="44260" y="84830"/>
                </a:lnTo>
                <a:lnTo>
                  <a:pt x="44210" y="84880"/>
                </a:lnTo>
                <a:lnTo>
                  <a:pt x="43780" y="84880"/>
                </a:lnTo>
                <a:lnTo>
                  <a:pt x="43440" y="84680"/>
                </a:lnTo>
                <a:lnTo>
                  <a:pt x="43350" y="84660"/>
                </a:lnTo>
                <a:lnTo>
                  <a:pt x="43300" y="84720"/>
                </a:lnTo>
                <a:lnTo>
                  <a:pt x="43250" y="84930"/>
                </a:lnTo>
                <a:lnTo>
                  <a:pt x="43220" y="85020"/>
                </a:lnTo>
                <a:lnTo>
                  <a:pt x="43150" y="85090"/>
                </a:lnTo>
                <a:lnTo>
                  <a:pt x="42620" y="85460"/>
                </a:lnTo>
                <a:lnTo>
                  <a:pt x="42480" y="85600"/>
                </a:lnTo>
                <a:lnTo>
                  <a:pt x="42360" y="85800"/>
                </a:lnTo>
                <a:lnTo>
                  <a:pt x="42540" y="86220"/>
                </a:lnTo>
                <a:lnTo>
                  <a:pt x="42530" y="86390"/>
                </a:lnTo>
                <a:lnTo>
                  <a:pt x="42360" y="86510"/>
                </a:lnTo>
                <a:lnTo>
                  <a:pt x="42440" y="86590"/>
                </a:lnTo>
                <a:lnTo>
                  <a:pt x="42270" y="86660"/>
                </a:lnTo>
                <a:lnTo>
                  <a:pt x="41920" y="86750"/>
                </a:lnTo>
                <a:lnTo>
                  <a:pt x="41780" y="86800"/>
                </a:lnTo>
                <a:lnTo>
                  <a:pt x="41680" y="86890"/>
                </a:lnTo>
                <a:lnTo>
                  <a:pt x="41370" y="87230"/>
                </a:lnTo>
                <a:lnTo>
                  <a:pt x="41130" y="87410"/>
                </a:lnTo>
                <a:lnTo>
                  <a:pt x="40750" y="87600"/>
                </a:lnTo>
                <a:lnTo>
                  <a:pt x="40600" y="87620"/>
                </a:lnTo>
                <a:lnTo>
                  <a:pt x="40540" y="87680"/>
                </a:lnTo>
                <a:lnTo>
                  <a:pt x="40490" y="87730"/>
                </a:lnTo>
                <a:lnTo>
                  <a:pt x="40470" y="87770"/>
                </a:lnTo>
                <a:lnTo>
                  <a:pt x="40380" y="88080"/>
                </a:lnTo>
                <a:lnTo>
                  <a:pt x="40320" y="88780"/>
                </a:lnTo>
                <a:lnTo>
                  <a:pt x="40300" y="88890"/>
                </a:lnTo>
                <a:lnTo>
                  <a:pt x="40170" y="89130"/>
                </a:lnTo>
                <a:lnTo>
                  <a:pt x="40140" y="89210"/>
                </a:lnTo>
                <a:lnTo>
                  <a:pt x="40100" y="89360"/>
                </a:lnTo>
                <a:lnTo>
                  <a:pt x="40070" y="89440"/>
                </a:lnTo>
                <a:lnTo>
                  <a:pt x="39960" y="89620"/>
                </a:lnTo>
                <a:lnTo>
                  <a:pt x="39880" y="89920"/>
                </a:lnTo>
                <a:lnTo>
                  <a:pt x="39880" y="89930"/>
                </a:lnTo>
                <a:lnTo>
                  <a:pt x="39870" y="89920"/>
                </a:lnTo>
                <a:lnTo>
                  <a:pt x="39570" y="89940"/>
                </a:lnTo>
                <a:lnTo>
                  <a:pt x="39480" y="89920"/>
                </a:lnTo>
                <a:lnTo>
                  <a:pt x="39430" y="89880"/>
                </a:lnTo>
                <a:lnTo>
                  <a:pt x="39390" y="89820"/>
                </a:lnTo>
                <a:lnTo>
                  <a:pt x="39320" y="89730"/>
                </a:lnTo>
                <a:lnTo>
                  <a:pt x="39250" y="89600"/>
                </a:lnTo>
                <a:lnTo>
                  <a:pt x="39250" y="89590"/>
                </a:lnTo>
                <a:lnTo>
                  <a:pt x="39240" y="89560"/>
                </a:lnTo>
                <a:lnTo>
                  <a:pt x="39230" y="89560"/>
                </a:lnTo>
                <a:lnTo>
                  <a:pt x="39220" y="89540"/>
                </a:lnTo>
                <a:lnTo>
                  <a:pt x="39120" y="89420"/>
                </a:lnTo>
                <a:lnTo>
                  <a:pt x="38890" y="89260"/>
                </a:lnTo>
                <a:lnTo>
                  <a:pt x="38680" y="89240"/>
                </a:lnTo>
                <a:lnTo>
                  <a:pt x="38020" y="89470"/>
                </a:lnTo>
                <a:lnTo>
                  <a:pt x="37900" y="89540"/>
                </a:lnTo>
                <a:lnTo>
                  <a:pt x="37860" y="89660"/>
                </a:lnTo>
                <a:lnTo>
                  <a:pt x="37970" y="90670"/>
                </a:lnTo>
                <a:lnTo>
                  <a:pt x="37930" y="90870"/>
                </a:lnTo>
                <a:lnTo>
                  <a:pt x="37770" y="91290"/>
                </a:lnTo>
                <a:lnTo>
                  <a:pt x="37730" y="91520"/>
                </a:lnTo>
                <a:lnTo>
                  <a:pt x="37790" y="91710"/>
                </a:lnTo>
                <a:lnTo>
                  <a:pt x="37770" y="91770"/>
                </a:lnTo>
                <a:lnTo>
                  <a:pt x="37820" y="91800"/>
                </a:lnTo>
                <a:lnTo>
                  <a:pt x="37870" y="91970"/>
                </a:lnTo>
                <a:lnTo>
                  <a:pt x="37800" y="92060"/>
                </a:lnTo>
                <a:lnTo>
                  <a:pt x="37720" y="92050"/>
                </a:lnTo>
                <a:lnTo>
                  <a:pt x="37640" y="92020"/>
                </a:lnTo>
                <a:lnTo>
                  <a:pt x="37550" y="92070"/>
                </a:lnTo>
                <a:lnTo>
                  <a:pt x="37510" y="92180"/>
                </a:lnTo>
                <a:lnTo>
                  <a:pt x="37530" y="92340"/>
                </a:lnTo>
                <a:lnTo>
                  <a:pt x="37520" y="92400"/>
                </a:lnTo>
                <a:lnTo>
                  <a:pt x="37480" y="92450"/>
                </a:lnTo>
                <a:lnTo>
                  <a:pt x="37390" y="92460"/>
                </a:lnTo>
                <a:lnTo>
                  <a:pt x="37150" y="92390"/>
                </a:lnTo>
                <a:lnTo>
                  <a:pt x="37050" y="92380"/>
                </a:lnTo>
                <a:lnTo>
                  <a:pt x="36840" y="92530"/>
                </a:lnTo>
                <a:lnTo>
                  <a:pt x="36610" y="92950"/>
                </a:lnTo>
                <a:lnTo>
                  <a:pt x="36490" y="92980"/>
                </a:lnTo>
                <a:lnTo>
                  <a:pt x="36480" y="92940"/>
                </a:lnTo>
                <a:lnTo>
                  <a:pt x="36430" y="92640"/>
                </a:lnTo>
                <a:lnTo>
                  <a:pt x="36410" y="92560"/>
                </a:lnTo>
                <a:lnTo>
                  <a:pt x="36370" y="92480"/>
                </a:lnTo>
                <a:lnTo>
                  <a:pt x="36310" y="92400"/>
                </a:lnTo>
                <a:lnTo>
                  <a:pt x="36200" y="92310"/>
                </a:lnTo>
                <a:lnTo>
                  <a:pt x="36030" y="92200"/>
                </a:lnTo>
                <a:lnTo>
                  <a:pt x="35620" y="92000"/>
                </a:lnTo>
                <a:lnTo>
                  <a:pt x="34860" y="91480"/>
                </a:lnTo>
                <a:lnTo>
                  <a:pt x="34780" y="91460"/>
                </a:lnTo>
                <a:lnTo>
                  <a:pt x="34620" y="91420"/>
                </a:lnTo>
                <a:lnTo>
                  <a:pt x="34540" y="91380"/>
                </a:lnTo>
                <a:lnTo>
                  <a:pt x="34480" y="91300"/>
                </a:lnTo>
                <a:lnTo>
                  <a:pt x="34450" y="91190"/>
                </a:lnTo>
                <a:lnTo>
                  <a:pt x="34430" y="91000"/>
                </a:lnTo>
                <a:lnTo>
                  <a:pt x="34400" y="90930"/>
                </a:lnTo>
                <a:lnTo>
                  <a:pt x="34350" y="90840"/>
                </a:lnTo>
                <a:lnTo>
                  <a:pt x="34240" y="90730"/>
                </a:lnTo>
                <a:lnTo>
                  <a:pt x="34120" y="90590"/>
                </a:lnTo>
                <a:lnTo>
                  <a:pt x="34020" y="90400"/>
                </a:lnTo>
                <a:lnTo>
                  <a:pt x="33920" y="90270"/>
                </a:lnTo>
                <a:lnTo>
                  <a:pt x="33860" y="90120"/>
                </a:lnTo>
                <a:lnTo>
                  <a:pt x="33770" y="89930"/>
                </a:lnTo>
                <a:lnTo>
                  <a:pt x="33330" y="89310"/>
                </a:lnTo>
                <a:lnTo>
                  <a:pt x="33110" y="89110"/>
                </a:lnTo>
                <a:lnTo>
                  <a:pt x="32950" y="89020"/>
                </a:lnTo>
                <a:lnTo>
                  <a:pt x="32780" y="89010"/>
                </a:lnTo>
                <a:lnTo>
                  <a:pt x="32620" y="88950"/>
                </a:lnTo>
                <a:lnTo>
                  <a:pt x="32540" y="88940"/>
                </a:lnTo>
                <a:lnTo>
                  <a:pt x="32460" y="88940"/>
                </a:lnTo>
                <a:lnTo>
                  <a:pt x="32380" y="88910"/>
                </a:lnTo>
                <a:lnTo>
                  <a:pt x="32230" y="88840"/>
                </a:lnTo>
                <a:lnTo>
                  <a:pt x="32150" y="88840"/>
                </a:lnTo>
                <a:lnTo>
                  <a:pt x="32000" y="88860"/>
                </a:lnTo>
                <a:lnTo>
                  <a:pt x="31920" y="88840"/>
                </a:lnTo>
                <a:lnTo>
                  <a:pt x="31840" y="88810"/>
                </a:lnTo>
                <a:lnTo>
                  <a:pt x="31770" y="88770"/>
                </a:lnTo>
                <a:lnTo>
                  <a:pt x="31700" y="88750"/>
                </a:lnTo>
                <a:lnTo>
                  <a:pt x="31620" y="88750"/>
                </a:lnTo>
                <a:lnTo>
                  <a:pt x="31540" y="88770"/>
                </a:lnTo>
                <a:lnTo>
                  <a:pt x="31460" y="88780"/>
                </a:lnTo>
                <a:lnTo>
                  <a:pt x="31290" y="88750"/>
                </a:lnTo>
                <a:lnTo>
                  <a:pt x="31130" y="88750"/>
                </a:lnTo>
                <a:lnTo>
                  <a:pt x="31030" y="88710"/>
                </a:lnTo>
                <a:lnTo>
                  <a:pt x="30920" y="88630"/>
                </a:lnTo>
                <a:lnTo>
                  <a:pt x="30760" y="88430"/>
                </a:lnTo>
                <a:lnTo>
                  <a:pt x="30650" y="88360"/>
                </a:lnTo>
                <a:lnTo>
                  <a:pt x="30560" y="88310"/>
                </a:lnTo>
                <a:lnTo>
                  <a:pt x="30490" y="88310"/>
                </a:lnTo>
                <a:lnTo>
                  <a:pt x="30450" y="88290"/>
                </a:lnTo>
                <a:lnTo>
                  <a:pt x="30340" y="88150"/>
                </a:lnTo>
                <a:lnTo>
                  <a:pt x="29600" y="86690"/>
                </a:lnTo>
                <a:lnTo>
                  <a:pt x="29240" y="86160"/>
                </a:lnTo>
                <a:lnTo>
                  <a:pt x="29040" y="85780"/>
                </a:lnTo>
                <a:lnTo>
                  <a:pt x="28910" y="85600"/>
                </a:lnTo>
                <a:lnTo>
                  <a:pt x="28690" y="85370"/>
                </a:lnTo>
                <a:lnTo>
                  <a:pt x="28220" y="85020"/>
                </a:lnTo>
                <a:lnTo>
                  <a:pt x="28150" y="84950"/>
                </a:lnTo>
                <a:lnTo>
                  <a:pt x="27590" y="84310"/>
                </a:lnTo>
                <a:lnTo>
                  <a:pt x="27220" y="83660"/>
                </a:lnTo>
                <a:lnTo>
                  <a:pt x="26980" y="83350"/>
                </a:lnTo>
                <a:lnTo>
                  <a:pt x="26900" y="83280"/>
                </a:lnTo>
                <a:lnTo>
                  <a:pt x="26740" y="83160"/>
                </a:lnTo>
                <a:lnTo>
                  <a:pt x="26430" y="82970"/>
                </a:lnTo>
                <a:lnTo>
                  <a:pt x="26370" y="82900"/>
                </a:lnTo>
                <a:lnTo>
                  <a:pt x="26340" y="82820"/>
                </a:lnTo>
                <a:lnTo>
                  <a:pt x="26410" y="82680"/>
                </a:lnTo>
                <a:lnTo>
                  <a:pt x="26470" y="82580"/>
                </a:lnTo>
                <a:lnTo>
                  <a:pt x="26530" y="82490"/>
                </a:lnTo>
                <a:lnTo>
                  <a:pt x="26600" y="82440"/>
                </a:lnTo>
                <a:lnTo>
                  <a:pt x="26670" y="82410"/>
                </a:lnTo>
                <a:lnTo>
                  <a:pt x="26730" y="82370"/>
                </a:lnTo>
                <a:lnTo>
                  <a:pt x="26760" y="82300"/>
                </a:lnTo>
                <a:lnTo>
                  <a:pt x="26640" y="82010"/>
                </a:lnTo>
                <a:lnTo>
                  <a:pt x="26620" y="81930"/>
                </a:lnTo>
                <a:lnTo>
                  <a:pt x="26610" y="81760"/>
                </a:lnTo>
                <a:lnTo>
                  <a:pt x="26690" y="81590"/>
                </a:lnTo>
                <a:lnTo>
                  <a:pt x="26710" y="81500"/>
                </a:lnTo>
                <a:lnTo>
                  <a:pt x="26590" y="81220"/>
                </a:lnTo>
                <a:lnTo>
                  <a:pt x="26480" y="80690"/>
                </a:lnTo>
                <a:lnTo>
                  <a:pt x="26470" y="80510"/>
                </a:lnTo>
                <a:lnTo>
                  <a:pt x="26480" y="80390"/>
                </a:lnTo>
                <a:lnTo>
                  <a:pt x="26500" y="80310"/>
                </a:lnTo>
                <a:lnTo>
                  <a:pt x="26530" y="80240"/>
                </a:lnTo>
                <a:lnTo>
                  <a:pt x="26620" y="80120"/>
                </a:lnTo>
                <a:lnTo>
                  <a:pt x="26890" y="79890"/>
                </a:lnTo>
                <a:lnTo>
                  <a:pt x="26920" y="79940"/>
                </a:lnTo>
                <a:lnTo>
                  <a:pt x="27050" y="79920"/>
                </a:lnTo>
                <a:lnTo>
                  <a:pt x="27250" y="79820"/>
                </a:lnTo>
                <a:lnTo>
                  <a:pt x="27350" y="79800"/>
                </a:lnTo>
                <a:lnTo>
                  <a:pt x="27580" y="79850"/>
                </a:lnTo>
                <a:lnTo>
                  <a:pt x="27520" y="80120"/>
                </a:lnTo>
                <a:lnTo>
                  <a:pt x="27740" y="80220"/>
                </a:lnTo>
                <a:lnTo>
                  <a:pt x="28160" y="80200"/>
                </a:lnTo>
                <a:lnTo>
                  <a:pt x="28330" y="80250"/>
                </a:lnTo>
                <a:lnTo>
                  <a:pt x="28460" y="80440"/>
                </a:lnTo>
                <a:lnTo>
                  <a:pt x="28310" y="80510"/>
                </a:lnTo>
                <a:lnTo>
                  <a:pt x="28470" y="80570"/>
                </a:lnTo>
                <a:lnTo>
                  <a:pt x="28500" y="80660"/>
                </a:lnTo>
                <a:lnTo>
                  <a:pt x="28500" y="80790"/>
                </a:lnTo>
                <a:lnTo>
                  <a:pt x="28530" y="80950"/>
                </a:lnTo>
                <a:lnTo>
                  <a:pt x="28570" y="80970"/>
                </a:lnTo>
                <a:lnTo>
                  <a:pt x="28700" y="80990"/>
                </a:lnTo>
                <a:lnTo>
                  <a:pt x="28750" y="81010"/>
                </a:lnTo>
                <a:lnTo>
                  <a:pt x="28770" y="81070"/>
                </a:lnTo>
                <a:lnTo>
                  <a:pt x="28790" y="81180"/>
                </a:lnTo>
                <a:lnTo>
                  <a:pt x="28810" y="81230"/>
                </a:lnTo>
                <a:lnTo>
                  <a:pt x="28900" y="81330"/>
                </a:lnTo>
                <a:lnTo>
                  <a:pt x="28940" y="81400"/>
                </a:lnTo>
                <a:lnTo>
                  <a:pt x="29100" y="81880"/>
                </a:lnTo>
                <a:lnTo>
                  <a:pt x="29180" y="81980"/>
                </a:lnTo>
                <a:lnTo>
                  <a:pt x="29310" y="82010"/>
                </a:lnTo>
                <a:lnTo>
                  <a:pt x="29240" y="82210"/>
                </a:lnTo>
                <a:lnTo>
                  <a:pt x="29200" y="82260"/>
                </a:lnTo>
                <a:lnTo>
                  <a:pt x="29150" y="82340"/>
                </a:lnTo>
                <a:lnTo>
                  <a:pt x="29200" y="82390"/>
                </a:lnTo>
                <a:lnTo>
                  <a:pt x="29310" y="82450"/>
                </a:lnTo>
                <a:lnTo>
                  <a:pt x="29310" y="82840"/>
                </a:lnTo>
                <a:lnTo>
                  <a:pt x="29410" y="83060"/>
                </a:lnTo>
                <a:lnTo>
                  <a:pt x="29740" y="83310"/>
                </a:lnTo>
                <a:lnTo>
                  <a:pt x="29860" y="83350"/>
                </a:lnTo>
                <a:lnTo>
                  <a:pt x="29890" y="83380"/>
                </a:lnTo>
                <a:lnTo>
                  <a:pt x="29980" y="83430"/>
                </a:lnTo>
                <a:lnTo>
                  <a:pt x="30230" y="83510"/>
                </a:lnTo>
                <a:lnTo>
                  <a:pt x="30300" y="83580"/>
                </a:lnTo>
                <a:lnTo>
                  <a:pt x="30340" y="83650"/>
                </a:lnTo>
                <a:lnTo>
                  <a:pt x="30370" y="83720"/>
                </a:lnTo>
                <a:lnTo>
                  <a:pt x="30420" y="83760"/>
                </a:lnTo>
                <a:lnTo>
                  <a:pt x="30470" y="83780"/>
                </a:lnTo>
                <a:lnTo>
                  <a:pt x="30520" y="83790"/>
                </a:lnTo>
                <a:lnTo>
                  <a:pt x="30570" y="83820"/>
                </a:lnTo>
                <a:lnTo>
                  <a:pt x="30610" y="83880"/>
                </a:lnTo>
                <a:lnTo>
                  <a:pt x="30650" y="83950"/>
                </a:lnTo>
                <a:lnTo>
                  <a:pt x="30700" y="84010"/>
                </a:lnTo>
                <a:lnTo>
                  <a:pt x="30770" y="84060"/>
                </a:lnTo>
                <a:lnTo>
                  <a:pt x="30870" y="84070"/>
                </a:lnTo>
                <a:lnTo>
                  <a:pt x="30990" y="84060"/>
                </a:lnTo>
                <a:lnTo>
                  <a:pt x="31180" y="84030"/>
                </a:lnTo>
                <a:lnTo>
                  <a:pt x="31720" y="83980"/>
                </a:lnTo>
                <a:lnTo>
                  <a:pt x="31800" y="83980"/>
                </a:lnTo>
                <a:lnTo>
                  <a:pt x="31890" y="83990"/>
                </a:lnTo>
                <a:lnTo>
                  <a:pt x="32140" y="84080"/>
                </a:lnTo>
                <a:lnTo>
                  <a:pt x="32260" y="84060"/>
                </a:lnTo>
                <a:lnTo>
                  <a:pt x="32720" y="83900"/>
                </a:lnTo>
                <a:lnTo>
                  <a:pt x="32880" y="83880"/>
                </a:lnTo>
                <a:lnTo>
                  <a:pt x="33000" y="83890"/>
                </a:lnTo>
                <a:lnTo>
                  <a:pt x="33230" y="84050"/>
                </a:lnTo>
                <a:lnTo>
                  <a:pt x="33310" y="84080"/>
                </a:lnTo>
                <a:lnTo>
                  <a:pt x="33410" y="84080"/>
                </a:lnTo>
                <a:lnTo>
                  <a:pt x="33660" y="84040"/>
                </a:lnTo>
                <a:lnTo>
                  <a:pt x="33860" y="84080"/>
                </a:lnTo>
                <a:lnTo>
                  <a:pt x="33940" y="84090"/>
                </a:lnTo>
                <a:lnTo>
                  <a:pt x="34000" y="84040"/>
                </a:lnTo>
                <a:lnTo>
                  <a:pt x="34070" y="84060"/>
                </a:lnTo>
                <a:lnTo>
                  <a:pt x="34110" y="84110"/>
                </a:lnTo>
                <a:lnTo>
                  <a:pt x="34160" y="84190"/>
                </a:lnTo>
                <a:lnTo>
                  <a:pt x="34190" y="84270"/>
                </a:lnTo>
                <a:lnTo>
                  <a:pt x="34170" y="84340"/>
                </a:lnTo>
                <a:lnTo>
                  <a:pt x="34140" y="84420"/>
                </a:lnTo>
                <a:lnTo>
                  <a:pt x="34130" y="84500"/>
                </a:lnTo>
                <a:lnTo>
                  <a:pt x="34140" y="84580"/>
                </a:lnTo>
                <a:lnTo>
                  <a:pt x="34310" y="85080"/>
                </a:lnTo>
                <a:lnTo>
                  <a:pt x="34360" y="85160"/>
                </a:lnTo>
                <a:lnTo>
                  <a:pt x="34420" y="85220"/>
                </a:lnTo>
                <a:lnTo>
                  <a:pt x="34490" y="85260"/>
                </a:lnTo>
                <a:lnTo>
                  <a:pt x="34570" y="85280"/>
                </a:lnTo>
                <a:lnTo>
                  <a:pt x="34730" y="85290"/>
                </a:lnTo>
                <a:lnTo>
                  <a:pt x="35070" y="85360"/>
                </a:lnTo>
                <a:lnTo>
                  <a:pt x="35180" y="85350"/>
                </a:lnTo>
                <a:lnTo>
                  <a:pt x="35360" y="85310"/>
                </a:lnTo>
                <a:lnTo>
                  <a:pt x="35510" y="85270"/>
                </a:lnTo>
                <a:lnTo>
                  <a:pt x="35640" y="85210"/>
                </a:lnTo>
                <a:lnTo>
                  <a:pt x="35690" y="85180"/>
                </a:lnTo>
                <a:lnTo>
                  <a:pt x="35740" y="85110"/>
                </a:lnTo>
                <a:lnTo>
                  <a:pt x="35790" y="85030"/>
                </a:lnTo>
                <a:lnTo>
                  <a:pt x="35880" y="84640"/>
                </a:lnTo>
                <a:lnTo>
                  <a:pt x="35880" y="84560"/>
                </a:lnTo>
                <a:lnTo>
                  <a:pt x="35870" y="84400"/>
                </a:lnTo>
                <a:lnTo>
                  <a:pt x="35880" y="84320"/>
                </a:lnTo>
                <a:lnTo>
                  <a:pt x="35930" y="84230"/>
                </a:lnTo>
                <a:lnTo>
                  <a:pt x="36010" y="84120"/>
                </a:lnTo>
                <a:lnTo>
                  <a:pt x="36290" y="83840"/>
                </a:lnTo>
                <a:lnTo>
                  <a:pt x="36360" y="83710"/>
                </a:lnTo>
                <a:lnTo>
                  <a:pt x="36370" y="83620"/>
                </a:lnTo>
                <a:lnTo>
                  <a:pt x="36370" y="83530"/>
                </a:lnTo>
                <a:lnTo>
                  <a:pt x="36380" y="83460"/>
                </a:lnTo>
                <a:lnTo>
                  <a:pt x="36410" y="83380"/>
                </a:lnTo>
                <a:lnTo>
                  <a:pt x="36510" y="83290"/>
                </a:lnTo>
                <a:lnTo>
                  <a:pt x="36600" y="83200"/>
                </a:lnTo>
                <a:lnTo>
                  <a:pt x="36680" y="83060"/>
                </a:lnTo>
                <a:lnTo>
                  <a:pt x="36700" y="82990"/>
                </a:lnTo>
                <a:lnTo>
                  <a:pt x="36700" y="82960"/>
                </a:lnTo>
                <a:lnTo>
                  <a:pt x="36620" y="82920"/>
                </a:lnTo>
                <a:lnTo>
                  <a:pt x="36580" y="82890"/>
                </a:lnTo>
                <a:lnTo>
                  <a:pt x="36570" y="82850"/>
                </a:lnTo>
                <a:lnTo>
                  <a:pt x="36610" y="82720"/>
                </a:lnTo>
                <a:lnTo>
                  <a:pt x="36600" y="82710"/>
                </a:lnTo>
                <a:lnTo>
                  <a:pt x="36590" y="82700"/>
                </a:lnTo>
                <a:lnTo>
                  <a:pt x="36550" y="82690"/>
                </a:lnTo>
                <a:lnTo>
                  <a:pt x="36500" y="82690"/>
                </a:lnTo>
                <a:lnTo>
                  <a:pt x="36450" y="82680"/>
                </a:lnTo>
                <a:lnTo>
                  <a:pt x="36400" y="82660"/>
                </a:lnTo>
                <a:lnTo>
                  <a:pt x="36380" y="82610"/>
                </a:lnTo>
                <a:lnTo>
                  <a:pt x="36370" y="82440"/>
                </a:lnTo>
                <a:lnTo>
                  <a:pt x="36370" y="82420"/>
                </a:lnTo>
                <a:lnTo>
                  <a:pt x="36370" y="82390"/>
                </a:lnTo>
                <a:lnTo>
                  <a:pt x="36410" y="82370"/>
                </a:lnTo>
                <a:lnTo>
                  <a:pt x="36460" y="82350"/>
                </a:lnTo>
                <a:lnTo>
                  <a:pt x="36600" y="82320"/>
                </a:lnTo>
                <a:lnTo>
                  <a:pt x="36670" y="82320"/>
                </a:lnTo>
                <a:lnTo>
                  <a:pt x="36740" y="82330"/>
                </a:lnTo>
                <a:lnTo>
                  <a:pt x="36790" y="82360"/>
                </a:lnTo>
                <a:lnTo>
                  <a:pt x="36840" y="82370"/>
                </a:lnTo>
                <a:lnTo>
                  <a:pt x="36910" y="82370"/>
                </a:lnTo>
                <a:lnTo>
                  <a:pt x="36980" y="82340"/>
                </a:lnTo>
                <a:lnTo>
                  <a:pt x="37150" y="82230"/>
                </a:lnTo>
                <a:lnTo>
                  <a:pt x="37200" y="82190"/>
                </a:lnTo>
                <a:lnTo>
                  <a:pt x="37200" y="82080"/>
                </a:lnTo>
                <a:lnTo>
                  <a:pt x="37220" y="82040"/>
                </a:lnTo>
                <a:lnTo>
                  <a:pt x="37310" y="82010"/>
                </a:lnTo>
                <a:lnTo>
                  <a:pt x="37390" y="82000"/>
                </a:lnTo>
                <a:lnTo>
                  <a:pt x="37460" y="82010"/>
                </a:lnTo>
                <a:lnTo>
                  <a:pt x="37620" y="82060"/>
                </a:lnTo>
                <a:lnTo>
                  <a:pt x="37670" y="82060"/>
                </a:lnTo>
                <a:lnTo>
                  <a:pt x="37770" y="82050"/>
                </a:lnTo>
                <a:lnTo>
                  <a:pt x="37830" y="82060"/>
                </a:lnTo>
                <a:lnTo>
                  <a:pt x="37880" y="82060"/>
                </a:lnTo>
                <a:lnTo>
                  <a:pt x="37920" y="82030"/>
                </a:lnTo>
                <a:lnTo>
                  <a:pt x="37930" y="81940"/>
                </a:lnTo>
                <a:lnTo>
                  <a:pt x="37930" y="81800"/>
                </a:lnTo>
                <a:lnTo>
                  <a:pt x="37940" y="81740"/>
                </a:lnTo>
                <a:lnTo>
                  <a:pt x="38000" y="81650"/>
                </a:lnTo>
                <a:lnTo>
                  <a:pt x="38070" y="81580"/>
                </a:lnTo>
                <a:lnTo>
                  <a:pt x="38210" y="81480"/>
                </a:lnTo>
                <a:lnTo>
                  <a:pt x="38300" y="81430"/>
                </a:lnTo>
                <a:lnTo>
                  <a:pt x="38420" y="81390"/>
                </a:lnTo>
                <a:lnTo>
                  <a:pt x="38460" y="81350"/>
                </a:lnTo>
                <a:lnTo>
                  <a:pt x="38490" y="81290"/>
                </a:lnTo>
                <a:lnTo>
                  <a:pt x="38540" y="81160"/>
                </a:lnTo>
                <a:lnTo>
                  <a:pt x="38550" y="81080"/>
                </a:lnTo>
                <a:lnTo>
                  <a:pt x="38540" y="81010"/>
                </a:lnTo>
                <a:lnTo>
                  <a:pt x="38530" y="80960"/>
                </a:lnTo>
                <a:lnTo>
                  <a:pt x="38530" y="80910"/>
                </a:lnTo>
                <a:lnTo>
                  <a:pt x="38550" y="80860"/>
                </a:lnTo>
                <a:lnTo>
                  <a:pt x="38570" y="80810"/>
                </a:lnTo>
                <a:lnTo>
                  <a:pt x="38610" y="80760"/>
                </a:lnTo>
                <a:lnTo>
                  <a:pt x="38660" y="80720"/>
                </a:lnTo>
                <a:lnTo>
                  <a:pt x="38760" y="80680"/>
                </a:lnTo>
                <a:lnTo>
                  <a:pt x="38830" y="80670"/>
                </a:lnTo>
                <a:lnTo>
                  <a:pt x="39010" y="80530"/>
                </a:lnTo>
                <a:lnTo>
                  <a:pt x="39410" y="800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