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Republic of Congo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Likoua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7760" y="51030"/>
                </a:moveTo>
                <a:lnTo>
                  <a:pt x="77750" y="51030"/>
                </a:lnTo>
                <a:lnTo>
                  <a:pt x="77710" y="51000"/>
                </a:lnTo>
                <a:lnTo>
                  <a:pt x="77610" y="50970"/>
                </a:lnTo>
                <a:lnTo>
                  <a:pt x="75000" y="50920"/>
                </a:lnTo>
                <a:lnTo>
                  <a:pt x="74810" y="50890"/>
                </a:lnTo>
                <a:lnTo>
                  <a:pt x="74700" y="50850"/>
                </a:lnTo>
                <a:lnTo>
                  <a:pt x="74590" y="50740"/>
                </a:lnTo>
                <a:lnTo>
                  <a:pt x="74580" y="50540"/>
                </a:lnTo>
                <a:lnTo>
                  <a:pt x="74550" y="50490"/>
                </a:lnTo>
                <a:lnTo>
                  <a:pt x="74510" y="50460"/>
                </a:lnTo>
                <a:lnTo>
                  <a:pt x="74440" y="50400"/>
                </a:lnTo>
                <a:lnTo>
                  <a:pt x="74360" y="50350"/>
                </a:lnTo>
                <a:lnTo>
                  <a:pt x="74290" y="50350"/>
                </a:lnTo>
                <a:lnTo>
                  <a:pt x="74240" y="50320"/>
                </a:lnTo>
                <a:lnTo>
                  <a:pt x="74190" y="49940"/>
                </a:lnTo>
                <a:lnTo>
                  <a:pt x="74200" y="49820"/>
                </a:lnTo>
                <a:lnTo>
                  <a:pt x="74320" y="49620"/>
                </a:lnTo>
                <a:lnTo>
                  <a:pt x="74300" y="49490"/>
                </a:lnTo>
                <a:lnTo>
                  <a:pt x="74170" y="49050"/>
                </a:lnTo>
                <a:lnTo>
                  <a:pt x="74170" y="48980"/>
                </a:lnTo>
                <a:lnTo>
                  <a:pt x="74380" y="48510"/>
                </a:lnTo>
                <a:lnTo>
                  <a:pt x="74420" y="48280"/>
                </a:lnTo>
                <a:lnTo>
                  <a:pt x="74340" y="48080"/>
                </a:lnTo>
                <a:lnTo>
                  <a:pt x="74180" y="47930"/>
                </a:lnTo>
                <a:lnTo>
                  <a:pt x="73970" y="47790"/>
                </a:lnTo>
                <a:lnTo>
                  <a:pt x="73770" y="47770"/>
                </a:lnTo>
                <a:lnTo>
                  <a:pt x="73660" y="47980"/>
                </a:lnTo>
                <a:lnTo>
                  <a:pt x="73530" y="47740"/>
                </a:lnTo>
                <a:lnTo>
                  <a:pt x="73600" y="47460"/>
                </a:lnTo>
                <a:lnTo>
                  <a:pt x="73950" y="46980"/>
                </a:lnTo>
                <a:lnTo>
                  <a:pt x="73770" y="46820"/>
                </a:lnTo>
                <a:lnTo>
                  <a:pt x="73560" y="46770"/>
                </a:lnTo>
                <a:lnTo>
                  <a:pt x="73480" y="46690"/>
                </a:lnTo>
                <a:lnTo>
                  <a:pt x="73850" y="46250"/>
                </a:lnTo>
                <a:lnTo>
                  <a:pt x="73850" y="46160"/>
                </a:lnTo>
                <a:lnTo>
                  <a:pt x="73690" y="46120"/>
                </a:lnTo>
                <a:lnTo>
                  <a:pt x="73660" y="46070"/>
                </a:lnTo>
                <a:lnTo>
                  <a:pt x="73670" y="45260"/>
                </a:lnTo>
                <a:lnTo>
                  <a:pt x="73740" y="45110"/>
                </a:lnTo>
                <a:lnTo>
                  <a:pt x="73910" y="45060"/>
                </a:lnTo>
                <a:lnTo>
                  <a:pt x="74030" y="44960"/>
                </a:lnTo>
                <a:lnTo>
                  <a:pt x="74000" y="44730"/>
                </a:lnTo>
                <a:lnTo>
                  <a:pt x="73870" y="44340"/>
                </a:lnTo>
                <a:lnTo>
                  <a:pt x="73830" y="44150"/>
                </a:lnTo>
                <a:lnTo>
                  <a:pt x="73800" y="43450"/>
                </a:lnTo>
                <a:lnTo>
                  <a:pt x="73770" y="43240"/>
                </a:lnTo>
                <a:lnTo>
                  <a:pt x="73610" y="42750"/>
                </a:lnTo>
                <a:lnTo>
                  <a:pt x="73590" y="42560"/>
                </a:lnTo>
                <a:lnTo>
                  <a:pt x="73650" y="42430"/>
                </a:lnTo>
                <a:lnTo>
                  <a:pt x="73750" y="42350"/>
                </a:lnTo>
                <a:lnTo>
                  <a:pt x="73870" y="42300"/>
                </a:lnTo>
                <a:lnTo>
                  <a:pt x="73980" y="42230"/>
                </a:lnTo>
                <a:lnTo>
                  <a:pt x="74070" y="42120"/>
                </a:lnTo>
                <a:lnTo>
                  <a:pt x="74070" y="42030"/>
                </a:lnTo>
                <a:lnTo>
                  <a:pt x="74040" y="41930"/>
                </a:lnTo>
                <a:lnTo>
                  <a:pt x="73990" y="41680"/>
                </a:lnTo>
                <a:lnTo>
                  <a:pt x="73880" y="41450"/>
                </a:lnTo>
                <a:lnTo>
                  <a:pt x="73870" y="41350"/>
                </a:lnTo>
                <a:lnTo>
                  <a:pt x="73930" y="41230"/>
                </a:lnTo>
                <a:lnTo>
                  <a:pt x="74000" y="41230"/>
                </a:lnTo>
                <a:lnTo>
                  <a:pt x="74080" y="41250"/>
                </a:lnTo>
                <a:lnTo>
                  <a:pt x="74160" y="41200"/>
                </a:lnTo>
                <a:lnTo>
                  <a:pt x="74190" y="41090"/>
                </a:lnTo>
                <a:lnTo>
                  <a:pt x="74200" y="41010"/>
                </a:lnTo>
                <a:lnTo>
                  <a:pt x="74190" y="40970"/>
                </a:lnTo>
                <a:lnTo>
                  <a:pt x="73920" y="40480"/>
                </a:lnTo>
                <a:lnTo>
                  <a:pt x="73190" y="39420"/>
                </a:lnTo>
                <a:lnTo>
                  <a:pt x="73030" y="39260"/>
                </a:lnTo>
                <a:lnTo>
                  <a:pt x="72590" y="39060"/>
                </a:lnTo>
                <a:lnTo>
                  <a:pt x="69120" y="34560"/>
                </a:lnTo>
                <a:lnTo>
                  <a:pt x="69020" y="34390"/>
                </a:lnTo>
                <a:lnTo>
                  <a:pt x="68950" y="34220"/>
                </a:lnTo>
                <a:lnTo>
                  <a:pt x="68890" y="33930"/>
                </a:lnTo>
                <a:lnTo>
                  <a:pt x="68880" y="32890"/>
                </a:lnTo>
                <a:lnTo>
                  <a:pt x="68920" y="32760"/>
                </a:lnTo>
                <a:lnTo>
                  <a:pt x="68970" y="32680"/>
                </a:lnTo>
                <a:lnTo>
                  <a:pt x="69090" y="32530"/>
                </a:lnTo>
                <a:lnTo>
                  <a:pt x="69170" y="32460"/>
                </a:lnTo>
                <a:lnTo>
                  <a:pt x="69250" y="32410"/>
                </a:lnTo>
                <a:lnTo>
                  <a:pt x="69500" y="32290"/>
                </a:lnTo>
                <a:lnTo>
                  <a:pt x="69650" y="32200"/>
                </a:lnTo>
                <a:lnTo>
                  <a:pt x="69720" y="32130"/>
                </a:lnTo>
                <a:lnTo>
                  <a:pt x="69770" y="32060"/>
                </a:lnTo>
                <a:lnTo>
                  <a:pt x="69800" y="31980"/>
                </a:lnTo>
                <a:lnTo>
                  <a:pt x="69820" y="31900"/>
                </a:lnTo>
                <a:lnTo>
                  <a:pt x="69820" y="31360"/>
                </a:lnTo>
                <a:lnTo>
                  <a:pt x="69860" y="31210"/>
                </a:lnTo>
                <a:lnTo>
                  <a:pt x="69910" y="31090"/>
                </a:lnTo>
                <a:lnTo>
                  <a:pt x="69960" y="31010"/>
                </a:lnTo>
                <a:lnTo>
                  <a:pt x="69980" y="30860"/>
                </a:lnTo>
                <a:lnTo>
                  <a:pt x="69950" y="30670"/>
                </a:lnTo>
                <a:lnTo>
                  <a:pt x="69730" y="29760"/>
                </a:lnTo>
                <a:lnTo>
                  <a:pt x="69640" y="29630"/>
                </a:lnTo>
                <a:lnTo>
                  <a:pt x="69570" y="29540"/>
                </a:lnTo>
                <a:lnTo>
                  <a:pt x="69490" y="29460"/>
                </a:lnTo>
                <a:lnTo>
                  <a:pt x="69440" y="29390"/>
                </a:lnTo>
                <a:lnTo>
                  <a:pt x="69360" y="29230"/>
                </a:lnTo>
                <a:lnTo>
                  <a:pt x="69140" y="28600"/>
                </a:lnTo>
                <a:lnTo>
                  <a:pt x="69110" y="28460"/>
                </a:lnTo>
                <a:lnTo>
                  <a:pt x="69120" y="28300"/>
                </a:lnTo>
                <a:lnTo>
                  <a:pt x="69150" y="28190"/>
                </a:lnTo>
                <a:lnTo>
                  <a:pt x="69150" y="28100"/>
                </a:lnTo>
                <a:lnTo>
                  <a:pt x="69130" y="28020"/>
                </a:lnTo>
                <a:lnTo>
                  <a:pt x="68980" y="27890"/>
                </a:lnTo>
                <a:lnTo>
                  <a:pt x="68940" y="27810"/>
                </a:lnTo>
                <a:lnTo>
                  <a:pt x="68960" y="27710"/>
                </a:lnTo>
                <a:lnTo>
                  <a:pt x="69000" y="27630"/>
                </a:lnTo>
                <a:lnTo>
                  <a:pt x="69040" y="27570"/>
                </a:lnTo>
                <a:lnTo>
                  <a:pt x="69220" y="27360"/>
                </a:lnTo>
                <a:lnTo>
                  <a:pt x="69260" y="27280"/>
                </a:lnTo>
                <a:lnTo>
                  <a:pt x="69280" y="27200"/>
                </a:lnTo>
                <a:lnTo>
                  <a:pt x="69280" y="27100"/>
                </a:lnTo>
                <a:lnTo>
                  <a:pt x="69150" y="26230"/>
                </a:lnTo>
                <a:lnTo>
                  <a:pt x="69050" y="25970"/>
                </a:lnTo>
                <a:lnTo>
                  <a:pt x="69020" y="25860"/>
                </a:lnTo>
                <a:lnTo>
                  <a:pt x="69040" y="25740"/>
                </a:lnTo>
                <a:lnTo>
                  <a:pt x="69140" y="25560"/>
                </a:lnTo>
                <a:lnTo>
                  <a:pt x="69540" y="24460"/>
                </a:lnTo>
                <a:lnTo>
                  <a:pt x="69560" y="24370"/>
                </a:lnTo>
                <a:lnTo>
                  <a:pt x="69550" y="24230"/>
                </a:lnTo>
                <a:lnTo>
                  <a:pt x="69470" y="24020"/>
                </a:lnTo>
                <a:lnTo>
                  <a:pt x="69340" y="23500"/>
                </a:lnTo>
                <a:lnTo>
                  <a:pt x="69330" y="23410"/>
                </a:lnTo>
                <a:lnTo>
                  <a:pt x="69330" y="23320"/>
                </a:lnTo>
                <a:lnTo>
                  <a:pt x="69360" y="23110"/>
                </a:lnTo>
                <a:lnTo>
                  <a:pt x="69330" y="22680"/>
                </a:lnTo>
                <a:lnTo>
                  <a:pt x="69260" y="22440"/>
                </a:lnTo>
                <a:lnTo>
                  <a:pt x="69180" y="21800"/>
                </a:lnTo>
                <a:lnTo>
                  <a:pt x="69190" y="21630"/>
                </a:lnTo>
                <a:lnTo>
                  <a:pt x="69220" y="21460"/>
                </a:lnTo>
                <a:lnTo>
                  <a:pt x="69250" y="21370"/>
                </a:lnTo>
                <a:lnTo>
                  <a:pt x="69290" y="21300"/>
                </a:lnTo>
                <a:lnTo>
                  <a:pt x="69350" y="21250"/>
                </a:lnTo>
                <a:lnTo>
                  <a:pt x="69490" y="21180"/>
                </a:lnTo>
                <a:lnTo>
                  <a:pt x="69550" y="21140"/>
                </a:lnTo>
                <a:lnTo>
                  <a:pt x="69580" y="21070"/>
                </a:lnTo>
                <a:lnTo>
                  <a:pt x="69590" y="21000"/>
                </a:lnTo>
                <a:lnTo>
                  <a:pt x="69550" y="20790"/>
                </a:lnTo>
                <a:lnTo>
                  <a:pt x="69450" y="20640"/>
                </a:lnTo>
                <a:lnTo>
                  <a:pt x="69340" y="20320"/>
                </a:lnTo>
                <a:lnTo>
                  <a:pt x="69310" y="19820"/>
                </a:lnTo>
                <a:lnTo>
                  <a:pt x="69400" y="19150"/>
                </a:lnTo>
                <a:lnTo>
                  <a:pt x="69370" y="18820"/>
                </a:lnTo>
                <a:lnTo>
                  <a:pt x="69380" y="18570"/>
                </a:lnTo>
                <a:lnTo>
                  <a:pt x="69360" y="18450"/>
                </a:lnTo>
                <a:lnTo>
                  <a:pt x="69310" y="18300"/>
                </a:lnTo>
                <a:lnTo>
                  <a:pt x="68800" y="17400"/>
                </a:lnTo>
                <a:lnTo>
                  <a:pt x="68740" y="17320"/>
                </a:lnTo>
                <a:lnTo>
                  <a:pt x="68670" y="17240"/>
                </a:lnTo>
                <a:lnTo>
                  <a:pt x="68480" y="17150"/>
                </a:lnTo>
                <a:lnTo>
                  <a:pt x="68120" y="17010"/>
                </a:lnTo>
                <a:lnTo>
                  <a:pt x="68030" y="17020"/>
                </a:lnTo>
                <a:lnTo>
                  <a:pt x="67950" y="17040"/>
                </a:lnTo>
                <a:lnTo>
                  <a:pt x="67700" y="17130"/>
                </a:lnTo>
                <a:lnTo>
                  <a:pt x="67630" y="17150"/>
                </a:lnTo>
                <a:lnTo>
                  <a:pt x="67580" y="17140"/>
                </a:lnTo>
                <a:lnTo>
                  <a:pt x="67550" y="17140"/>
                </a:lnTo>
                <a:lnTo>
                  <a:pt x="67530" y="17110"/>
                </a:lnTo>
                <a:lnTo>
                  <a:pt x="67500" y="17050"/>
                </a:lnTo>
                <a:lnTo>
                  <a:pt x="67490" y="16770"/>
                </a:lnTo>
                <a:lnTo>
                  <a:pt x="67470" y="16680"/>
                </a:lnTo>
                <a:lnTo>
                  <a:pt x="67420" y="16590"/>
                </a:lnTo>
                <a:lnTo>
                  <a:pt x="67040" y="16170"/>
                </a:lnTo>
                <a:lnTo>
                  <a:pt x="66950" y="16100"/>
                </a:lnTo>
                <a:lnTo>
                  <a:pt x="66880" y="16050"/>
                </a:lnTo>
                <a:lnTo>
                  <a:pt x="66840" y="16030"/>
                </a:lnTo>
                <a:lnTo>
                  <a:pt x="66780" y="15970"/>
                </a:lnTo>
                <a:lnTo>
                  <a:pt x="66720" y="15880"/>
                </a:lnTo>
                <a:lnTo>
                  <a:pt x="66690" y="15700"/>
                </a:lnTo>
                <a:lnTo>
                  <a:pt x="66700" y="15590"/>
                </a:lnTo>
                <a:lnTo>
                  <a:pt x="66740" y="15500"/>
                </a:lnTo>
                <a:lnTo>
                  <a:pt x="66760" y="15410"/>
                </a:lnTo>
                <a:lnTo>
                  <a:pt x="66740" y="15310"/>
                </a:lnTo>
                <a:lnTo>
                  <a:pt x="66670" y="15160"/>
                </a:lnTo>
                <a:lnTo>
                  <a:pt x="66540" y="14970"/>
                </a:lnTo>
                <a:lnTo>
                  <a:pt x="66260" y="14850"/>
                </a:lnTo>
                <a:lnTo>
                  <a:pt x="66120" y="14780"/>
                </a:lnTo>
                <a:lnTo>
                  <a:pt x="66360" y="14270"/>
                </a:lnTo>
                <a:lnTo>
                  <a:pt x="66660" y="13630"/>
                </a:lnTo>
                <a:lnTo>
                  <a:pt x="66710" y="13380"/>
                </a:lnTo>
                <a:lnTo>
                  <a:pt x="66610" y="13200"/>
                </a:lnTo>
                <a:lnTo>
                  <a:pt x="66460" y="13030"/>
                </a:lnTo>
                <a:lnTo>
                  <a:pt x="66340" y="12830"/>
                </a:lnTo>
                <a:lnTo>
                  <a:pt x="66310" y="12370"/>
                </a:lnTo>
                <a:lnTo>
                  <a:pt x="66710" y="11600"/>
                </a:lnTo>
                <a:lnTo>
                  <a:pt x="66780" y="11220"/>
                </a:lnTo>
                <a:lnTo>
                  <a:pt x="66700" y="10990"/>
                </a:lnTo>
                <a:lnTo>
                  <a:pt x="66590" y="10780"/>
                </a:lnTo>
                <a:lnTo>
                  <a:pt x="66510" y="10550"/>
                </a:lnTo>
                <a:lnTo>
                  <a:pt x="66520" y="10300"/>
                </a:lnTo>
                <a:lnTo>
                  <a:pt x="66640" y="10060"/>
                </a:lnTo>
                <a:lnTo>
                  <a:pt x="66990" y="9560"/>
                </a:lnTo>
                <a:lnTo>
                  <a:pt x="67050" y="9340"/>
                </a:lnTo>
                <a:lnTo>
                  <a:pt x="67060" y="9080"/>
                </a:lnTo>
                <a:lnTo>
                  <a:pt x="67320" y="8420"/>
                </a:lnTo>
                <a:lnTo>
                  <a:pt x="67410" y="7550"/>
                </a:lnTo>
                <a:lnTo>
                  <a:pt x="67580" y="7090"/>
                </a:lnTo>
                <a:lnTo>
                  <a:pt x="67900" y="6700"/>
                </a:lnTo>
                <a:lnTo>
                  <a:pt x="68330" y="6420"/>
                </a:lnTo>
                <a:lnTo>
                  <a:pt x="68810" y="6280"/>
                </a:lnTo>
                <a:lnTo>
                  <a:pt x="69050" y="6260"/>
                </a:lnTo>
                <a:lnTo>
                  <a:pt x="69260" y="6280"/>
                </a:lnTo>
                <a:lnTo>
                  <a:pt x="70120" y="6490"/>
                </a:lnTo>
                <a:lnTo>
                  <a:pt x="70340" y="6480"/>
                </a:lnTo>
                <a:lnTo>
                  <a:pt x="70540" y="6370"/>
                </a:lnTo>
                <a:lnTo>
                  <a:pt x="70560" y="6290"/>
                </a:lnTo>
                <a:lnTo>
                  <a:pt x="70540" y="6180"/>
                </a:lnTo>
                <a:lnTo>
                  <a:pt x="70550" y="6090"/>
                </a:lnTo>
                <a:lnTo>
                  <a:pt x="70700" y="6080"/>
                </a:lnTo>
                <a:lnTo>
                  <a:pt x="70800" y="6100"/>
                </a:lnTo>
                <a:lnTo>
                  <a:pt x="70990" y="6170"/>
                </a:lnTo>
                <a:lnTo>
                  <a:pt x="71090" y="6190"/>
                </a:lnTo>
                <a:lnTo>
                  <a:pt x="71370" y="6150"/>
                </a:lnTo>
                <a:lnTo>
                  <a:pt x="71480" y="6160"/>
                </a:lnTo>
                <a:lnTo>
                  <a:pt x="71590" y="6230"/>
                </a:lnTo>
                <a:lnTo>
                  <a:pt x="71670" y="6320"/>
                </a:lnTo>
                <a:lnTo>
                  <a:pt x="71750" y="6370"/>
                </a:lnTo>
                <a:lnTo>
                  <a:pt x="71890" y="6320"/>
                </a:lnTo>
                <a:lnTo>
                  <a:pt x="71970" y="6310"/>
                </a:lnTo>
                <a:lnTo>
                  <a:pt x="72110" y="6320"/>
                </a:lnTo>
                <a:lnTo>
                  <a:pt x="72170" y="6320"/>
                </a:lnTo>
                <a:lnTo>
                  <a:pt x="72260" y="6280"/>
                </a:lnTo>
                <a:lnTo>
                  <a:pt x="72380" y="6180"/>
                </a:lnTo>
                <a:lnTo>
                  <a:pt x="72450" y="6130"/>
                </a:lnTo>
                <a:lnTo>
                  <a:pt x="72620" y="6050"/>
                </a:lnTo>
                <a:lnTo>
                  <a:pt x="72720" y="6030"/>
                </a:lnTo>
                <a:lnTo>
                  <a:pt x="73000" y="6050"/>
                </a:lnTo>
                <a:lnTo>
                  <a:pt x="73140" y="6020"/>
                </a:lnTo>
                <a:lnTo>
                  <a:pt x="73420" y="5910"/>
                </a:lnTo>
                <a:lnTo>
                  <a:pt x="73560" y="5870"/>
                </a:lnTo>
                <a:lnTo>
                  <a:pt x="73980" y="5890"/>
                </a:lnTo>
                <a:lnTo>
                  <a:pt x="74130" y="5860"/>
                </a:lnTo>
                <a:lnTo>
                  <a:pt x="74300" y="5790"/>
                </a:lnTo>
                <a:lnTo>
                  <a:pt x="74400" y="5690"/>
                </a:lnTo>
                <a:lnTo>
                  <a:pt x="74480" y="5580"/>
                </a:lnTo>
                <a:lnTo>
                  <a:pt x="74630" y="5460"/>
                </a:lnTo>
                <a:lnTo>
                  <a:pt x="74780" y="5400"/>
                </a:lnTo>
                <a:lnTo>
                  <a:pt x="74910" y="5420"/>
                </a:lnTo>
                <a:lnTo>
                  <a:pt x="75180" y="5510"/>
                </a:lnTo>
                <a:lnTo>
                  <a:pt x="75560" y="5480"/>
                </a:lnTo>
                <a:lnTo>
                  <a:pt x="75780" y="5270"/>
                </a:lnTo>
                <a:lnTo>
                  <a:pt x="75990" y="5010"/>
                </a:lnTo>
                <a:lnTo>
                  <a:pt x="76390" y="4800"/>
                </a:lnTo>
                <a:lnTo>
                  <a:pt x="76530" y="4730"/>
                </a:lnTo>
                <a:lnTo>
                  <a:pt x="76680" y="4620"/>
                </a:lnTo>
                <a:lnTo>
                  <a:pt x="76850" y="4550"/>
                </a:lnTo>
                <a:lnTo>
                  <a:pt x="77090" y="4580"/>
                </a:lnTo>
                <a:lnTo>
                  <a:pt x="77140" y="4630"/>
                </a:lnTo>
                <a:lnTo>
                  <a:pt x="77180" y="4770"/>
                </a:lnTo>
                <a:lnTo>
                  <a:pt x="77230" y="4810"/>
                </a:lnTo>
                <a:lnTo>
                  <a:pt x="77370" y="4820"/>
                </a:lnTo>
                <a:lnTo>
                  <a:pt x="77420" y="4850"/>
                </a:lnTo>
                <a:lnTo>
                  <a:pt x="77810" y="5170"/>
                </a:lnTo>
                <a:lnTo>
                  <a:pt x="78180" y="5340"/>
                </a:lnTo>
                <a:lnTo>
                  <a:pt x="78600" y="5400"/>
                </a:lnTo>
                <a:lnTo>
                  <a:pt x="79460" y="5400"/>
                </a:lnTo>
                <a:lnTo>
                  <a:pt x="79510" y="5390"/>
                </a:lnTo>
                <a:lnTo>
                  <a:pt x="79630" y="5340"/>
                </a:lnTo>
                <a:lnTo>
                  <a:pt x="79710" y="5340"/>
                </a:lnTo>
                <a:lnTo>
                  <a:pt x="79780" y="5370"/>
                </a:lnTo>
                <a:lnTo>
                  <a:pt x="79880" y="5490"/>
                </a:lnTo>
                <a:lnTo>
                  <a:pt x="79940" y="5520"/>
                </a:lnTo>
                <a:lnTo>
                  <a:pt x="80040" y="5520"/>
                </a:lnTo>
                <a:lnTo>
                  <a:pt x="80240" y="5480"/>
                </a:lnTo>
                <a:lnTo>
                  <a:pt x="80330" y="5490"/>
                </a:lnTo>
                <a:lnTo>
                  <a:pt x="80490" y="5580"/>
                </a:lnTo>
                <a:lnTo>
                  <a:pt x="80620" y="5740"/>
                </a:lnTo>
                <a:lnTo>
                  <a:pt x="80720" y="5930"/>
                </a:lnTo>
                <a:lnTo>
                  <a:pt x="80770" y="6130"/>
                </a:lnTo>
                <a:lnTo>
                  <a:pt x="80840" y="6300"/>
                </a:lnTo>
                <a:lnTo>
                  <a:pt x="80990" y="6330"/>
                </a:lnTo>
                <a:lnTo>
                  <a:pt x="81190" y="6270"/>
                </a:lnTo>
                <a:lnTo>
                  <a:pt x="81580" y="6080"/>
                </a:lnTo>
                <a:lnTo>
                  <a:pt x="81640" y="6030"/>
                </a:lnTo>
                <a:lnTo>
                  <a:pt x="81700" y="6060"/>
                </a:lnTo>
                <a:lnTo>
                  <a:pt x="82070" y="6290"/>
                </a:lnTo>
                <a:lnTo>
                  <a:pt x="82170" y="6330"/>
                </a:lnTo>
                <a:lnTo>
                  <a:pt x="82290" y="6310"/>
                </a:lnTo>
                <a:lnTo>
                  <a:pt x="82620" y="6150"/>
                </a:lnTo>
                <a:lnTo>
                  <a:pt x="82970" y="6060"/>
                </a:lnTo>
                <a:lnTo>
                  <a:pt x="83340" y="6060"/>
                </a:lnTo>
                <a:lnTo>
                  <a:pt x="83690" y="6170"/>
                </a:lnTo>
                <a:lnTo>
                  <a:pt x="83880" y="6350"/>
                </a:lnTo>
                <a:lnTo>
                  <a:pt x="84010" y="6770"/>
                </a:lnTo>
                <a:lnTo>
                  <a:pt x="84150" y="6920"/>
                </a:lnTo>
                <a:lnTo>
                  <a:pt x="84370" y="6950"/>
                </a:lnTo>
                <a:lnTo>
                  <a:pt x="84590" y="6850"/>
                </a:lnTo>
                <a:lnTo>
                  <a:pt x="84770" y="6680"/>
                </a:lnTo>
                <a:lnTo>
                  <a:pt x="84890" y="6500"/>
                </a:lnTo>
                <a:lnTo>
                  <a:pt x="84930" y="6390"/>
                </a:lnTo>
                <a:lnTo>
                  <a:pt x="85010" y="6080"/>
                </a:lnTo>
                <a:lnTo>
                  <a:pt x="85070" y="5940"/>
                </a:lnTo>
                <a:lnTo>
                  <a:pt x="85150" y="5910"/>
                </a:lnTo>
                <a:lnTo>
                  <a:pt x="85240" y="5940"/>
                </a:lnTo>
                <a:lnTo>
                  <a:pt x="85350" y="5940"/>
                </a:lnTo>
                <a:lnTo>
                  <a:pt x="86180" y="5870"/>
                </a:lnTo>
                <a:lnTo>
                  <a:pt x="86250" y="5880"/>
                </a:lnTo>
                <a:lnTo>
                  <a:pt x="86360" y="5940"/>
                </a:lnTo>
                <a:lnTo>
                  <a:pt x="86440" y="5940"/>
                </a:lnTo>
                <a:lnTo>
                  <a:pt x="86480" y="5900"/>
                </a:lnTo>
                <a:lnTo>
                  <a:pt x="86520" y="5760"/>
                </a:lnTo>
                <a:lnTo>
                  <a:pt x="86560" y="5720"/>
                </a:lnTo>
                <a:lnTo>
                  <a:pt x="86680" y="5700"/>
                </a:lnTo>
                <a:lnTo>
                  <a:pt x="86860" y="5710"/>
                </a:lnTo>
                <a:lnTo>
                  <a:pt x="86950" y="5670"/>
                </a:lnTo>
                <a:lnTo>
                  <a:pt x="87140" y="5490"/>
                </a:lnTo>
                <a:lnTo>
                  <a:pt x="87260" y="5350"/>
                </a:lnTo>
                <a:lnTo>
                  <a:pt x="87390" y="5340"/>
                </a:lnTo>
                <a:lnTo>
                  <a:pt x="87660" y="5550"/>
                </a:lnTo>
                <a:lnTo>
                  <a:pt x="87820" y="5760"/>
                </a:lnTo>
                <a:lnTo>
                  <a:pt x="88250" y="6440"/>
                </a:lnTo>
                <a:lnTo>
                  <a:pt x="88420" y="6830"/>
                </a:lnTo>
                <a:lnTo>
                  <a:pt x="88540" y="6950"/>
                </a:lnTo>
                <a:lnTo>
                  <a:pt x="89000" y="6960"/>
                </a:lnTo>
                <a:lnTo>
                  <a:pt x="89090" y="7250"/>
                </a:lnTo>
                <a:lnTo>
                  <a:pt x="89110" y="7640"/>
                </a:lnTo>
                <a:lnTo>
                  <a:pt x="89140" y="8060"/>
                </a:lnTo>
                <a:lnTo>
                  <a:pt x="89170" y="8550"/>
                </a:lnTo>
                <a:lnTo>
                  <a:pt x="89140" y="8860"/>
                </a:lnTo>
                <a:lnTo>
                  <a:pt x="89110" y="9320"/>
                </a:lnTo>
                <a:lnTo>
                  <a:pt x="89050" y="10060"/>
                </a:lnTo>
                <a:lnTo>
                  <a:pt x="88950" y="10300"/>
                </a:lnTo>
                <a:lnTo>
                  <a:pt x="88940" y="10390"/>
                </a:lnTo>
                <a:lnTo>
                  <a:pt x="88930" y="10420"/>
                </a:lnTo>
                <a:lnTo>
                  <a:pt x="88860" y="10590"/>
                </a:lnTo>
                <a:lnTo>
                  <a:pt x="88770" y="10670"/>
                </a:lnTo>
                <a:lnTo>
                  <a:pt x="88700" y="10730"/>
                </a:lnTo>
                <a:lnTo>
                  <a:pt x="88330" y="10920"/>
                </a:lnTo>
                <a:lnTo>
                  <a:pt x="88120" y="11060"/>
                </a:lnTo>
                <a:lnTo>
                  <a:pt x="87980" y="11250"/>
                </a:lnTo>
                <a:lnTo>
                  <a:pt x="87740" y="11960"/>
                </a:lnTo>
                <a:lnTo>
                  <a:pt x="87640" y="12280"/>
                </a:lnTo>
                <a:lnTo>
                  <a:pt x="87470" y="12540"/>
                </a:lnTo>
                <a:lnTo>
                  <a:pt x="87430" y="12640"/>
                </a:lnTo>
                <a:lnTo>
                  <a:pt x="87390" y="12870"/>
                </a:lnTo>
                <a:lnTo>
                  <a:pt x="87350" y="12980"/>
                </a:lnTo>
                <a:lnTo>
                  <a:pt x="87160" y="13250"/>
                </a:lnTo>
                <a:lnTo>
                  <a:pt x="87060" y="13460"/>
                </a:lnTo>
                <a:lnTo>
                  <a:pt x="86910" y="13780"/>
                </a:lnTo>
                <a:lnTo>
                  <a:pt x="86870" y="13920"/>
                </a:lnTo>
                <a:lnTo>
                  <a:pt x="86840" y="14200"/>
                </a:lnTo>
                <a:lnTo>
                  <a:pt x="86570" y="14910"/>
                </a:lnTo>
                <a:lnTo>
                  <a:pt x="86490" y="15050"/>
                </a:lnTo>
                <a:lnTo>
                  <a:pt x="86440" y="15130"/>
                </a:lnTo>
                <a:lnTo>
                  <a:pt x="85780" y="16260"/>
                </a:lnTo>
                <a:lnTo>
                  <a:pt x="85750" y="16350"/>
                </a:lnTo>
                <a:lnTo>
                  <a:pt x="85640" y="16380"/>
                </a:lnTo>
                <a:lnTo>
                  <a:pt x="85040" y="16940"/>
                </a:lnTo>
                <a:lnTo>
                  <a:pt x="84910" y="17110"/>
                </a:lnTo>
                <a:lnTo>
                  <a:pt x="84830" y="17280"/>
                </a:lnTo>
                <a:lnTo>
                  <a:pt x="84710" y="17890"/>
                </a:lnTo>
                <a:lnTo>
                  <a:pt x="84640" y="18090"/>
                </a:lnTo>
                <a:lnTo>
                  <a:pt x="84550" y="18290"/>
                </a:lnTo>
                <a:lnTo>
                  <a:pt x="84440" y="18480"/>
                </a:lnTo>
                <a:lnTo>
                  <a:pt x="84290" y="18840"/>
                </a:lnTo>
                <a:lnTo>
                  <a:pt x="84190" y="19000"/>
                </a:lnTo>
                <a:lnTo>
                  <a:pt x="84010" y="19050"/>
                </a:lnTo>
                <a:lnTo>
                  <a:pt x="83970" y="19160"/>
                </a:lnTo>
                <a:lnTo>
                  <a:pt x="83720" y="19460"/>
                </a:lnTo>
                <a:lnTo>
                  <a:pt x="83640" y="19580"/>
                </a:lnTo>
                <a:lnTo>
                  <a:pt x="83440" y="20110"/>
                </a:lnTo>
                <a:lnTo>
                  <a:pt x="83240" y="20680"/>
                </a:lnTo>
                <a:lnTo>
                  <a:pt x="83240" y="20830"/>
                </a:lnTo>
                <a:lnTo>
                  <a:pt x="83300" y="21150"/>
                </a:lnTo>
                <a:lnTo>
                  <a:pt x="83320" y="21470"/>
                </a:lnTo>
                <a:lnTo>
                  <a:pt x="83310" y="21640"/>
                </a:lnTo>
                <a:lnTo>
                  <a:pt x="83290" y="22220"/>
                </a:lnTo>
                <a:lnTo>
                  <a:pt x="83270" y="22460"/>
                </a:lnTo>
                <a:lnTo>
                  <a:pt x="83320" y="22830"/>
                </a:lnTo>
                <a:lnTo>
                  <a:pt x="83300" y="22860"/>
                </a:lnTo>
                <a:lnTo>
                  <a:pt x="83320" y="23000"/>
                </a:lnTo>
                <a:lnTo>
                  <a:pt x="83330" y="23060"/>
                </a:lnTo>
                <a:lnTo>
                  <a:pt x="83290" y="23170"/>
                </a:lnTo>
                <a:lnTo>
                  <a:pt x="83260" y="23360"/>
                </a:lnTo>
                <a:lnTo>
                  <a:pt x="83190" y="23590"/>
                </a:lnTo>
                <a:lnTo>
                  <a:pt x="83190" y="23650"/>
                </a:lnTo>
                <a:lnTo>
                  <a:pt x="83170" y="23810"/>
                </a:lnTo>
                <a:lnTo>
                  <a:pt x="83170" y="23840"/>
                </a:lnTo>
                <a:lnTo>
                  <a:pt x="83110" y="23920"/>
                </a:lnTo>
                <a:lnTo>
                  <a:pt x="83090" y="24210"/>
                </a:lnTo>
                <a:lnTo>
                  <a:pt x="83090" y="24360"/>
                </a:lnTo>
                <a:lnTo>
                  <a:pt x="83090" y="24380"/>
                </a:lnTo>
                <a:lnTo>
                  <a:pt x="83130" y="24530"/>
                </a:lnTo>
                <a:lnTo>
                  <a:pt x="83150" y="24590"/>
                </a:lnTo>
                <a:lnTo>
                  <a:pt x="83160" y="24720"/>
                </a:lnTo>
                <a:lnTo>
                  <a:pt x="83170" y="24790"/>
                </a:lnTo>
                <a:lnTo>
                  <a:pt x="83170" y="24810"/>
                </a:lnTo>
                <a:lnTo>
                  <a:pt x="83200" y="24900"/>
                </a:lnTo>
                <a:lnTo>
                  <a:pt x="83240" y="26580"/>
                </a:lnTo>
                <a:lnTo>
                  <a:pt x="83230" y="26610"/>
                </a:lnTo>
                <a:lnTo>
                  <a:pt x="83240" y="26720"/>
                </a:lnTo>
                <a:lnTo>
                  <a:pt x="83240" y="26810"/>
                </a:lnTo>
                <a:lnTo>
                  <a:pt x="83230" y="26910"/>
                </a:lnTo>
                <a:lnTo>
                  <a:pt x="83230" y="26940"/>
                </a:lnTo>
                <a:lnTo>
                  <a:pt x="83170" y="27130"/>
                </a:lnTo>
                <a:lnTo>
                  <a:pt x="82840" y="27850"/>
                </a:lnTo>
                <a:lnTo>
                  <a:pt x="82780" y="27950"/>
                </a:lnTo>
                <a:lnTo>
                  <a:pt x="82730" y="28040"/>
                </a:lnTo>
                <a:lnTo>
                  <a:pt x="82710" y="28070"/>
                </a:lnTo>
                <a:lnTo>
                  <a:pt x="82680" y="28130"/>
                </a:lnTo>
                <a:lnTo>
                  <a:pt x="82620" y="28290"/>
                </a:lnTo>
                <a:lnTo>
                  <a:pt x="82600" y="28380"/>
                </a:lnTo>
                <a:lnTo>
                  <a:pt x="82580" y="28480"/>
                </a:lnTo>
                <a:lnTo>
                  <a:pt x="82570" y="28480"/>
                </a:lnTo>
                <a:lnTo>
                  <a:pt x="82560" y="28540"/>
                </a:lnTo>
                <a:lnTo>
                  <a:pt x="82510" y="28630"/>
                </a:lnTo>
                <a:lnTo>
                  <a:pt x="82480" y="28660"/>
                </a:lnTo>
                <a:lnTo>
                  <a:pt x="82350" y="29010"/>
                </a:lnTo>
                <a:lnTo>
                  <a:pt x="82230" y="29230"/>
                </a:lnTo>
                <a:lnTo>
                  <a:pt x="82190" y="29440"/>
                </a:lnTo>
                <a:lnTo>
                  <a:pt x="82180" y="29540"/>
                </a:lnTo>
                <a:lnTo>
                  <a:pt x="82130" y="29600"/>
                </a:lnTo>
                <a:lnTo>
                  <a:pt x="82080" y="29670"/>
                </a:lnTo>
                <a:lnTo>
                  <a:pt x="81730" y="30140"/>
                </a:lnTo>
                <a:lnTo>
                  <a:pt x="81860" y="30360"/>
                </a:lnTo>
                <a:lnTo>
                  <a:pt x="81890" y="30480"/>
                </a:lnTo>
                <a:lnTo>
                  <a:pt x="81900" y="30610"/>
                </a:lnTo>
                <a:lnTo>
                  <a:pt x="81910" y="30690"/>
                </a:lnTo>
                <a:lnTo>
                  <a:pt x="81910" y="30720"/>
                </a:lnTo>
                <a:lnTo>
                  <a:pt x="81910" y="30820"/>
                </a:lnTo>
                <a:lnTo>
                  <a:pt x="81890" y="30990"/>
                </a:lnTo>
                <a:lnTo>
                  <a:pt x="81880" y="31050"/>
                </a:lnTo>
                <a:lnTo>
                  <a:pt x="81750" y="31290"/>
                </a:lnTo>
                <a:lnTo>
                  <a:pt x="81740" y="31350"/>
                </a:lnTo>
                <a:lnTo>
                  <a:pt x="81600" y="31560"/>
                </a:lnTo>
                <a:lnTo>
                  <a:pt x="81270" y="31880"/>
                </a:lnTo>
                <a:lnTo>
                  <a:pt x="81240" y="31930"/>
                </a:lnTo>
                <a:lnTo>
                  <a:pt x="81070" y="32210"/>
                </a:lnTo>
                <a:lnTo>
                  <a:pt x="81040" y="32280"/>
                </a:lnTo>
                <a:lnTo>
                  <a:pt x="81030" y="32440"/>
                </a:lnTo>
                <a:lnTo>
                  <a:pt x="80960" y="32510"/>
                </a:lnTo>
                <a:lnTo>
                  <a:pt x="80920" y="32630"/>
                </a:lnTo>
                <a:lnTo>
                  <a:pt x="80950" y="32780"/>
                </a:lnTo>
                <a:lnTo>
                  <a:pt x="80940" y="32980"/>
                </a:lnTo>
                <a:lnTo>
                  <a:pt x="80920" y="33170"/>
                </a:lnTo>
                <a:lnTo>
                  <a:pt x="80870" y="33420"/>
                </a:lnTo>
                <a:lnTo>
                  <a:pt x="80870" y="33590"/>
                </a:lnTo>
                <a:lnTo>
                  <a:pt x="81040" y="34090"/>
                </a:lnTo>
                <a:lnTo>
                  <a:pt x="81110" y="34190"/>
                </a:lnTo>
                <a:lnTo>
                  <a:pt x="81220" y="34350"/>
                </a:lnTo>
                <a:lnTo>
                  <a:pt x="81270" y="34440"/>
                </a:lnTo>
                <a:lnTo>
                  <a:pt x="81300" y="34550"/>
                </a:lnTo>
                <a:lnTo>
                  <a:pt x="81310" y="34670"/>
                </a:lnTo>
                <a:lnTo>
                  <a:pt x="81310" y="34800"/>
                </a:lnTo>
                <a:lnTo>
                  <a:pt x="81390" y="35090"/>
                </a:lnTo>
                <a:lnTo>
                  <a:pt x="81290" y="35470"/>
                </a:lnTo>
                <a:lnTo>
                  <a:pt x="81350" y="35800"/>
                </a:lnTo>
                <a:lnTo>
                  <a:pt x="81340" y="35830"/>
                </a:lnTo>
                <a:lnTo>
                  <a:pt x="81290" y="35960"/>
                </a:lnTo>
                <a:lnTo>
                  <a:pt x="81270" y="35990"/>
                </a:lnTo>
                <a:lnTo>
                  <a:pt x="81240" y="36030"/>
                </a:lnTo>
                <a:lnTo>
                  <a:pt x="81230" y="36130"/>
                </a:lnTo>
                <a:lnTo>
                  <a:pt x="81170" y="36290"/>
                </a:lnTo>
                <a:lnTo>
                  <a:pt x="81160" y="36610"/>
                </a:lnTo>
                <a:lnTo>
                  <a:pt x="81160" y="36620"/>
                </a:lnTo>
                <a:lnTo>
                  <a:pt x="81160" y="36790"/>
                </a:lnTo>
                <a:lnTo>
                  <a:pt x="81190" y="36980"/>
                </a:lnTo>
                <a:lnTo>
                  <a:pt x="81210" y="37020"/>
                </a:lnTo>
                <a:lnTo>
                  <a:pt x="81300" y="37210"/>
                </a:lnTo>
                <a:lnTo>
                  <a:pt x="81450" y="37380"/>
                </a:lnTo>
                <a:lnTo>
                  <a:pt x="81490" y="37450"/>
                </a:lnTo>
                <a:lnTo>
                  <a:pt x="81630" y="37580"/>
                </a:lnTo>
                <a:lnTo>
                  <a:pt x="81650" y="37600"/>
                </a:lnTo>
                <a:lnTo>
                  <a:pt x="81830" y="37770"/>
                </a:lnTo>
                <a:lnTo>
                  <a:pt x="81870" y="37810"/>
                </a:lnTo>
                <a:lnTo>
                  <a:pt x="81900" y="37840"/>
                </a:lnTo>
                <a:lnTo>
                  <a:pt x="81960" y="38040"/>
                </a:lnTo>
                <a:lnTo>
                  <a:pt x="81980" y="38220"/>
                </a:lnTo>
                <a:lnTo>
                  <a:pt x="81920" y="39230"/>
                </a:lnTo>
                <a:lnTo>
                  <a:pt x="81860" y="39400"/>
                </a:lnTo>
                <a:lnTo>
                  <a:pt x="81240" y="40260"/>
                </a:lnTo>
                <a:lnTo>
                  <a:pt x="81160" y="40320"/>
                </a:lnTo>
                <a:lnTo>
                  <a:pt x="80970" y="40450"/>
                </a:lnTo>
                <a:lnTo>
                  <a:pt x="80870" y="40570"/>
                </a:lnTo>
                <a:lnTo>
                  <a:pt x="80850" y="40620"/>
                </a:lnTo>
                <a:lnTo>
                  <a:pt x="80700" y="40810"/>
                </a:lnTo>
                <a:lnTo>
                  <a:pt x="80620" y="40910"/>
                </a:lnTo>
                <a:lnTo>
                  <a:pt x="80540" y="41120"/>
                </a:lnTo>
                <a:lnTo>
                  <a:pt x="80420" y="41320"/>
                </a:lnTo>
                <a:lnTo>
                  <a:pt x="80400" y="41350"/>
                </a:lnTo>
                <a:lnTo>
                  <a:pt x="80400" y="41360"/>
                </a:lnTo>
                <a:lnTo>
                  <a:pt x="80270" y="41670"/>
                </a:lnTo>
                <a:lnTo>
                  <a:pt x="80190" y="41890"/>
                </a:lnTo>
                <a:lnTo>
                  <a:pt x="80140" y="42030"/>
                </a:lnTo>
                <a:lnTo>
                  <a:pt x="80140" y="42040"/>
                </a:lnTo>
                <a:lnTo>
                  <a:pt x="80070" y="42330"/>
                </a:lnTo>
                <a:lnTo>
                  <a:pt x="80040" y="42620"/>
                </a:lnTo>
                <a:lnTo>
                  <a:pt x="80040" y="42630"/>
                </a:lnTo>
                <a:lnTo>
                  <a:pt x="80030" y="42730"/>
                </a:lnTo>
                <a:lnTo>
                  <a:pt x="79960" y="42970"/>
                </a:lnTo>
                <a:lnTo>
                  <a:pt x="80000" y="43020"/>
                </a:lnTo>
                <a:lnTo>
                  <a:pt x="80010" y="43030"/>
                </a:lnTo>
                <a:lnTo>
                  <a:pt x="80040" y="43080"/>
                </a:lnTo>
                <a:lnTo>
                  <a:pt x="79960" y="43260"/>
                </a:lnTo>
                <a:lnTo>
                  <a:pt x="79860" y="43700"/>
                </a:lnTo>
                <a:lnTo>
                  <a:pt x="79850" y="43720"/>
                </a:lnTo>
                <a:lnTo>
                  <a:pt x="79770" y="43870"/>
                </a:lnTo>
                <a:lnTo>
                  <a:pt x="79620" y="44150"/>
                </a:lnTo>
                <a:lnTo>
                  <a:pt x="79510" y="44490"/>
                </a:lnTo>
                <a:lnTo>
                  <a:pt x="79490" y="44790"/>
                </a:lnTo>
                <a:lnTo>
                  <a:pt x="79520" y="45120"/>
                </a:lnTo>
                <a:lnTo>
                  <a:pt x="79530" y="45230"/>
                </a:lnTo>
                <a:lnTo>
                  <a:pt x="79510" y="45420"/>
                </a:lnTo>
                <a:lnTo>
                  <a:pt x="79520" y="45580"/>
                </a:lnTo>
                <a:lnTo>
                  <a:pt x="79560" y="45850"/>
                </a:lnTo>
                <a:lnTo>
                  <a:pt x="79590" y="46020"/>
                </a:lnTo>
                <a:lnTo>
                  <a:pt x="79620" y="46100"/>
                </a:lnTo>
                <a:lnTo>
                  <a:pt x="79780" y="46750"/>
                </a:lnTo>
                <a:lnTo>
                  <a:pt x="79800" y="47120"/>
                </a:lnTo>
                <a:lnTo>
                  <a:pt x="79780" y="47300"/>
                </a:lnTo>
                <a:lnTo>
                  <a:pt x="79670" y="47690"/>
                </a:lnTo>
                <a:lnTo>
                  <a:pt x="79650" y="47760"/>
                </a:lnTo>
                <a:lnTo>
                  <a:pt x="79630" y="47900"/>
                </a:lnTo>
                <a:lnTo>
                  <a:pt x="79600" y="48110"/>
                </a:lnTo>
                <a:lnTo>
                  <a:pt x="79560" y="48380"/>
                </a:lnTo>
                <a:lnTo>
                  <a:pt x="79560" y="48390"/>
                </a:lnTo>
                <a:lnTo>
                  <a:pt x="79550" y="48430"/>
                </a:lnTo>
                <a:lnTo>
                  <a:pt x="79470" y="48790"/>
                </a:lnTo>
                <a:lnTo>
                  <a:pt x="79390" y="48980"/>
                </a:lnTo>
                <a:lnTo>
                  <a:pt x="79360" y="49070"/>
                </a:lnTo>
                <a:lnTo>
                  <a:pt x="79210" y="49330"/>
                </a:lnTo>
                <a:lnTo>
                  <a:pt x="79190" y="49350"/>
                </a:lnTo>
                <a:lnTo>
                  <a:pt x="79080" y="49450"/>
                </a:lnTo>
                <a:lnTo>
                  <a:pt x="78910" y="49640"/>
                </a:lnTo>
                <a:lnTo>
                  <a:pt x="78890" y="49660"/>
                </a:lnTo>
                <a:lnTo>
                  <a:pt x="78720" y="49980"/>
                </a:lnTo>
                <a:lnTo>
                  <a:pt x="78700" y="50000"/>
                </a:lnTo>
                <a:lnTo>
                  <a:pt x="78690" y="50010"/>
                </a:lnTo>
                <a:lnTo>
                  <a:pt x="78640" y="50070"/>
                </a:lnTo>
                <a:lnTo>
                  <a:pt x="78160" y="50310"/>
                </a:lnTo>
                <a:lnTo>
                  <a:pt x="77930" y="50750"/>
                </a:lnTo>
                <a:lnTo>
                  <a:pt x="77920" y="50840"/>
                </a:lnTo>
                <a:lnTo>
                  <a:pt x="77760" y="51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Cuvett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2590" y="39060"/>
                </a:moveTo>
                <a:lnTo>
                  <a:pt x="73030" y="39260"/>
                </a:lnTo>
                <a:lnTo>
                  <a:pt x="73190" y="39420"/>
                </a:lnTo>
                <a:lnTo>
                  <a:pt x="73920" y="40480"/>
                </a:lnTo>
                <a:lnTo>
                  <a:pt x="74190" y="40970"/>
                </a:lnTo>
                <a:lnTo>
                  <a:pt x="74200" y="41010"/>
                </a:lnTo>
                <a:lnTo>
                  <a:pt x="74190" y="41090"/>
                </a:lnTo>
                <a:lnTo>
                  <a:pt x="74160" y="41200"/>
                </a:lnTo>
                <a:lnTo>
                  <a:pt x="74080" y="41250"/>
                </a:lnTo>
                <a:lnTo>
                  <a:pt x="74000" y="41230"/>
                </a:lnTo>
                <a:lnTo>
                  <a:pt x="73930" y="41230"/>
                </a:lnTo>
                <a:lnTo>
                  <a:pt x="73870" y="41350"/>
                </a:lnTo>
                <a:lnTo>
                  <a:pt x="73880" y="41450"/>
                </a:lnTo>
                <a:lnTo>
                  <a:pt x="73990" y="41680"/>
                </a:lnTo>
                <a:lnTo>
                  <a:pt x="74040" y="41930"/>
                </a:lnTo>
                <a:lnTo>
                  <a:pt x="74070" y="42030"/>
                </a:lnTo>
                <a:lnTo>
                  <a:pt x="74070" y="42120"/>
                </a:lnTo>
                <a:lnTo>
                  <a:pt x="73980" y="42230"/>
                </a:lnTo>
                <a:lnTo>
                  <a:pt x="73870" y="42300"/>
                </a:lnTo>
                <a:lnTo>
                  <a:pt x="73750" y="42350"/>
                </a:lnTo>
                <a:lnTo>
                  <a:pt x="73650" y="42430"/>
                </a:lnTo>
                <a:lnTo>
                  <a:pt x="73590" y="42560"/>
                </a:lnTo>
                <a:lnTo>
                  <a:pt x="73610" y="42750"/>
                </a:lnTo>
                <a:lnTo>
                  <a:pt x="73770" y="43240"/>
                </a:lnTo>
                <a:lnTo>
                  <a:pt x="73800" y="43450"/>
                </a:lnTo>
                <a:lnTo>
                  <a:pt x="73830" y="44150"/>
                </a:lnTo>
                <a:lnTo>
                  <a:pt x="73870" y="44340"/>
                </a:lnTo>
                <a:lnTo>
                  <a:pt x="74000" y="44730"/>
                </a:lnTo>
                <a:lnTo>
                  <a:pt x="74030" y="44960"/>
                </a:lnTo>
                <a:lnTo>
                  <a:pt x="73910" y="45060"/>
                </a:lnTo>
                <a:lnTo>
                  <a:pt x="73740" y="45110"/>
                </a:lnTo>
                <a:lnTo>
                  <a:pt x="73670" y="45260"/>
                </a:lnTo>
                <a:lnTo>
                  <a:pt x="73660" y="46070"/>
                </a:lnTo>
                <a:lnTo>
                  <a:pt x="73690" y="46120"/>
                </a:lnTo>
                <a:lnTo>
                  <a:pt x="73850" y="46160"/>
                </a:lnTo>
                <a:lnTo>
                  <a:pt x="73850" y="46250"/>
                </a:lnTo>
                <a:lnTo>
                  <a:pt x="73480" y="46690"/>
                </a:lnTo>
                <a:lnTo>
                  <a:pt x="73560" y="46770"/>
                </a:lnTo>
                <a:lnTo>
                  <a:pt x="73770" y="46820"/>
                </a:lnTo>
                <a:lnTo>
                  <a:pt x="73950" y="46980"/>
                </a:lnTo>
                <a:lnTo>
                  <a:pt x="73600" y="47460"/>
                </a:lnTo>
                <a:lnTo>
                  <a:pt x="73530" y="47740"/>
                </a:lnTo>
                <a:lnTo>
                  <a:pt x="73660" y="47980"/>
                </a:lnTo>
                <a:lnTo>
                  <a:pt x="73770" y="47770"/>
                </a:lnTo>
                <a:lnTo>
                  <a:pt x="73970" y="47790"/>
                </a:lnTo>
                <a:lnTo>
                  <a:pt x="74180" y="47930"/>
                </a:lnTo>
                <a:lnTo>
                  <a:pt x="74340" y="48080"/>
                </a:lnTo>
                <a:lnTo>
                  <a:pt x="74420" y="48280"/>
                </a:lnTo>
                <a:lnTo>
                  <a:pt x="74380" y="48510"/>
                </a:lnTo>
                <a:lnTo>
                  <a:pt x="74170" y="48980"/>
                </a:lnTo>
                <a:lnTo>
                  <a:pt x="74170" y="49050"/>
                </a:lnTo>
                <a:lnTo>
                  <a:pt x="74300" y="49490"/>
                </a:lnTo>
                <a:lnTo>
                  <a:pt x="74320" y="49620"/>
                </a:lnTo>
                <a:lnTo>
                  <a:pt x="74200" y="49820"/>
                </a:lnTo>
                <a:lnTo>
                  <a:pt x="74190" y="49940"/>
                </a:lnTo>
                <a:lnTo>
                  <a:pt x="74240" y="50320"/>
                </a:lnTo>
                <a:lnTo>
                  <a:pt x="74290" y="50350"/>
                </a:lnTo>
                <a:lnTo>
                  <a:pt x="74360" y="50350"/>
                </a:lnTo>
                <a:lnTo>
                  <a:pt x="74440" y="50400"/>
                </a:lnTo>
                <a:lnTo>
                  <a:pt x="74510" y="50460"/>
                </a:lnTo>
                <a:lnTo>
                  <a:pt x="74550" y="50490"/>
                </a:lnTo>
                <a:lnTo>
                  <a:pt x="74580" y="50540"/>
                </a:lnTo>
                <a:lnTo>
                  <a:pt x="74590" y="50740"/>
                </a:lnTo>
                <a:lnTo>
                  <a:pt x="74700" y="50850"/>
                </a:lnTo>
                <a:lnTo>
                  <a:pt x="74810" y="50890"/>
                </a:lnTo>
                <a:lnTo>
                  <a:pt x="75000" y="50920"/>
                </a:lnTo>
                <a:lnTo>
                  <a:pt x="77610" y="50970"/>
                </a:lnTo>
                <a:lnTo>
                  <a:pt x="77710" y="51000"/>
                </a:lnTo>
                <a:lnTo>
                  <a:pt x="77750" y="51030"/>
                </a:lnTo>
                <a:lnTo>
                  <a:pt x="77760" y="51030"/>
                </a:lnTo>
                <a:lnTo>
                  <a:pt x="76360" y="52710"/>
                </a:lnTo>
                <a:lnTo>
                  <a:pt x="76110" y="52940"/>
                </a:lnTo>
                <a:lnTo>
                  <a:pt x="76080" y="52960"/>
                </a:lnTo>
                <a:lnTo>
                  <a:pt x="76070" y="52970"/>
                </a:lnTo>
                <a:lnTo>
                  <a:pt x="75980" y="53070"/>
                </a:lnTo>
                <a:lnTo>
                  <a:pt x="75970" y="53080"/>
                </a:lnTo>
                <a:lnTo>
                  <a:pt x="75890" y="53180"/>
                </a:lnTo>
                <a:lnTo>
                  <a:pt x="75770" y="53300"/>
                </a:lnTo>
                <a:lnTo>
                  <a:pt x="75520" y="53420"/>
                </a:lnTo>
                <a:lnTo>
                  <a:pt x="75490" y="53480"/>
                </a:lnTo>
                <a:lnTo>
                  <a:pt x="75350" y="53640"/>
                </a:lnTo>
                <a:lnTo>
                  <a:pt x="75240" y="53680"/>
                </a:lnTo>
                <a:lnTo>
                  <a:pt x="75190" y="53700"/>
                </a:lnTo>
                <a:lnTo>
                  <a:pt x="75150" y="53710"/>
                </a:lnTo>
                <a:lnTo>
                  <a:pt x="75060" y="53770"/>
                </a:lnTo>
                <a:lnTo>
                  <a:pt x="74950" y="53850"/>
                </a:lnTo>
                <a:lnTo>
                  <a:pt x="74630" y="53940"/>
                </a:lnTo>
                <a:lnTo>
                  <a:pt x="74100" y="54010"/>
                </a:lnTo>
                <a:lnTo>
                  <a:pt x="73900" y="54070"/>
                </a:lnTo>
                <a:lnTo>
                  <a:pt x="73820" y="54100"/>
                </a:lnTo>
                <a:lnTo>
                  <a:pt x="73780" y="54100"/>
                </a:lnTo>
                <a:lnTo>
                  <a:pt x="73430" y="54230"/>
                </a:lnTo>
                <a:lnTo>
                  <a:pt x="73230" y="54330"/>
                </a:lnTo>
                <a:lnTo>
                  <a:pt x="73200" y="54350"/>
                </a:lnTo>
                <a:lnTo>
                  <a:pt x="72710" y="54490"/>
                </a:lnTo>
                <a:lnTo>
                  <a:pt x="72380" y="54550"/>
                </a:lnTo>
                <a:lnTo>
                  <a:pt x="72310" y="54570"/>
                </a:lnTo>
                <a:lnTo>
                  <a:pt x="72200" y="54650"/>
                </a:lnTo>
                <a:lnTo>
                  <a:pt x="72140" y="54670"/>
                </a:lnTo>
                <a:lnTo>
                  <a:pt x="72110" y="54740"/>
                </a:lnTo>
                <a:lnTo>
                  <a:pt x="71860" y="55020"/>
                </a:lnTo>
                <a:lnTo>
                  <a:pt x="71460" y="55380"/>
                </a:lnTo>
                <a:lnTo>
                  <a:pt x="71370" y="55480"/>
                </a:lnTo>
                <a:lnTo>
                  <a:pt x="71350" y="55500"/>
                </a:lnTo>
                <a:lnTo>
                  <a:pt x="71330" y="55510"/>
                </a:lnTo>
                <a:lnTo>
                  <a:pt x="71010" y="55790"/>
                </a:lnTo>
                <a:lnTo>
                  <a:pt x="70890" y="55920"/>
                </a:lnTo>
                <a:lnTo>
                  <a:pt x="70850" y="55970"/>
                </a:lnTo>
                <a:lnTo>
                  <a:pt x="70820" y="55990"/>
                </a:lnTo>
                <a:lnTo>
                  <a:pt x="70650" y="56150"/>
                </a:lnTo>
                <a:lnTo>
                  <a:pt x="70590" y="56210"/>
                </a:lnTo>
                <a:lnTo>
                  <a:pt x="70480" y="56310"/>
                </a:lnTo>
                <a:lnTo>
                  <a:pt x="70340" y="56470"/>
                </a:lnTo>
                <a:lnTo>
                  <a:pt x="70330" y="56490"/>
                </a:lnTo>
                <a:lnTo>
                  <a:pt x="70260" y="56580"/>
                </a:lnTo>
                <a:lnTo>
                  <a:pt x="70230" y="56620"/>
                </a:lnTo>
                <a:lnTo>
                  <a:pt x="70220" y="56620"/>
                </a:lnTo>
                <a:lnTo>
                  <a:pt x="70200" y="56650"/>
                </a:lnTo>
                <a:lnTo>
                  <a:pt x="70160" y="56700"/>
                </a:lnTo>
                <a:lnTo>
                  <a:pt x="69950" y="57010"/>
                </a:lnTo>
                <a:lnTo>
                  <a:pt x="69820" y="57260"/>
                </a:lnTo>
                <a:lnTo>
                  <a:pt x="69750" y="57400"/>
                </a:lnTo>
                <a:lnTo>
                  <a:pt x="69720" y="57460"/>
                </a:lnTo>
                <a:lnTo>
                  <a:pt x="69590" y="57720"/>
                </a:lnTo>
                <a:lnTo>
                  <a:pt x="69420" y="58010"/>
                </a:lnTo>
                <a:lnTo>
                  <a:pt x="69400" y="58050"/>
                </a:lnTo>
                <a:lnTo>
                  <a:pt x="69380" y="58070"/>
                </a:lnTo>
                <a:lnTo>
                  <a:pt x="69330" y="58200"/>
                </a:lnTo>
                <a:lnTo>
                  <a:pt x="69240" y="58430"/>
                </a:lnTo>
                <a:lnTo>
                  <a:pt x="69230" y="58450"/>
                </a:lnTo>
                <a:lnTo>
                  <a:pt x="69200" y="58500"/>
                </a:lnTo>
                <a:lnTo>
                  <a:pt x="69110" y="58710"/>
                </a:lnTo>
                <a:lnTo>
                  <a:pt x="69100" y="58720"/>
                </a:lnTo>
                <a:lnTo>
                  <a:pt x="68880" y="59010"/>
                </a:lnTo>
                <a:lnTo>
                  <a:pt x="68640" y="59490"/>
                </a:lnTo>
                <a:lnTo>
                  <a:pt x="68500" y="59710"/>
                </a:lnTo>
                <a:lnTo>
                  <a:pt x="68490" y="59710"/>
                </a:lnTo>
                <a:lnTo>
                  <a:pt x="68160" y="59710"/>
                </a:lnTo>
                <a:lnTo>
                  <a:pt x="67920" y="59730"/>
                </a:lnTo>
                <a:lnTo>
                  <a:pt x="67890" y="59640"/>
                </a:lnTo>
                <a:lnTo>
                  <a:pt x="67940" y="59480"/>
                </a:lnTo>
                <a:lnTo>
                  <a:pt x="67950" y="59340"/>
                </a:lnTo>
                <a:lnTo>
                  <a:pt x="67900" y="59220"/>
                </a:lnTo>
                <a:lnTo>
                  <a:pt x="67890" y="59210"/>
                </a:lnTo>
                <a:lnTo>
                  <a:pt x="67850" y="59220"/>
                </a:lnTo>
                <a:lnTo>
                  <a:pt x="67540" y="59100"/>
                </a:lnTo>
                <a:lnTo>
                  <a:pt x="67330" y="59050"/>
                </a:lnTo>
                <a:lnTo>
                  <a:pt x="67120" y="59070"/>
                </a:lnTo>
                <a:lnTo>
                  <a:pt x="66930" y="59190"/>
                </a:lnTo>
                <a:lnTo>
                  <a:pt x="66760" y="59240"/>
                </a:lnTo>
                <a:lnTo>
                  <a:pt x="66490" y="59240"/>
                </a:lnTo>
                <a:lnTo>
                  <a:pt x="66260" y="59210"/>
                </a:lnTo>
                <a:lnTo>
                  <a:pt x="66240" y="59130"/>
                </a:lnTo>
                <a:lnTo>
                  <a:pt x="66200" y="59070"/>
                </a:lnTo>
                <a:lnTo>
                  <a:pt x="66020" y="59020"/>
                </a:lnTo>
                <a:lnTo>
                  <a:pt x="65880" y="58920"/>
                </a:lnTo>
                <a:lnTo>
                  <a:pt x="65940" y="58750"/>
                </a:lnTo>
                <a:lnTo>
                  <a:pt x="65500" y="58730"/>
                </a:lnTo>
                <a:lnTo>
                  <a:pt x="65240" y="58490"/>
                </a:lnTo>
                <a:lnTo>
                  <a:pt x="64910" y="57570"/>
                </a:lnTo>
                <a:lnTo>
                  <a:pt x="64690" y="57280"/>
                </a:lnTo>
                <a:lnTo>
                  <a:pt x="64530" y="56930"/>
                </a:lnTo>
                <a:lnTo>
                  <a:pt x="64480" y="56860"/>
                </a:lnTo>
                <a:lnTo>
                  <a:pt x="64400" y="56780"/>
                </a:lnTo>
                <a:lnTo>
                  <a:pt x="64330" y="56740"/>
                </a:lnTo>
                <a:lnTo>
                  <a:pt x="63930" y="56690"/>
                </a:lnTo>
                <a:lnTo>
                  <a:pt x="63860" y="56650"/>
                </a:lnTo>
                <a:lnTo>
                  <a:pt x="63800" y="56580"/>
                </a:lnTo>
                <a:lnTo>
                  <a:pt x="62640" y="55860"/>
                </a:lnTo>
                <a:lnTo>
                  <a:pt x="62320" y="55700"/>
                </a:lnTo>
                <a:lnTo>
                  <a:pt x="61990" y="55570"/>
                </a:lnTo>
                <a:lnTo>
                  <a:pt x="61320" y="55510"/>
                </a:lnTo>
                <a:lnTo>
                  <a:pt x="61130" y="55410"/>
                </a:lnTo>
                <a:lnTo>
                  <a:pt x="61120" y="55170"/>
                </a:lnTo>
                <a:lnTo>
                  <a:pt x="61090" y="55080"/>
                </a:lnTo>
                <a:lnTo>
                  <a:pt x="60980" y="55140"/>
                </a:lnTo>
                <a:lnTo>
                  <a:pt x="60900" y="55140"/>
                </a:lnTo>
                <a:lnTo>
                  <a:pt x="60810" y="55030"/>
                </a:lnTo>
                <a:lnTo>
                  <a:pt x="60660" y="54810"/>
                </a:lnTo>
                <a:lnTo>
                  <a:pt x="60580" y="54770"/>
                </a:lnTo>
                <a:lnTo>
                  <a:pt x="60100" y="54630"/>
                </a:lnTo>
                <a:lnTo>
                  <a:pt x="60050" y="54580"/>
                </a:lnTo>
                <a:lnTo>
                  <a:pt x="60010" y="54510"/>
                </a:lnTo>
                <a:lnTo>
                  <a:pt x="59940" y="54440"/>
                </a:lnTo>
                <a:lnTo>
                  <a:pt x="59720" y="54340"/>
                </a:lnTo>
                <a:lnTo>
                  <a:pt x="59240" y="54230"/>
                </a:lnTo>
                <a:lnTo>
                  <a:pt x="59050" y="54150"/>
                </a:lnTo>
                <a:lnTo>
                  <a:pt x="58880" y="53960"/>
                </a:lnTo>
                <a:lnTo>
                  <a:pt x="58840" y="53720"/>
                </a:lnTo>
                <a:lnTo>
                  <a:pt x="58840" y="53470"/>
                </a:lnTo>
                <a:lnTo>
                  <a:pt x="58790" y="53260"/>
                </a:lnTo>
                <a:lnTo>
                  <a:pt x="58650" y="53140"/>
                </a:lnTo>
                <a:lnTo>
                  <a:pt x="58470" y="53090"/>
                </a:lnTo>
                <a:lnTo>
                  <a:pt x="58060" y="53050"/>
                </a:lnTo>
                <a:lnTo>
                  <a:pt x="57500" y="52910"/>
                </a:lnTo>
                <a:lnTo>
                  <a:pt x="57300" y="52920"/>
                </a:lnTo>
                <a:lnTo>
                  <a:pt x="57140" y="52980"/>
                </a:lnTo>
                <a:lnTo>
                  <a:pt x="56830" y="53130"/>
                </a:lnTo>
                <a:lnTo>
                  <a:pt x="56670" y="53190"/>
                </a:lnTo>
                <a:lnTo>
                  <a:pt x="56610" y="53180"/>
                </a:lnTo>
                <a:lnTo>
                  <a:pt x="56500" y="53120"/>
                </a:lnTo>
                <a:lnTo>
                  <a:pt x="56460" y="53120"/>
                </a:lnTo>
                <a:lnTo>
                  <a:pt x="56380" y="53140"/>
                </a:lnTo>
                <a:lnTo>
                  <a:pt x="56250" y="53220"/>
                </a:lnTo>
                <a:lnTo>
                  <a:pt x="55880" y="53330"/>
                </a:lnTo>
                <a:lnTo>
                  <a:pt x="55710" y="53470"/>
                </a:lnTo>
                <a:lnTo>
                  <a:pt x="55420" y="53920"/>
                </a:lnTo>
                <a:lnTo>
                  <a:pt x="55270" y="54090"/>
                </a:lnTo>
                <a:lnTo>
                  <a:pt x="55090" y="54240"/>
                </a:lnTo>
                <a:lnTo>
                  <a:pt x="55040" y="54250"/>
                </a:lnTo>
                <a:lnTo>
                  <a:pt x="54940" y="54220"/>
                </a:lnTo>
                <a:lnTo>
                  <a:pt x="54890" y="54230"/>
                </a:lnTo>
                <a:lnTo>
                  <a:pt x="54810" y="54310"/>
                </a:lnTo>
                <a:lnTo>
                  <a:pt x="54690" y="54510"/>
                </a:lnTo>
                <a:lnTo>
                  <a:pt x="54610" y="54600"/>
                </a:lnTo>
                <a:lnTo>
                  <a:pt x="54380" y="54750"/>
                </a:lnTo>
                <a:lnTo>
                  <a:pt x="53860" y="54970"/>
                </a:lnTo>
                <a:lnTo>
                  <a:pt x="53650" y="55160"/>
                </a:lnTo>
                <a:lnTo>
                  <a:pt x="52960" y="56050"/>
                </a:lnTo>
                <a:lnTo>
                  <a:pt x="52750" y="56500"/>
                </a:lnTo>
                <a:lnTo>
                  <a:pt x="52210" y="58190"/>
                </a:lnTo>
                <a:lnTo>
                  <a:pt x="51500" y="59110"/>
                </a:lnTo>
                <a:lnTo>
                  <a:pt x="51100" y="59480"/>
                </a:lnTo>
                <a:lnTo>
                  <a:pt x="50940" y="59580"/>
                </a:lnTo>
                <a:lnTo>
                  <a:pt x="50660" y="59700"/>
                </a:lnTo>
                <a:lnTo>
                  <a:pt x="50530" y="59730"/>
                </a:lnTo>
                <a:lnTo>
                  <a:pt x="50120" y="59700"/>
                </a:lnTo>
                <a:lnTo>
                  <a:pt x="50040" y="59710"/>
                </a:lnTo>
                <a:lnTo>
                  <a:pt x="49950" y="59730"/>
                </a:lnTo>
                <a:lnTo>
                  <a:pt x="49440" y="59950"/>
                </a:lnTo>
                <a:lnTo>
                  <a:pt x="49300" y="60040"/>
                </a:lnTo>
                <a:lnTo>
                  <a:pt x="48800" y="60460"/>
                </a:lnTo>
                <a:lnTo>
                  <a:pt x="48660" y="60610"/>
                </a:lnTo>
                <a:lnTo>
                  <a:pt x="48580" y="60740"/>
                </a:lnTo>
                <a:lnTo>
                  <a:pt x="48540" y="60990"/>
                </a:lnTo>
                <a:lnTo>
                  <a:pt x="48510" y="61060"/>
                </a:lnTo>
                <a:lnTo>
                  <a:pt x="48380" y="61290"/>
                </a:lnTo>
                <a:lnTo>
                  <a:pt x="48300" y="61390"/>
                </a:lnTo>
                <a:lnTo>
                  <a:pt x="48010" y="61670"/>
                </a:lnTo>
                <a:lnTo>
                  <a:pt x="47920" y="61790"/>
                </a:lnTo>
                <a:lnTo>
                  <a:pt x="47800" y="61980"/>
                </a:lnTo>
                <a:lnTo>
                  <a:pt x="47590" y="62220"/>
                </a:lnTo>
                <a:lnTo>
                  <a:pt x="47540" y="62290"/>
                </a:lnTo>
                <a:lnTo>
                  <a:pt x="47430" y="62600"/>
                </a:lnTo>
                <a:lnTo>
                  <a:pt x="47390" y="62680"/>
                </a:lnTo>
                <a:lnTo>
                  <a:pt x="46980" y="63250"/>
                </a:lnTo>
                <a:lnTo>
                  <a:pt x="46740" y="63470"/>
                </a:lnTo>
                <a:lnTo>
                  <a:pt x="46590" y="63580"/>
                </a:lnTo>
                <a:lnTo>
                  <a:pt x="46410" y="63660"/>
                </a:lnTo>
                <a:lnTo>
                  <a:pt x="46300" y="63680"/>
                </a:lnTo>
                <a:lnTo>
                  <a:pt x="46220" y="63740"/>
                </a:lnTo>
                <a:lnTo>
                  <a:pt x="46160" y="63810"/>
                </a:lnTo>
                <a:lnTo>
                  <a:pt x="46080" y="63980"/>
                </a:lnTo>
                <a:lnTo>
                  <a:pt x="46050" y="64010"/>
                </a:lnTo>
                <a:lnTo>
                  <a:pt x="46010" y="64060"/>
                </a:lnTo>
                <a:lnTo>
                  <a:pt x="45940" y="64120"/>
                </a:lnTo>
                <a:lnTo>
                  <a:pt x="45860" y="64150"/>
                </a:lnTo>
                <a:lnTo>
                  <a:pt x="45470" y="64230"/>
                </a:lnTo>
                <a:lnTo>
                  <a:pt x="45390" y="64240"/>
                </a:lnTo>
                <a:lnTo>
                  <a:pt x="45300" y="64240"/>
                </a:lnTo>
                <a:lnTo>
                  <a:pt x="45140" y="64220"/>
                </a:lnTo>
                <a:lnTo>
                  <a:pt x="44980" y="64180"/>
                </a:lnTo>
                <a:lnTo>
                  <a:pt x="44900" y="64130"/>
                </a:lnTo>
                <a:lnTo>
                  <a:pt x="44820" y="63990"/>
                </a:lnTo>
                <a:lnTo>
                  <a:pt x="44760" y="63790"/>
                </a:lnTo>
                <a:lnTo>
                  <a:pt x="44720" y="63230"/>
                </a:lnTo>
                <a:lnTo>
                  <a:pt x="44700" y="63160"/>
                </a:lnTo>
                <a:lnTo>
                  <a:pt x="44720" y="63150"/>
                </a:lnTo>
                <a:lnTo>
                  <a:pt x="45000" y="63000"/>
                </a:lnTo>
                <a:lnTo>
                  <a:pt x="45070" y="62860"/>
                </a:lnTo>
                <a:lnTo>
                  <a:pt x="44990" y="62400"/>
                </a:lnTo>
                <a:lnTo>
                  <a:pt x="45000" y="62320"/>
                </a:lnTo>
                <a:lnTo>
                  <a:pt x="45060" y="62050"/>
                </a:lnTo>
                <a:lnTo>
                  <a:pt x="45090" y="61220"/>
                </a:lnTo>
                <a:lnTo>
                  <a:pt x="45160" y="60990"/>
                </a:lnTo>
                <a:lnTo>
                  <a:pt x="45290" y="60850"/>
                </a:lnTo>
                <a:lnTo>
                  <a:pt x="45530" y="60710"/>
                </a:lnTo>
                <a:lnTo>
                  <a:pt x="45450" y="60640"/>
                </a:lnTo>
                <a:lnTo>
                  <a:pt x="45230" y="60600"/>
                </a:lnTo>
                <a:lnTo>
                  <a:pt x="45060" y="60550"/>
                </a:lnTo>
                <a:lnTo>
                  <a:pt x="44930" y="60120"/>
                </a:lnTo>
                <a:lnTo>
                  <a:pt x="44730" y="60010"/>
                </a:lnTo>
                <a:lnTo>
                  <a:pt x="44660" y="59930"/>
                </a:lnTo>
                <a:lnTo>
                  <a:pt x="44750" y="59850"/>
                </a:lnTo>
                <a:lnTo>
                  <a:pt x="44960" y="59780"/>
                </a:lnTo>
                <a:lnTo>
                  <a:pt x="45060" y="59730"/>
                </a:lnTo>
                <a:lnTo>
                  <a:pt x="45160" y="59650"/>
                </a:lnTo>
                <a:lnTo>
                  <a:pt x="45230" y="59550"/>
                </a:lnTo>
                <a:lnTo>
                  <a:pt x="45270" y="59430"/>
                </a:lnTo>
                <a:lnTo>
                  <a:pt x="45340" y="59340"/>
                </a:lnTo>
                <a:lnTo>
                  <a:pt x="45680" y="59270"/>
                </a:lnTo>
                <a:lnTo>
                  <a:pt x="45680" y="59120"/>
                </a:lnTo>
                <a:lnTo>
                  <a:pt x="45560" y="58930"/>
                </a:lnTo>
                <a:lnTo>
                  <a:pt x="45420" y="58790"/>
                </a:lnTo>
                <a:lnTo>
                  <a:pt x="45560" y="58490"/>
                </a:lnTo>
                <a:lnTo>
                  <a:pt x="45570" y="58240"/>
                </a:lnTo>
                <a:lnTo>
                  <a:pt x="45610" y="58140"/>
                </a:lnTo>
                <a:lnTo>
                  <a:pt x="45730" y="58030"/>
                </a:lnTo>
                <a:lnTo>
                  <a:pt x="45860" y="57940"/>
                </a:lnTo>
                <a:lnTo>
                  <a:pt x="45940" y="57820"/>
                </a:lnTo>
                <a:lnTo>
                  <a:pt x="45880" y="57610"/>
                </a:lnTo>
                <a:lnTo>
                  <a:pt x="45510" y="57370"/>
                </a:lnTo>
                <a:lnTo>
                  <a:pt x="45360" y="57210"/>
                </a:lnTo>
                <a:lnTo>
                  <a:pt x="45300" y="57010"/>
                </a:lnTo>
                <a:lnTo>
                  <a:pt x="45330" y="56890"/>
                </a:lnTo>
                <a:lnTo>
                  <a:pt x="45400" y="56820"/>
                </a:lnTo>
                <a:lnTo>
                  <a:pt x="45490" y="56750"/>
                </a:lnTo>
                <a:lnTo>
                  <a:pt x="45560" y="56670"/>
                </a:lnTo>
                <a:lnTo>
                  <a:pt x="45620" y="56560"/>
                </a:lnTo>
                <a:lnTo>
                  <a:pt x="45660" y="56460"/>
                </a:lnTo>
                <a:lnTo>
                  <a:pt x="45700" y="56220"/>
                </a:lnTo>
                <a:lnTo>
                  <a:pt x="45710" y="55900"/>
                </a:lnTo>
                <a:lnTo>
                  <a:pt x="45690" y="55800"/>
                </a:lnTo>
                <a:lnTo>
                  <a:pt x="45610" y="55670"/>
                </a:lnTo>
                <a:lnTo>
                  <a:pt x="45430" y="55500"/>
                </a:lnTo>
                <a:lnTo>
                  <a:pt x="46780" y="55260"/>
                </a:lnTo>
                <a:lnTo>
                  <a:pt x="47520" y="55060"/>
                </a:lnTo>
                <a:lnTo>
                  <a:pt x="47770" y="54810"/>
                </a:lnTo>
                <a:lnTo>
                  <a:pt x="48030" y="54700"/>
                </a:lnTo>
                <a:lnTo>
                  <a:pt x="48450" y="54800"/>
                </a:lnTo>
                <a:lnTo>
                  <a:pt x="50410" y="54720"/>
                </a:lnTo>
                <a:lnTo>
                  <a:pt x="51190" y="54540"/>
                </a:lnTo>
                <a:lnTo>
                  <a:pt x="51760" y="54050"/>
                </a:lnTo>
                <a:lnTo>
                  <a:pt x="52780" y="52890"/>
                </a:lnTo>
                <a:lnTo>
                  <a:pt x="52970" y="52440"/>
                </a:lnTo>
                <a:lnTo>
                  <a:pt x="53200" y="52080"/>
                </a:lnTo>
                <a:lnTo>
                  <a:pt x="53000" y="51740"/>
                </a:lnTo>
                <a:lnTo>
                  <a:pt x="51370" y="50320"/>
                </a:lnTo>
                <a:lnTo>
                  <a:pt x="51810" y="49740"/>
                </a:lnTo>
                <a:lnTo>
                  <a:pt x="52400" y="49150"/>
                </a:lnTo>
                <a:lnTo>
                  <a:pt x="52610" y="48810"/>
                </a:lnTo>
                <a:lnTo>
                  <a:pt x="52760" y="48440"/>
                </a:lnTo>
                <a:lnTo>
                  <a:pt x="52830" y="48080"/>
                </a:lnTo>
                <a:lnTo>
                  <a:pt x="52350" y="46230"/>
                </a:lnTo>
                <a:lnTo>
                  <a:pt x="52190" y="45870"/>
                </a:lnTo>
                <a:lnTo>
                  <a:pt x="51840" y="45760"/>
                </a:lnTo>
                <a:lnTo>
                  <a:pt x="51080" y="45660"/>
                </a:lnTo>
                <a:lnTo>
                  <a:pt x="50750" y="45500"/>
                </a:lnTo>
                <a:lnTo>
                  <a:pt x="50630" y="45170"/>
                </a:lnTo>
                <a:lnTo>
                  <a:pt x="50530" y="44770"/>
                </a:lnTo>
                <a:lnTo>
                  <a:pt x="50250" y="44180"/>
                </a:lnTo>
                <a:lnTo>
                  <a:pt x="50180" y="43940"/>
                </a:lnTo>
                <a:lnTo>
                  <a:pt x="50200" y="43770"/>
                </a:lnTo>
                <a:lnTo>
                  <a:pt x="50190" y="43600"/>
                </a:lnTo>
                <a:lnTo>
                  <a:pt x="50110" y="43200"/>
                </a:lnTo>
                <a:lnTo>
                  <a:pt x="50200" y="42810"/>
                </a:lnTo>
                <a:lnTo>
                  <a:pt x="50540" y="42770"/>
                </a:lnTo>
                <a:lnTo>
                  <a:pt x="50910" y="42810"/>
                </a:lnTo>
                <a:lnTo>
                  <a:pt x="51310" y="42740"/>
                </a:lnTo>
                <a:lnTo>
                  <a:pt x="51510" y="42770"/>
                </a:lnTo>
                <a:lnTo>
                  <a:pt x="51700" y="42780"/>
                </a:lnTo>
                <a:lnTo>
                  <a:pt x="52500" y="42630"/>
                </a:lnTo>
                <a:lnTo>
                  <a:pt x="53270" y="42380"/>
                </a:lnTo>
                <a:lnTo>
                  <a:pt x="53790" y="41820"/>
                </a:lnTo>
                <a:lnTo>
                  <a:pt x="53630" y="41110"/>
                </a:lnTo>
                <a:lnTo>
                  <a:pt x="52960" y="40620"/>
                </a:lnTo>
                <a:lnTo>
                  <a:pt x="52660" y="40020"/>
                </a:lnTo>
                <a:lnTo>
                  <a:pt x="53020" y="39810"/>
                </a:lnTo>
                <a:lnTo>
                  <a:pt x="53420" y="39630"/>
                </a:lnTo>
                <a:lnTo>
                  <a:pt x="53730" y="39460"/>
                </a:lnTo>
                <a:lnTo>
                  <a:pt x="53990" y="39230"/>
                </a:lnTo>
                <a:lnTo>
                  <a:pt x="54240" y="38880"/>
                </a:lnTo>
                <a:lnTo>
                  <a:pt x="54250" y="38890"/>
                </a:lnTo>
                <a:lnTo>
                  <a:pt x="54270" y="38930"/>
                </a:lnTo>
                <a:lnTo>
                  <a:pt x="54260" y="38960"/>
                </a:lnTo>
                <a:lnTo>
                  <a:pt x="54240" y="39050"/>
                </a:lnTo>
                <a:lnTo>
                  <a:pt x="54240" y="39110"/>
                </a:lnTo>
                <a:lnTo>
                  <a:pt x="54270" y="39150"/>
                </a:lnTo>
                <a:lnTo>
                  <a:pt x="54310" y="39160"/>
                </a:lnTo>
                <a:lnTo>
                  <a:pt x="54400" y="39120"/>
                </a:lnTo>
                <a:lnTo>
                  <a:pt x="54440" y="39110"/>
                </a:lnTo>
                <a:lnTo>
                  <a:pt x="54760" y="39200"/>
                </a:lnTo>
                <a:lnTo>
                  <a:pt x="54960" y="39220"/>
                </a:lnTo>
                <a:lnTo>
                  <a:pt x="55020" y="39220"/>
                </a:lnTo>
                <a:lnTo>
                  <a:pt x="55090" y="39220"/>
                </a:lnTo>
                <a:lnTo>
                  <a:pt x="55180" y="39180"/>
                </a:lnTo>
                <a:lnTo>
                  <a:pt x="55240" y="39140"/>
                </a:lnTo>
                <a:lnTo>
                  <a:pt x="55310" y="39110"/>
                </a:lnTo>
                <a:lnTo>
                  <a:pt x="55380" y="39100"/>
                </a:lnTo>
                <a:lnTo>
                  <a:pt x="55510" y="39130"/>
                </a:lnTo>
                <a:lnTo>
                  <a:pt x="55660" y="39180"/>
                </a:lnTo>
                <a:lnTo>
                  <a:pt x="55730" y="39200"/>
                </a:lnTo>
                <a:lnTo>
                  <a:pt x="55850" y="39210"/>
                </a:lnTo>
                <a:lnTo>
                  <a:pt x="55980" y="39250"/>
                </a:lnTo>
                <a:lnTo>
                  <a:pt x="56030" y="39270"/>
                </a:lnTo>
                <a:lnTo>
                  <a:pt x="56080" y="39290"/>
                </a:lnTo>
                <a:lnTo>
                  <a:pt x="56120" y="39310"/>
                </a:lnTo>
                <a:lnTo>
                  <a:pt x="56160" y="39340"/>
                </a:lnTo>
                <a:lnTo>
                  <a:pt x="56210" y="39340"/>
                </a:lnTo>
                <a:lnTo>
                  <a:pt x="56270" y="39340"/>
                </a:lnTo>
                <a:lnTo>
                  <a:pt x="56370" y="39330"/>
                </a:lnTo>
                <a:lnTo>
                  <a:pt x="56480" y="39350"/>
                </a:lnTo>
                <a:lnTo>
                  <a:pt x="56550" y="39380"/>
                </a:lnTo>
                <a:lnTo>
                  <a:pt x="56640" y="39450"/>
                </a:lnTo>
                <a:lnTo>
                  <a:pt x="56690" y="39470"/>
                </a:lnTo>
                <a:lnTo>
                  <a:pt x="56750" y="39480"/>
                </a:lnTo>
                <a:lnTo>
                  <a:pt x="56820" y="39470"/>
                </a:lnTo>
                <a:lnTo>
                  <a:pt x="56880" y="39430"/>
                </a:lnTo>
                <a:lnTo>
                  <a:pt x="57020" y="39260"/>
                </a:lnTo>
                <a:lnTo>
                  <a:pt x="57060" y="39230"/>
                </a:lnTo>
                <a:lnTo>
                  <a:pt x="57190" y="39140"/>
                </a:lnTo>
                <a:lnTo>
                  <a:pt x="57220" y="39110"/>
                </a:lnTo>
                <a:lnTo>
                  <a:pt x="57250" y="39060"/>
                </a:lnTo>
                <a:lnTo>
                  <a:pt x="57270" y="39010"/>
                </a:lnTo>
                <a:lnTo>
                  <a:pt x="57320" y="38840"/>
                </a:lnTo>
                <a:lnTo>
                  <a:pt x="57360" y="38750"/>
                </a:lnTo>
                <a:lnTo>
                  <a:pt x="57380" y="38730"/>
                </a:lnTo>
                <a:lnTo>
                  <a:pt x="57400" y="38710"/>
                </a:lnTo>
                <a:lnTo>
                  <a:pt x="57420" y="38700"/>
                </a:lnTo>
                <a:lnTo>
                  <a:pt x="57450" y="38690"/>
                </a:lnTo>
                <a:lnTo>
                  <a:pt x="57500" y="38680"/>
                </a:lnTo>
                <a:lnTo>
                  <a:pt x="57620" y="38660"/>
                </a:lnTo>
                <a:lnTo>
                  <a:pt x="57680" y="38640"/>
                </a:lnTo>
                <a:lnTo>
                  <a:pt x="57700" y="38620"/>
                </a:lnTo>
                <a:lnTo>
                  <a:pt x="57760" y="38570"/>
                </a:lnTo>
                <a:lnTo>
                  <a:pt x="57810" y="38550"/>
                </a:lnTo>
                <a:lnTo>
                  <a:pt x="57870" y="38530"/>
                </a:lnTo>
                <a:lnTo>
                  <a:pt x="57960" y="38510"/>
                </a:lnTo>
                <a:lnTo>
                  <a:pt x="58020" y="38500"/>
                </a:lnTo>
                <a:lnTo>
                  <a:pt x="58080" y="38470"/>
                </a:lnTo>
                <a:lnTo>
                  <a:pt x="58160" y="38420"/>
                </a:lnTo>
                <a:lnTo>
                  <a:pt x="58200" y="38410"/>
                </a:lnTo>
                <a:lnTo>
                  <a:pt x="58520" y="38390"/>
                </a:lnTo>
                <a:lnTo>
                  <a:pt x="58540" y="38380"/>
                </a:lnTo>
                <a:lnTo>
                  <a:pt x="58610" y="38340"/>
                </a:lnTo>
                <a:lnTo>
                  <a:pt x="58650" y="38320"/>
                </a:lnTo>
                <a:lnTo>
                  <a:pt x="58710" y="38310"/>
                </a:lnTo>
                <a:lnTo>
                  <a:pt x="58820" y="38310"/>
                </a:lnTo>
                <a:lnTo>
                  <a:pt x="58900" y="38320"/>
                </a:lnTo>
                <a:lnTo>
                  <a:pt x="58980" y="38360"/>
                </a:lnTo>
                <a:lnTo>
                  <a:pt x="59010" y="38400"/>
                </a:lnTo>
                <a:lnTo>
                  <a:pt x="59040" y="38460"/>
                </a:lnTo>
                <a:lnTo>
                  <a:pt x="59060" y="38500"/>
                </a:lnTo>
                <a:lnTo>
                  <a:pt x="59110" y="38530"/>
                </a:lnTo>
                <a:lnTo>
                  <a:pt x="59180" y="38530"/>
                </a:lnTo>
                <a:lnTo>
                  <a:pt x="59280" y="38500"/>
                </a:lnTo>
                <a:lnTo>
                  <a:pt x="59350" y="38470"/>
                </a:lnTo>
                <a:lnTo>
                  <a:pt x="59430" y="38420"/>
                </a:lnTo>
                <a:lnTo>
                  <a:pt x="59470" y="38410"/>
                </a:lnTo>
                <a:lnTo>
                  <a:pt x="59520" y="38420"/>
                </a:lnTo>
                <a:lnTo>
                  <a:pt x="59780" y="38480"/>
                </a:lnTo>
                <a:lnTo>
                  <a:pt x="60030" y="38480"/>
                </a:lnTo>
                <a:lnTo>
                  <a:pt x="60380" y="38540"/>
                </a:lnTo>
                <a:lnTo>
                  <a:pt x="60440" y="38580"/>
                </a:lnTo>
                <a:lnTo>
                  <a:pt x="60480" y="38610"/>
                </a:lnTo>
                <a:lnTo>
                  <a:pt x="60520" y="38640"/>
                </a:lnTo>
                <a:lnTo>
                  <a:pt x="60570" y="38670"/>
                </a:lnTo>
                <a:lnTo>
                  <a:pt x="60610" y="38690"/>
                </a:lnTo>
                <a:lnTo>
                  <a:pt x="60680" y="38770"/>
                </a:lnTo>
                <a:lnTo>
                  <a:pt x="60720" y="38800"/>
                </a:lnTo>
                <a:lnTo>
                  <a:pt x="60800" y="38850"/>
                </a:lnTo>
                <a:lnTo>
                  <a:pt x="60850" y="38880"/>
                </a:lnTo>
                <a:lnTo>
                  <a:pt x="61060" y="38960"/>
                </a:lnTo>
                <a:lnTo>
                  <a:pt x="61160" y="39000"/>
                </a:lnTo>
                <a:lnTo>
                  <a:pt x="61190" y="39040"/>
                </a:lnTo>
                <a:lnTo>
                  <a:pt x="61230" y="39080"/>
                </a:lnTo>
                <a:lnTo>
                  <a:pt x="61240" y="39130"/>
                </a:lnTo>
                <a:lnTo>
                  <a:pt x="61250" y="39320"/>
                </a:lnTo>
                <a:lnTo>
                  <a:pt x="61260" y="39380"/>
                </a:lnTo>
                <a:lnTo>
                  <a:pt x="61280" y="39430"/>
                </a:lnTo>
                <a:lnTo>
                  <a:pt x="61310" y="39470"/>
                </a:lnTo>
                <a:lnTo>
                  <a:pt x="61350" y="39500"/>
                </a:lnTo>
                <a:lnTo>
                  <a:pt x="61390" y="39530"/>
                </a:lnTo>
                <a:lnTo>
                  <a:pt x="61460" y="39550"/>
                </a:lnTo>
                <a:lnTo>
                  <a:pt x="61720" y="39600"/>
                </a:lnTo>
                <a:lnTo>
                  <a:pt x="62150" y="39740"/>
                </a:lnTo>
                <a:lnTo>
                  <a:pt x="62200" y="39760"/>
                </a:lnTo>
                <a:lnTo>
                  <a:pt x="62240" y="39790"/>
                </a:lnTo>
                <a:lnTo>
                  <a:pt x="62390" y="39930"/>
                </a:lnTo>
                <a:lnTo>
                  <a:pt x="62510" y="40020"/>
                </a:lnTo>
                <a:lnTo>
                  <a:pt x="62570" y="40100"/>
                </a:lnTo>
                <a:lnTo>
                  <a:pt x="62760" y="40480"/>
                </a:lnTo>
                <a:lnTo>
                  <a:pt x="62770" y="40530"/>
                </a:lnTo>
                <a:lnTo>
                  <a:pt x="62750" y="41100"/>
                </a:lnTo>
                <a:lnTo>
                  <a:pt x="62760" y="41140"/>
                </a:lnTo>
                <a:lnTo>
                  <a:pt x="62770" y="41180"/>
                </a:lnTo>
                <a:lnTo>
                  <a:pt x="62790" y="41230"/>
                </a:lnTo>
                <a:lnTo>
                  <a:pt x="62820" y="41260"/>
                </a:lnTo>
                <a:lnTo>
                  <a:pt x="62860" y="41290"/>
                </a:lnTo>
                <a:lnTo>
                  <a:pt x="62930" y="41330"/>
                </a:lnTo>
                <a:lnTo>
                  <a:pt x="62960" y="41360"/>
                </a:lnTo>
                <a:lnTo>
                  <a:pt x="62990" y="41390"/>
                </a:lnTo>
                <a:lnTo>
                  <a:pt x="63010" y="41440"/>
                </a:lnTo>
                <a:lnTo>
                  <a:pt x="63030" y="41540"/>
                </a:lnTo>
                <a:lnTo>
                  <a:pt x="63030" y="41630"/>
                </a:lnTo>
                <a:lnTo>
                  <a:pt x="63010" y="41870"/>
                </a:lnTo>
                <a:lnTo>
                  <a:pt x="63020" y="41900"/>
                </a:lnTo>
                <a:lnTo>
                  <a:pt x="63060" y="41920"/>
                </a:lnTo>
                <a:lnTo>
                  <a:pt x="63150" y="41940"/>
                </a:lnTo>
                <a:lnTo>
                  <a:pt x="63210" y="41960"/>
                </a:lnTo>
                <a:lnTo>
                  <a:pt x="63410" y="42050"/>
                </a:lnTo>
                <a:lnTo>
                  <a:pt x="63470" y="42070"/>
                </a:lnTo>
                <a:lnTo>
                  <a:pt x="63540" y="42070"/>
                </a:lnTo>
                <a:lnTo>
                  <a:pt x="63630" y="42050"/>
                </a:lnTo>
                <a:lnTo>
                  <a:pt x="63820" y="41950"/>
                </a:lnTo>
                <a:lnTo>
                  <a:pt x="63890" y="41930"/>
                </a:lnTo>
                <a:lnTo>
                  <a:pt x="63940" y="41920"/>
                </a:lnTo>
                <a:lnTo>
                  <a:pt x="64040" y="41940"/>
                </a:lnTo>
                <a:lnTo>
                  <a:pt x="64100" y="41970"/>
                </a:lnTo>
                <a:lnTo>
                  <a:pt x="64180" y="42040"/>
                </a:lnTo>
                <a:lnTo>
                  <a:pt x="64220" y="42070"/>
                </a:lnTo>
                <a:lnTo>
                  <a:pt x="64260" y="42100"/>
                </a:lnTo>
                <a:lnTo>
                  <a:pt x="64410" y="42160"/>
                </a:lnTo>
                <a:lnTo>
                  <a:pt x="64450" y="42190"/>
                </a:lnTo>
                <a:lnTo>
                  <a:pt x="64490" y="42230"/>
                </a:lnTo>
                <a:lnTo>
                  <a:pt x="64570" y="42360"/>
                </a:lnTo>
                <a:lnTo>
                  <a:pt x="64600" y="42400"/>
                </a:lnTo>
                <a:lnTo>
                  <a:pt x="64640" y="42430"/>
                </a:lnTo>
                <a:lnTo>
                  <a:pt x="64700" y="42440"/>
                </a:lnTo>
                <a:lnTo>
                  <a:pt x="65020" y="42420"/>
                </a:lnTo>
                <a:lnTo>
                  <a:pt x="65070" y="42420"/>
                </a:lnTo>
                <a:lnTo>
                  <a:pt x="65080" y="42430"/>
                </a:lnTo>
                <a:lnTo>
                  <a:pt x="65090" y="42460"/>
                </a:lnTo>
                <a:lnTo>
                  <a:pt x="65110" y="42500"/>
                </a:lnTo>
                <a:lnTo>
                  <a:pt x="65120" y="42550"/>
                </a:lnTo>
                <a:lnTo>
                  <a:pt x="65140" y="42600"/>
                </a:lnTo>
                <a:lnTo>
                  <a:pt x="65160" y="42650"/>
                </a:lnTo>
                <a:lnTo>
                  <a:pt x="65190" y="42690"/>
                </a:lnTo>
                <a:lnTo>
                  <a:pt x="65230" y="42720"/>
                </a:lnTo>
                <a:lnTo>
                  <a:pt x="72590" y="39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Plateaux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700" y="63160"/>
                </a:moveTo>
                <a:lnTo>
                  <a:pt x="44720" y="63230"/>
                </a:lnTo>
                <a:lnTo>
                  <a:pt x="44760" y="63790"/>
                </a:lnTo>
                <a:lnTo>
                  <a:pt x="44820" y="63990"/>
                </a:lnTo>
                <a:lnTo>
                  <a:pt x="44900" y="64130"/>
                </a:lnTo>
                <a:lnTo>
                  <a:pt x="44980" y="64180"/>
                </a:lnTo>
                <a:lnTo>
                  <a:pt x="45140" y="64220"/>
                </a:lnTo>
                <a:lnTo>
                  <a:pt x="45300" y="64240"/>
                </a:lnTo>
                <a:lnTo>
                  <a:pt x="45390" y="64240"/>
                </a:lnTo>
                <a:lnTo>
                  <a:pt x="45470" y="64230"/>
                </a:lnTo>
                <a:lnTo>
                  <a:pt x="45860" y="64150"/>
                </a:lnTo>
                <a:lnTo>
                  <a:pt x="45940" y="64120"/>
                </a:lnTo>
                <a:lnTo>
                  <a:pt x="46010" y="64060"/>
                </a:lnTo>
                <a:lnTo>
                  <a:pt x="46050" y="64010"/>
                </a:lnTo>
                <a:lnTo>
                  <a:pt x="46080" y="63980"/>
                </a:lnTo>
                <a:lnTo>
                  <a:pt x="46160" y="63810"/>
                </a:lnTo>
                <a:lnTo>
                  <a:pt x="46220" y="63740"/>
                </a:lnTo>
                <a:lnTo>
                  <a:pt x="46300" y="63680"/>
                </a:lnTo>
                <a:lnTo>
                  <a:pt x="46410" y="63660"/>
                </a:lnTo>
                <a:lnTo>
                  <a:pt x="46590" y="63580"/>
                </a:lnTo>
                <a:lnTo>
                  <a:pt x="46740" y="63470"/>
                </a:lnTo>
                <a:lnTo>
                  <a:pt x="46980" y="63250"/>
                </a:lnTo>
                <a:lnTo>
                  <a:pt x="47390" y="62680"/>
                </a:lnTo>
                <a:lnTo>
                  <a:pt x="47430" y="62600"/>
                </a:lnTo>
                <a:lnTo>
                  <a:pt x="47540" y="62290"/>
                </a:lnTo>
                <a:lnTo>
                  <a:pt x="47590" y="62220"/>
                </a:lnTo>
                <a:lnTo>
                  <a:pt x="47800" y="61980"/>
                </a:lnTo>
                <a:lnTo>
                  <a:pt x="47920" y="61790"/>
                </a:lnTo>
                <a:lnTo>
                  <a:pt x="48010" y="61670"/>
                </a:lnTo>
                <a:lnTo>
                  <a:pt x="48300" y="61390"/>
                </a:lnTo>
                <a:lnTo>
                  <a:pt x="48380" y="61290"/>
                </a:lnTo>
                <a:lnTo>
                  <a:pt x="48510" y="61060"/>
                </a:lnTo>
                <a:lnTo>
                  <a:pt x="48540" y="60990"/>
                </a:lnTo>
                <a:lnTo>
                  <a:pt x="48580" y="60740"/>
                </a:lnTo>
                <a:lnTo>
                  <a:pt x="48660" y="60610"/>
                </a:lnTo>
                <a:lnTo>
                  <a:pt x="48800" y="60460"/>
                </a:lnTo>
                <a:lnTo>
                  <a:pt x="49300" y="60040"/>
                </a:lnTo>
                <a:lnTo>
                  <a:pt x="49440" y="59950"/>
                </a:lnTo>
                <a:lnTo>
                  <a:pt x="49950" y="59730"/>
                </a:lnTo>
                <a:lnTo>
                  <a:pt x="50040" y="59710"/>
                </a:lnTo>
                <a:lnTo>
                  <a:pt x="50120" y="59700"/>
                </a:lnTo>
                <a:lnTo>
                  <a:pt x="50530" y="59730"/>
                </a:lnTo>
                <a:lnTo>
                  <a:pt x="50660" y="59700"/>
                </a:lnTo>
                <a:lnTo>
                  <a:pt x="50940" y="59580"/>
                </a:lnTo>
                <a:lnTo>
                  <a:pt x="51100" y="59480"/>
                </a:lnTo>
                <a:lnTo>
                  <a:pt x="51500" y="59110"/>
                </a:lnTo>
                <a:lnTo>
                  <a:pt x="52210" y="58190"/>
                </a:lnTo>
                <a:lnTo>
                  <a:pt x="52750" y="56500"/>
                </a:lnTo>
                <a:lnTo>
                  <a:pt x="52960" y="56050"/>
                </a:lnTo>
                <a:lnTo>
                  <a:pt x="53650" y="55160"/>
                </a:lnTo>
                <a:lnTo>
                  <a:pt x="53860" y="54970"/>
                </a:lnTo>
                <a:lnTo>
                  <a:pt x="54380" y="54750"/>
                </a:lnTo>
                <a:lnTo>
                  <a:pt x="54610" y="54600"/>
                </a:lnTo>
                <a:lnTo>
                  <a:pt x="54690" y="54510"/>
                </a:lnTo>
                <a:lnTo>
                  <a:pt x="54810" y="54310"/>
                </a:lnTo>
                <a:lnTo>
                  <a:pt x="54890" y="54230"/>
                </a:lnTo>
                <a:lnTo>
                  <a:pt x="54940" y="54220"/>
                </a:lnTo>
                <a:lnTo>
                  <a:pt x="55040" y="54250"/>
                </a:lnTo>
                <a:lnTo>
                  <a:pt x="55090" y="54240"/>
                </a:lnTo>
                <a:lnTo>
                  <a:pt x="55270" y="54090"/>
                </a:lnTo>
                <a:lnTo>
                  <a:pt x="55420" y="53920"/>
                </a:lnTo>
                <a:lnTo>
                  <a:pt x="55710" y="53470"/>
                </a:lnTo>
                <a:lnTo>
                  <a:pt x="55880" y="53330"/>
                </a:lnTo>
                <a:lnTo>
                  <a:pt x="56250" y="53220"/>
                </a:lnTo>
                <a:lnTo>
                  <a:pt x="56380" y="53140"/>
                </a:lnTo>
                <a:lnTo>
                  <a:pt x="56460" y="53120"/>
                </a:lnTo>
                <a:lnTo>
                  <a:pt x="56500" y="53120"/>
                </a:lnTo>
                <a:lnTo>
                  <a:pt x="56610" y="53180"/>
                </a:lnTo>
                <a:lnTo>
                  <a:pt x="56670" y="53190"/>
                </a:lnTo>
                <a:lnTo>
                  <a:pt x="56830" y="53130"/>
                </a:lnTo>
                <a:lnTo>
                  <a:pt x="57140" y="52980"/>
                </a:lnTo>
                <a:lnTo>
                  <a:pt x="57300" y="52920"/>
                </a:lnTo>
                <a:lnTo>
                  <a:pt x="57500" y="52910"/>
                </a:lnTo>
                <a:lnTo>
                  <a:pt x="58060" y="53050"/>
                </a:lnTo>
                <a:lnTo>
                  <a:pt x="58470" y="53090"/>
                </a:lnTo>
                <a:lnTo>
                  <a:pt x="58650" y="53140"/>
                </a:lnTo>
                <a:lnTo>
                  <a:pt x="58790" y="53260"/>
                </a:lnTo>
                <a:lnTo>
                  <a:pt x="58840" y="53470"/>
                </a:lnTo>
                <a:lnTo>
                  <a:pt x="58840" y="53720"/>
                </a:lnTo>
                <a:lnTo>
                  <a:pt x="58880" y="53960"/>
                </a:lnTo>
                <a:lnTo>
                  <a:pt x="59050" y="54150"/>
                </a:lnTo>
                <a:lnTo>
                  <a:pt x="59240" y="54230"/>
                </a:lnTo>
                <a:lnTo>
                  <a:pt x="59720" y="54340"/>
                </a:lnTo>
                <a:lnTo>
                  <a:pt x="59940" y="54440"/>
                </a:lnTo>
                <a:lnTo>
                  <a:pt x="60010" y="54510"/>
                </a:lnTo>
                <a:lnTo>
                  <a:pt x="60050" y="54580"/>
                </a:lnTo>
                <a:lnTo>
                  <a:pt x="60100" y="54630"/>
                </a:lnTo>
                <a:lnTo>
                  <a:pt x="60580" y="54770"/>
                </a:lnTo>
                <a:lnTo>
                  <a:pt x="60660" y="54810"/>
                </a:lnTo>
                <a:lnTo>
                  <a:pt x="60810" y="55030"/>
                </a:lnTo>
                <a:lnTo>
                  <a:pt x="60900" y="55140"/>
                </a:lnTo>
                <a:lnTo>
                  <a:pt x="60980" y="55140"/>
                </a:lnTo>
                <a:lnTo>
                  <a:pt x="61090" y="55080"/>
                </a:lnTo>
                <a:lnTo>
                  <a:pt x="61120" y="55170"/>
                </a:lnTo>
                <a:lnTo>
                  <a:pt x="61130" y="55410"/>
                </a:lnTo>
                <a:lnTo>
                  <a:pt x="61320" y="55510"/>
                </a:lnTo>
                <a:lnTo>
                  <a:pt x="61990" y="55570"/>
                </a:lnTo>
                <a:lnTo>
                  <a:pt x="62320" y="55700"/>
                </a:lnTo>
                <a:lnTo>
                  <a:pt x="62640" y="55860"/>
                </a:lnTo>
                <a:lnTo>
                  <a:pt x="63800" y="56580"/>
                </a:lnTo>
                <a:lnTo>
                  <a:pt x="63860" y="56650"/>
                </a:lnTo>
                <a:lnTo>
                  <a:pt x="63930" y="56690"/>
                </a:lnTo>
                <a:lnTo>
                  <a:pt x="64330" y="56740"/>
                </a:lnTo>
                <a:lnTo>
                  <a:pt x="64400" y="56780"/>
                </a:lnTo>
                <a:lnTo>
                  <a:pt x="64480" y="56860"/>
                </a:lnTo>
                <a:lnTo>
                  <a:pt x="64530" y="56930"/>
                </a:lnTo>
                <a:lnTo>
                  <a:pt x="64690" y="57280"/>
                </a:lnTo>
                <a:lnTo>
                  <a:pt x="64910" y="57570"/>
                </a:lnTo>
                <a:lnTo>
                  <a:pt x="65240" y="58490"/>
                </a:lnTo>
                <a:lnTo>
                  <a:pt x="65500" y="58730"/>
                </a:lnTo>
                <a:lnTo>
                  <a:pt x="65940" y="58750"/>
                </a:lnTo>
                <a:lnTo>
                  <a:pt x="65880" y="58920"/>
                </a:lnTo>
                <a:lnTo>
                  <a:pt x="66020" y="59020"/>
                </a:lnTo>
                <a:lnTo>
                  <a:pt x="66200" y="59070"/>
                </a:lnTo>
                <a:lnTo>
                  <a:pt x="66240" y="59130"/>
                </a:lnTo>
                <a:lnTo>
                  <a:pt x="66260" y="59210"/>
                </a:lnTo>
                <a:lnTo>
                  <a:pt x="66490" y="59240"/>
                </a:lnTo>
                <a:lnTo>
                  <a:pt x="66760" y="59240"/>
                </a:lnTo>
                <a:lnTo>
                  <a:pt x="66930" y="59190"/>
                </a:lnTo>
                <a:lnTo>
                  <a:pt x="67120" y="59070"/>
                </a:lnTo>
                <a:lnTo>
                  <a:pt x="67330" y="59050"/>
                </a:lnTo>
                <a:lnTo>
                  <a:pt x="67540" y="59100"/>
                </a:lnTo>
                <a:lnTo>
                  <a:pt x="67850" y="59220"/>
                </a:lnTo>
                <a:lnTo>
                  <a:pt x="67890" y="59210"/>
                </a:lnTo>
                <a:lnTo>
                  <a:pt x="67900" y="59220"/>
                </a:lnTo>
                <a:lnTo>
                  <a:pt x="67950" y="59340"/>
                </a:lnTo>
                <a:lnTo>
                  <a:pt x="67940" y="59480"/>
                </a:lnTo>
                <a:lnTo>
                  <a:pt x="67890" y="59640"/>
                </a:lnTo>
                <a:lnTo>
                  <a:pt x="67920" y="59730"/>
                </a:lnTo>
                <a:lnTo>
                  <a:pt x="68160" y="59710"/>
                </a:lnTo>
                <a:lnTo>
                  <a:pt x="68490" y="59710"/>
                </a:lnTo>
                <a:lnTo>
                  <a:pt x="68500" y="59710"/>
                </a:lnTo>
                <a:lnTo>
                  <a:pt x="68290" y="60020"/>
                </a:lnTo>
                <a:lnTo>
                  <a:pt x="68220" y="60200"/>
                </a:lnTo>
                <a:lnTo>
                  <a:pt x="68160" y="60370"/>
                </a:lnTo>
                <a:lnTo>
                  <a:pt x="68150" y="60490"/>
                </a:lnTo>
                <a:lnTo>
                  <a:pt x="68150" y="60630"/>
                </a:lnTo>
                <a:lnTo>
                  <a:pt x="68070" y="60790"/>
                </a:lnTo>
                <a:lnTo>
                  <a:pt x="68040" y="60850"/>
                </a:lnTo>
                <a:lnTo>
                  <a:pt x="67800" y="61320"/>
                </a:lnTo>
                <a:lnTo>
                  <a:pt x="67770" y="61360"/>
                </a:lnTo>
                <a:lnTo>
                  <a:pt x="67440" y="61900"/>
                </a:lnTo>
                <a:lnTo>
                  <a:pt x="67420" y="61930"/>
                </a:lnTo>
                <a:lnTo>
                  <a:pt x="67340" y="62070"/>
                </a:lnTo>
                <a:lnTo>
                  <a:pt x="67290" y="62150"/>
                </a:lnTo>
                <a:lnTo>
                  <a:pt x="67270" y="62190"/>
                </a:lnTo>
                <a:lnTo>
                  <a:pt x="66920" y="62660"/>
                </a:lnTo>
                <a:lnTo>
                  <a:pt x="66750" y="62890"/>
                </a:lnTo>
                <a:lnTo>
                  <a:pt x="66660" y="62990"/>
                </a:lnTo>
                <a:lnTo>
                  <a:pt x="66620" y="63030"/>
                </a:lnTo>
                <a:lnTo>
                  <a:pt x="66610" y="63040"/>
                </a:lnTo>
                <a:lnTo>
                  <a:pt x="66560" y="63060"/>
                </a:lnTo>
                <a:lnTo>
                  <a:pt x="66470" y="63150"/>
                </a:lnTo>
                <a:lnTo>
                  <a:pt x="66310" y="63350"/>
                </a:lnTo>
                <a:lnTo>
                  <a:pt x="65650" y="64000"/>
                </a:lnTo>
                <a:lnTo>
                  <a:pt x="65210" y="64330"/>
                </a:lnTo>
                <a:lnTo>
                  <a:pt x="64630" y="64880"/>
                </a:lnTo>
                <a:lnTo>
                  <a:pt x="64340" y="65080"/>
                </a:lnTo>
                <a:lnTo>
                  <a:pt x="64080" y="65320"/>
                </a:lnTo>
                <a:lnTo>
                  <a:pt x="63820" y="65650"/>
                </a:lnTo>
                <a:lnTo>
                  <a:pt x="63700" y="65870"/>
                </a:lnTo>
                <a:lnTo>
                  <a:pt x="63620" y="66100"/>
                </a:lnTo>
                <a:lnTo>
                  <a:pt x="63630" y="66340"/>
                </a:lnTo>
                <a:lnTo>
                  <a:pt x="63650" y="66420"/>
                </a:lnTo>
                <a:lnTo>
                  <a:pt x="63650" y="66490"/>
                </a:lnTo>
                <a:lnTo>
                  <a:pt x="63510" y="66960"/>
                </a:lnTo>
                <a:lnTo>
                  <a:pt x="63490" y="67130"/>
                </a:lnTo>
                <a:lnTo>
                  <a:pt x="63530" y="67290"/>
                </a:lnTo>
                <a:lnTo>
                  <a:pt x="63600" y="67390"/>
                </a:lnTo>
                <a:lnTo>
                  <a:pt x="63590" y="67960"/>
                </a:lnTo>
                <a:lnTo>
                  <a:pt x="63610" y="68120"/>
                </a:lnTo>
                <a:lnTo>
                  <a:pt x="63610" y="68140"/>
                </a:lnTo>
                <a:lnTo>
                  <a:pt x="63630" y="68320"/>
                </a:lnTo>
                <a:lnTo>
                  <a:pt x="63640" y="68390"/>
                </a:lnTo>
                <a:lnTo>
                  <a:pt x="63690" y="68630"/>
                </a:lnTo>
                <a:lnTo>
                  <a:pt x="63850" y="69360"/>
                </a:lnTo>
                <a:lnTo>
                  <a:pt x="63850" y="69370"/>
                </a:lnTo>
                <a:lnTo>
                  <a:pt x="64020" y="70590"/>
                </a:lnTo>
                <a:lnTo>
                  <a:pt x="63990" y="70780"/>
                </a:lnTo>
                <a:lnTo>
                  <a:pt x="63980" y="70800"/>
                </a:lnTo>
                <a:lnTo>
                  <a:pt x="63910" y="71050"/>
                </a:lnTo>
                <a:lnTo>
                  <a:pt x="63690" y="71460"/>
                </a:lnTo>
                <a:lnTo>
                  <a:pt x="63680" y="71790"/>
                </a:lnTo>
                <a:lnTo>
                  <a:pt x="63800" y="72120"/>
                </a:lnTo>
                <a:lnTo>
                  <a:pt x="63810" y="72140"/>
                </a:lnTo>
                <a:lnTo>
                  <a:pt x="63810" y="72150"/>
                </a:lnTo>
                <a:lnTo>
                  <a:pt x="63800" y="72230"/>
                </a:lnTo>
                <a:lnTo>
                  <a:pt x="63750" y="72410"/>
                </a:lnTo>
                <a:lnTo>
                  <a:pt x="63700" y="72540"/>
                </a:lnTo>
                <a:lnTo>
                  <a:pt x="63600" y="72860"/>
                </a:lnTo>
                <a:lnTo>
                  <a:pt x="63550" y="73080"/>
                </a:lnTo>
                <a:lnTo>
                  <a:pt x="63550" y="73420"/>
                </a:lnTo>
                <a:lnTo>
                  <a:pt x="63530" y="73640"/>
                </a:lnTo>
                <a:lnTo>
                  <a:pt x="63550" y="73760"/>
                </a:lnTo>
                <a:lnTo>
                  <a:pt x="63170" y="73720"/>
                </a:lnTo>
                <a:lnTo>
                  <a:pt x="62940" y="73670"/>
                </a:lnTo>
                <a:lnTo>
                  <a:pt x="62670" y="73650"/>
                </a:lnTo>
                <a:lnTo>
                  <a:pt x="62580" y="73650"/>
                </a:lnTo>
                <a:lnTo>
                  <a:pt x="62470" y="73660"/>
                </a:lnTo>
                <a:lnTo>
                  <a:pt x="62270" y="73700"/>
                </a:lnTo>
                <a:lnTo>
                  <a:pt x="62180" y="73740"/>
                </a:lnTo>
                <a:lnTo>
                  <a:pt x="62110" y="73770"/>
                </a:lnTo>
                <a:lnTo>
                  <a:pt x="62080" y="73800"/>
                </a:lnTo>
                <a:lnTo>
                  <a:pt x="62040" y="73820"/>
                </a:lnTo>
                <a:lnTo>
                  <a:pt x="62020" y="73830"/>
                </a:lnTo>
                <a:lnTo>
                  <a:pt x="61890" y="73820"/>
                </a:lnTo>
                <a:lnTo>
                  <a:pt x="61720" y="73790"/>
                </a:lnTo>
                <a:lnTo>
                  <a:pt x="61640" y="73750"/>
                </a:lnTo>
                <a:lnTo>
                  <a:pt x="61580" y="73710"/>
                </a:lnTo>
                <a:lnTo>
                  <a:pt x="61550" y="73660"/>
                </a:lnTo>
                <a:lnTo>
                  <a:pt x="61520" y="73630"/>
                </a:lnTo>
                <a:lnTo>
                  <a:pt x="61470" y="73600"/>
                </a:lnTo>
                <a:lnTo>
                  <a:pt x="61420" y="73580"/>
                </a:lnTo>
                <a:lnTo>
                  <a:pt x="61370" y="73560"/>
                </a:lnTo>
                <a:lnTo>
                  <a:pt x="61340" y="73520"/>
                </a:lnTo>
                <a:lnTo>
                  <a:pt x="61290" y="73360"/>
                </a:lnTo>
                <a:lnTo>
                  <a:pt x="61260" y="73310"/>
                </a:lnTo>
                <a:lnTo>
                  <a:pt x="61230" y="73270"/>
                </a:lnTo>
                <a:lnTo>
                  <a:pt x="61190" y="73240"/>
                </a:lnTo>
                <a:lnTo>
                  <a:pt x="61130" y="73160"/>
                </a:lnTo>
                <a:lnTo>
                  <a:pt x="61090" y="73130"/>
                </a:lnTo>
                <a:lnTo>
                  <a:pt x="61040" y="73110"/>
                </a:lnTo>
                <a:lnTo>
                  <a:pt x="60980" y="73090"/>
                </a:lnTo>
                <a:lnTo>
                  <a:pt x="60930" y="73070"/>
                </a:lnTo>
                <a:lnTo>
                  <a:pt x="60880" y="73050"/>
                </a:lnTo>
                <a:lnTo>
                  <a:pt x="60760" y="72950"/>
                </a:lnTo>
                <a:lnTo>
                  <a:pt x="60640" y="72870"/>
                </a:lnTo>
                <a:lnTo>
                  <a:pt x="60360" y="72750"/>
                </a:lnTo>
                <a:lnTo>
                  <a:pt x="60230" y="72730"/>
                </a:lnTo>
                <a:lnTo>
                  <a:pt x="60100" y="72670"/>
                </a:lnTo>
                <a:lnTo>
                  <a:pt x="59930" y="72620"/>
                </a:lnTo>
                <a:lnTo>
                  <a:pt x="59880" y="72580"/>
                </a:lnTo>
                <a:lnTo>
                  <a:pt x="59830" y="72560"/>
                </a:lnTo>
                <a:lnTo>
                  <a:pt x="59770" y="72610"/>
                </a:lnTo>
                <a:lnTo>
                  <a:pt x="59690" y="72700"/>
                </a:lnTo>
                <a:lnTo>
                  <a:pt x="59650" y="72710"/>
                </a:lnTo>
                <a:lnTo>
                  <a:pt x="59550" y="72660"/>
                </a:lnTo>
                <a:lnTo>
                  <a:pt x="59480" y="72640"/>
                </a:lnTo>
                <a:lnTo>
                  <a:pt x="58810" y="72780"/>
                </a:lnTo>
                <a:lnTo>
                  <a:pt x="58710" y="72820"/>
                </a:lnTo>
                <a:lnTo>
                  <a:pt x="58560" y="72900"/>
                </a:lnTo>
                <a:lnTo>
                  <a:pt x="58440" y="72990"/>
                </a:lnTo>
                <a:lnTo>
                  <a:pt x="58350" y="73040"/>
                </a:lnTo>
                <a:lnTo>
                  <a:pt x="58310" y="73090"/>
                </a:lnTo>
                <a:lnTo>
                  <a:pt x="58280" y="73130"/>
                </a:lnTo>
                <a:lnTo>
                  <a:pt x="58230" y="73220"/>
                </a:lnTo>
                <a:lnTo>
                  <a:pt x="58220" y="73280"/>
                </a:lnTo>
                <a:lnTo>
                  <a:pt x="58170" y="73320"/>
                </a:lnTo>
                <a:lnTo>
                  <a:pt x="58100" y="73350"/>
                </a:lnTo>
                <a:lnTo>
                  <a:pt x="57970" y="73370"/>
                </a:lnTo>
                <a:lnTo>
                  <a:pt x="57910" y="73390"/>
                </a:lnTo>
                <a:lnTo>
                  <a:pt x="57870" y="73410"/>
                </a:lnTo>
                <a:lnTo>
                  <a:pt x="57810" y="73470"/>
                </a:lnTo>
                <a:lnTo>
                  <a:pt x="57780" y="73480"/>
                </a:lnTo>
                <a:lnTo>
                  <a:pt x="57700" y="73520"/>
                </a:lnTo>
                <a:lnTo>
                  <a:pt x="57470" y="73580"/>
                </a:lnTo>
                <a:lnTo>
                  <a:pt x="57360" y="73620"/>
                </a:lnTo>
                <a:lnTo>
                  <a:pt x="57220" y="73710"/>
                </a:lnTo>
                <a:lnTo>
                  <a:pt x="57150" y="73760"/>
                </a:lnTo>
                <a:lnTo>
                  <a:pt x="57040" y="73870"/>
                </a:lnTo>
                <a:lnTo>
                  <a:pt x="57000" y="73910"/>
                </a:lnTo>
                <a:lnTo>
                  <a:pt x="56960" y="73930"/>
                </a:lnTo>
                <a:lnTo>
                  <a:pt x="56880" y="73990"/>
                </a:lnTo>
                <a:lnTo>
                  <a:pt x="56730" y="74130"/>
                </a:lnTo>
                <a:lnTo>
                  <a:pt x="56650" y="74190"/>
                </a:lnTo>
                <a:lnTo>
                  <a:pt x="56590" y="74220"/>
                </a:lnTo>
                <a:lnTo>
                  <a:pt x="56330" y="74390"/>
                </a:lnTo>
                <a:lnTo>
                  <a:pt x="56200" y="74450"/>
                </a:lnTo>
                <a:lnTo>
                  <a:pt x="55450" y="74710"/>
                </a:lnTo>
                <a:lnTo>
                  <a:pt x="55370" y="74710"/>
                </a:lnTo>
                <a:lnTo>
                  <a:pt x="55280" y="74700"/>
                </a:lnTo>
                <a:lnTo>
                  <a:pt x="54900" y="74590"/>
                </a:lnTo>
                <a:lnTo>
                  <a:pt x="54810" y="74580"/>
                </a:lnTo>
                <a:lnTo>
                  <a:pt x="54700" y="74590"/>
                </a:lnTo>
                <a:lnTo>
                  <a:pt x="54490" y="74610"/>
                </a:lnTo>
                <a:lnTo>
                  <a:pt x="54300" y="74660"/>
                </a:lnTo>
                <a:lnTo>
                  <a:pt x="54200" y="74660"/>
                </a:lnTo>
                <a:lnTo>
                  <a:pt x="53790" y="74590"/>
                </a:lnTo>
                <a:lnTo>
                  <a:pt x="53590" y="74520"/>
                </a:lnTo>
                <a:lnTo>
                  <a:pt x="53550" y="74490"/>
                </a:lnTo>
                <a:lnTo>
                  <a:pt x="53510" y="74470"/>
                </a:lnTo>
                <a:lnTo>
                  <a:pt x="53380" y="74440"/>
                </a:lnTo>
                <a:lnTo>
                  <a:pt x="53350" y="74410"/>
                </a:lnTo>
                <a:lnTo>
                  <a:pt x="53330" y="74390"/>
                </a:lnTo>
                <a:lnTo>
                  <a:pt x="53320" y="74380"/>
                </a:lnTo>
                <a:lnTo>
                  <a:pt x="53310" y="74350"/>
                </a:lnTo>
                <a:lnTo>
                  <a:pt x="53290" y="74320"/>
                </a:lnTo>
                <a:lnTo>
                  <a:pt x="53250" y="74290"/>
                </a:lnTo>
                <a:lnTo>
                  <a:pt x="53190" y="74270"/>
                </a:lnTo>
                <a:lnTo>
                  <a:pt x="53020" y="74240"/>
                </a:lnTo>
                <a:lnTo>
                  <a:pt x="52960" y="74220"/>
                </a:lnTo>
                <a:lnTo>
                  <a:pt x="52920" y="74190"/>
                </a:lnTo>
                <a:lnTo>
                  <a:pt x="52880" y="74160"/>
                </a:lnTo>
                <a:lnTo>
                  <a:pt x="52850" y="74110"/>
                </a:lnTo>
                <a:lnTo>
                  <a:pt x="52790" y="73950"/>
                </a:lnTo>
                <a:lnTo>
                  <a:pt x="52750" y="73640"/>
                </a:lnTo>
                <a:lnTo>
                  <a:pt x="52730" y="73590"/>
                </a:lnTo>
                <a:lnTo>
                  <a:pt x="52700" y="73550"/>
                </a:lnTo>
                <a:lnTo>
                  <a:pt x="52590" y="73450"/>
                </a:lnTo>
                <a:lnTo>
                  <a:pt x="52530" y="73360"/>
                </a:lnTo>
                <a:lnTo>
                  <a:pt x="52500" y="73320"/>
                </a:lnTo>
                <a:lnTo>
                  <a:pt x="52460" y="73290"/>
                </a:lnTo>
                <a:lnTo>
                  <a:pt x="52370" y="73260"/>
                </a:lnTo>
                <a:lnTo>
                  <a:pt x="51700" y="73200"/>
                </a:lnTo>
                <a:lnTo>
                  <a:pt x="51630" y="73210"/>
                </a:lnTo>
                <a:lnTo>
                  <a:pt x="51400" y="73300"/>
                </a:lnTo>
                <a:lnTo>
                  <a:pt x="51180" y="73370"/>
                </a:lnTo>
                <a:lnTo>
                  <a:pt x="51000" y="73380"/>
                </a:lnTo>
                <a:lnTo>
                  <a:pt x="50790" y="73360"/>
                </a:lnTo>
                <a:lnTo>
                  <a:pt x="50690" y="73330"/>
                </a:lnTo>
                <a:lnTo>
                  <a:pt x="50630" y="73280"/>
                </a:lnTo>
                <a:lnTo>
                  <a:pt x="50620" y="73230"/>
                </a:lnTo>
                <a:lnTo>
                  <a:pt x="50620" y="73170"/>
                </a:lnTo>
                <a:lnTo>
                  <a:pt x="50650" y="73070"/>
                </a:lnTo>
                <a:lnTo>
                  <a:pt x="50650" y="73040"/>
                </a:lnTo>
                <a:lnTo>
                  <a:pt x="50640" y="73000"/>
                </a:lnTo>
                <a:lnTo>
                  <a:pt x="50570" y="72650"/>
                </a:lnTo>
                <a:lnTo>
                  <a:pt x="50570" y="72380"/>
                </a:lnTo>
                <a:lnTo>
                  <a:pt x="50560" y="72320"/>
                </a:lnTo>
                <a:lnTo>
                  <a:pt x="50550" y="72260"/>
                </a:lnTo>
                <a:lnTo>
                  <a:pt x="50530" y="72210"/>
                </a:lnTo>
                <a:lnTo>
                  <a:pt x="50500" y="72170"/>
                </a:lnTo>
                <a:lnTo>
                  <a:pt x="50420" y="72100"/>
                </a:lnTo>
                <a:lnTo>
                  <a:pt x="50390" y="72070"/>
                </a:lnTo>
                <a:lnTo>
                  <a:pt x="50370" y="72020"/>
                </a:lnTo>
                <a:lnTo>
                  <a:pt x="50390" y="71850"/>
                </a:lnTo>
                <a:lnTo>
                  <a:pt x="50380" y="71790"/>
                </a:lnTo>
                <a:lnTo>
                  <a:pt x="50360" y="71740"/>
                </a:lnTo>
                <a:lnTo>
                  <a:pt x="50300" y="71660"/>
                </a:lnTo>
                <a:lnTo>
                  <a:pt x="50220" y="71520"/>
                </a:lnTo>
                <a:lnTo>
                  <a:pt x="50200" y="71480"/>
                </a:lnTo>
                <a:lnTo>
                  <a:pt x="50160" y="71440"/>
                </a:lnTo>
                <a:lnTo>
                  <a:pt x="50070" y="71450"/>
                </a:lnTo>
                <a:lnTo>
                  <a:pt x="49960" y="71480"/>
                </a:lnTo>
                <a:lnTo>
                  <a:pt x="49640" y="71670"/>
                </a:lnTo>
                <a:lnTo>
                  <a:pt x="49550" y="71740"/>
                </a:lnTo>
                <a:lnTo>
                  <a:pt x="49300" y="71880"/>
                </a:lnTo>
                <a:lnTo>
                  <a:pt x="49230" y="71940"/>
                </a:lnTo>
                <a:lnTo>
                  <a:pt x="49190" y="71990"/>
                </a:lnTo>
                <a:lnTo>
                  <a:pt x="49180" y="72050"/>
                </a:lnTo>
                <a:lnTo>
                  <a:pt x="49180" y="72240"/>
                </a:lnTo>
                <a:lnTo>
                  <a:pt x="49180" y="72280"/>
                </a:lnTo>
                <a:lnTo>
                  <a:pt x="49140" y="72420"/>
                </a:lnTo>
                <a:lnTo>
                  <a:pt x="49110" y="72480"/>
                </a:lnTo>
                <a:lnTo>
                  <a:pt x="49100" y="72500"/>
                </a:lnTo>
                <a:lnTo>
                  <a:pt x="49090" y="72510"/>
                </a:lnTo>
                <a:lnTo>
                  <a:pt x="49080" y="72520"/>
                </a:lnTo>
                <a:lnTo>
                  <a:pt x="48970" y="72600"/>
                </a:lnTo>
                <a:lnTo>
                  <a:pt x="48890" y="72680"/>
                </a:lnTo>
                <a:lnTo>
                  <a:pt x="48520" y="72890"/>
                </a:lnTo>
                <a:lnTo>
                  <a:pt x="48390" y="72990"/>
                </a:lnTo>
                <a:lnTo>
                  <a:pt x="48380" y="73020"/>
                </a:lnTo>
                <a:lnTo>
                  <a:pt x="48320" y="73110"/>
                </a:lnTo>
                <a:lnTo>
                  <a:pt x="48010" y="73390"/>
                </a:lnTo>
                <a:lnTo>
                  <a:pt x="47730" y="73590"/>
                </a:lnTo>
                <a:lnTo>
                  <a:pt x="47690" y="73620"/>
                </a:lnTo>
                <a:lnTo>
                  <a:pt x="47670" y="73650"/>
                </a:lnTo>
                <a:lnTo>
                  <a:pt x="47660" y="73680"/>
                </a:lnTo>
                <a:lnTo>
                  <a:pt x="47610" y="73820"/>
                </a:lnTo>
                <a:lnTo>
                  <a:pt x="47590" y="73840"/>
                </a:lnTo>
                <a:lnTo>
                  <a:pt x="47560" y="73870"/>
                </a:lnTo>
                <a:lnTo>
                  <a:pt x="47390" y="73980"/>
                </a:lnTo>
                <a:lnTo>
                  <a:pt x="47310" y="74050"/>
                </a:lnTo>
                <a:lnTo>
                  <a:pt x="47060" y="74300"/>
                </a:lnTo>
                <a:lnTo>
                  <a:pt x="46880" y="74410"/>
                </a:lnTo>
                <a:lnTo>
                  <a:pt x="46850" y="74430"/>
                </a:lnTo>
                <a:lnTo>
                  <a:pt x="46820" y="74470"/>
                </a:lnTo>
                <a:lnTo>
                  <a:pt x="46660" y="74750"/>
                </a:lnTo>
                <a:lnTo>
                  <a:pt x="46600" y="74830"/>
                </a:lnTo>
                <a:lnTo>
                  <a:pt x="46440" y="74980"/>
                </a:lnTo>
                <a:lnTo>
                  <a:pt x="46320" y="75190"/>
                </a:lnTo>
                <a:lnTo>
                  <a:pt x="46280" y="75230"/>
                </a:lnTo>
                <a:lnTo>
                  <a:pt x="46180" y="75220"/>
                </a:lnTo>
                <a:lnTo>
                  <a:pt x="46020" y="75180"/>
                </a:lnTo>
                <a:lnTo>
                  <a:pt x="45740" y="75020"/>
                </a:lnTo>
                <a:lnTo>
                  <a:pt x="45610" y="74930"/>
                </a:lnTo>
                <a:lnTo>
                  <a:pt x="45530" y="74870"/>
                </a:lnTo>
                <a:lnTo>
                  <a:pt x="45500" y="74830"/>
                </a:lnTo>
                <a:lnTo>
                  <a:pt x="45460" y="74800"/>
                </a:lnTo>
                <a:lnTo>
                  <a:pt x="45410" y="74770"/>
                </a:lnTo>
                <a:lnTo>
                  <a:pt x="45350" y="74750"/>
                </a:lnTo>
                <a:lnTo>
                  <a:pt x="45000" y="74760"/>
                </a:lnTo>
                <a:lnTo>
                  <a:pt x="44880" y="74790"/>
                </a:lnTo>
                <a:lnTo>
                  <a:pt x="44810" y="74780"/>
                </a:lnTo>
                <a:lnTo>
                  <a:pt x="44730" y="74760"/>
                </a:lnTo>
                <a:lnTo>
                  <a:pt x="44510" y="74630"/>
                </a:lnTo>
                <a:lnTo>
                  <a:pt x="44370" y="74600"/>
                </a:lnTo>
                <a:lnTo>
                  <a:pt x="44040" y="74620"/>
                </a:lnTo>
                <a:lnTo>
                  <a:pt x="43830" y="74540"/>
                </a:lnTo>
                <a:lnTo>
                  <a:pt x="43580" y="74190"/>
                </a:lnTo>
                <a:lnTo>
                  <a:pt x="43630" y="74090"/>
                </a:lnTo>
                <a:lnTo>
                  <a:pt x="43650" y="74050"/>
                </a:lnTo>
                <a:lnTo>
                  <a:pt x="43680" y="73980"/>
                </a:lnTo>
                <a:lnTo>
                  <a:pt x="43750" y="73910"/>
                </a:lnTo>
                <a:lnTo>
                  <a:pt x="43870" y="73820"/>
                </a:lnTo>
                <a:lnTo>
                  <a:pt x="43910" y="73790"/>
                </a:lnTo>
                <a:lnTo>
                  <a:pt x="43940" y="73740"/>
                </a:lnTo>
                <a:lnTo>
                  <a:pt x="43960" y="73690"/>
                </a:lnTo>
                <a:lnTo>
                  <a:pt x="43980" y="73570"/>
                </a:lnTo>
                <a:lnTo>
                  <a:pt x="44010" y="73510"/>
                </a:lnTo>
                <a:lnTo>
                  <a:pt x="44060" y="73450"/>
                </a:lnTo>
                <a:lnTo>
                  <a:pt x="44130" y="73400"/>
                </a:lnTo>
                <a:lnTo>
                  <a:pt x="44280" y="73320"/>
                </a:lnTo>
                <a:lnTo>
                  <a:pt x="44350" y="73270"/>
                </a:lnTo>
                <a:lnTo>
                  <a:pt x="44410" y="73190"/>
                </a:lnTo>
                <a:lnTo>
                  <a:pt x="44430" y="73100"/>
                </a:lnTo>
                <a:lnTo>
                  <a:pt x="44390" y="72950"/>
                </a:lnTo>
                <a:lnTo>
                  <a:pt x="44060" y="72030"/>
                </a:lnTo>
                <a:lnTo>
                  <a:pt x="44040" y="71860"/>
                </a:lnTo>
                <a:lnTo>
                  <a:pt x="44020" y="71810"/>
                </a:lnTo>
                <a:lnTo>
                  <a:pt x="43970" y="71800"/>
                </a:lnTo>
                <a:lnTo>
                  <a:pt x="43880" y="71900"/>
                </a:lnTo>
                <a:lnTo>
                  <a:pt x="43830" y="71930"/>
                </a:lnTo>
                <a:lnTo>
                  <a:pt x="43790" y="71890"/>
                </a:lnTo>
                <a:lnTo>
                  <a:pt x="43800" y="71790"/>
                </a:lnTo>
                <a:lnTo>
                  <a:pt x="43830" y="71690"/>
                </a:lnTo>
                <a:lnTo>
                  <a:pt x="43970" y="71450"/>
                </a:lnTo>
                <a:lnTo>
                  <a:pt x="44000" y="71360"/>
                </a:lnTo>
                <a:lnTo>
                  <a:pt x="44000" y="71280"/>
                </a:lnTo>
                <a:lnTo>
                  <a:pt x="43960" y="71220"/>
                </a:lnTo>
                <a:lnTo>
                  <a:pt x="43830" y="71190"/>
                </a:lnTo>
                <a:lnTo>
                  <a:pt x="43730" y="71200"/>
                </a:lnTo>
                <a:lnTo>
                  <a:pt x="43630" y="71200"/>
                </a:lnTo>
                <a:lnTo>
                  <a:pt x="43550" y="71160"/>
                </a:lnTo>
                <a:lnTo>
                  <a:pt x="43450" y="71100"/>
                </a:lnTo>
                <a:lnTo>
                  <a:pt x="43360" y="71090"/>
                </a:lnTo>
                <a:lnTo>
                  <a:pt x="43280" y="71110"/>
                </a:lnTo>
                <a:lnTo>
                  <a:pt x="43100" y="71210"/>
                </a:lnTo>
                <a:lnTo>
                  <a:pt x="43010" y="71220"/>
                </a:lnTo>
                <a:lnTo>
                  <a:pt x="42920" y="71190"/>
                </a:lnTo>
                <a:lnTo>
                  <a:pt x="42810" y="71130"/>
                </a:lnTo>
                <a:lnTo>
                  <a:pt x="42730" y="71090"/>
                </a:lnTo>
                <a:lnTo>
                  <a:pt x="42640" y="71080"/>
                </a:lnTo>
                <a:lnTo>
                  <a:pt x="42470" y="71080"/>
                </a:lnTo>
                <a:lnTo>
                  <a:pt x="42400" y="71060"/>
                </a:lnTo>
                <a:lnTo>
                  <a:pt x="42330" y="71000"/>
                </a:lnTo>
                <a:lnTo>
                  <a:pt x="42290" y="70940"/>
                </a:lnTo>
                <a:lnTo>
                  <a:pt x="42270" y="70860"/>
                </a:lnTo>
                <a:lnTo>
                  <a:pt x="42310" y="70800"/>
                </a:lnTo>
                <a:lnTo>
                  <a:pt x="42450" y="70690"/>
                </a:lnTo>
                <a:lnTo>
                  <a:pt x="42580" y="70560"/>
                </a:lnTo>
                <a:lnTo>
                  <a:pt x="42730" y="70470"/>
                </a:lnTo>
                <a:lnTo>
                  <a:pt x="42800" y="70410"/>
                </a:lnTo>
                <a:lnTo>
                  <a:pt x="42830" y="70330"/>
                </a:lnTo>
                <a:lnTo>
                  <a:pt x="42810" y="70260"/>
                </a:lnTo>
                <a:lnTo>
                  <a:pt x="42710" y="70180"/>
                </a:lnTo>
                <a:lnTo>
                  <a:pt x="42630" y="70190"/>
                </a:lnTo>
                <a:lnTo>
                  <a:pt x="42570" y="70230"/>
                </a:lnTo>
                <a:lnTo>
                  <a:pt x="42520" y="70270"/>
                </a:lnTo>
                <a:lnTo>
                  <a:pt x="42460" y="70270"/>
                </a:lnTo>
                <a:lnTo>
                  <a:pt x="42390" y="70230"/>
                </a:lnTo>
                <a:lnTo>
                  <a:pt x="42230" y="70120"/>
                </a:lnTo>
                <a:lnTo>
                  <a:pt x="42180" y="70060"/>
                </a:lnTo>
                <a:lnTo>
                  <a:pt x="42150" y="69990"/>
                </a:lnTo>
                <a:lnTo>
                  <a:pt x="42210" y="69920"/>
                </a:lnTo>
                <a:lnTo>
                  <a:pt x="42350" y="69890"/>
                </a:lnTo>
                <a:lnTo>
                  <a:pt x="42400" y="69870"/>
                </a:lnTo>
                <a:lnTo>
                  <a:pt x="42440" y="69840"/>
                </a:lnTo>
                <a:lnTo>
                  <a:pt x="42460" y="69800"/>
                </a:lnTo>
                <a:lnTo>
                  <a:pt x="42450" y="69750"/>
                </a:lnTo>
                <a:lnTo>
                  <a:pt x="42420" y="69670"/>
                </a:lnTo>
                <a:lnTo>
                  <a:pt x="42120" y="69390"/>
                </a:lnTo>
                <a:lnTo>
                  <a:pt x="42010" y="69110"/>
                </a:lnTo>
                <a:lnTo>
                  <a:pt x="41910" y="68950"/>
                </a:lnTo>
                <a:lnTo>
                  <a:pt x="41970" y="68760"/>
                </a:lnTo>
                <a:lnTo>
                  <a:pt x="42060" y="68670"/>
                </a:lnTo>
                <a:lnTo>
                  <a:pt x="42160" y="68590"/>
                </a:lnTo>
                <a:lnTo>
                  <a:pt x="42230" y="68500"/>
                </a:lnTo>
                <a:lnTo>
                  <a:pt x="42230" y="68230"/>
                </a:lnTo>
                <a:lnTo>
                  <a:pt x="42280" y="68120"/>
                </a:lnTo>
                <a:lnTo>
                  <a:pt x="42360" y="68040"/>
                </a:lnTo>
                <a:lnTo>
                  <a:pt x="42560" y="67870"/>
                </a:lnTo>
                <a:lnTo>
                  <a:pt x="42660" y="67800"/>
                </a:lnTo>
                <a:lnTo>
                  <a:pt x="42760" y="67760"/>
                </a:lnTo>
                <a:lnTo>
                  <a:pt x="43260" y="67640"/>
                </a:lnTo>
                <a:lnTo>
                  <a:pt x="43300" y="67670"/>
                </a:lnTo>
                <a:lnTo>
                  <a:pt x="43220" y="67340"/>
                </a:lnTo>
                <a:lnTo>
                  <a:pt x="42440" y="66670"/>
                </a:lnTo>
                <a:lnTo>
                  <a:pt x="42400" y="66310"/>
                </a:lnTo>
                <a:lnTo>
                  <a:pt x="42540" y="66200"/>
                </a:lnTo>
                <a:lnTo>
                  <a:pt x="42900" y="66070"/>
                </a:lnTo>
                <a:lnTo>
                  <a:pt x="43040" y="65920"/>
                </a:lnTo>
                <a:lnTo>
                  <a:pt x="43040" y="65840"/>
                </a:lnTo>
                <a:lnTo>
                  <a:pt x="42980" y="65660"/>
                </a:lnTo>
                <a:lnTo>
                  <a:pt x="42990" y="65560"/>
                </a:lnTo>
                <a:lnTo>
                  <a:pt x="43040" y="65510"/>
                </a:lnTo>
                <a:lnTo>
                  <a:pt x="43220" y="65440"/>
                </a:lnTo>
                <a:lnTo>
                  <a:pt x="43290" y="65370"/>
                </a:lnTo>
                <a:lnTo>
                  <a:pt x="43340" y="65220"/>
                </a:lnTo>
                <a:lnTo>
                  <a:pt x="43400" y="64680"/>
                </a:lnTo>
                <a:lnTo>
                  <a:pt x="43470" y="64470"/>
                </a:lnTo>
                <a:lnTo>
                  <a:pt x="43480" y="64370"/>
                </a:lnTo>
                <a:lnTo>
                  <a:pt x="43430" y="64280"/>
                </a:lnTo>
                <a:lnTo>
                  <a:pt x="43350" y="64220"/>
                </a:lnTo>
                <a:lnTo>
                  <a:pt x="43290" y="64160"/>
                </a:lnTo>
                <a:lnTo>
                  <a:pt x="43280" y="64100"/>
                </a:lnTo>
                <a:lnTo>
                  <a:pt x="43340" y="64000"/>
                </a:lnTo>
                <a:lnTo>
                  <a:pt x="43330" y="63880"/>
                </a:lnTo>
                <a:lnTo>
                  <a:pt x="43360" y="63790"/>
                </a:lnTo>
                <a:lnTo>
                  <a:pt x="43410" y="63710"/>
                </a:lnTo>
                <a:lnTo>
                  <a:pt x="43490" y="63630"/>
                </a:lnTo>
                <a:lnTo>
                  <a:pt x="44700" y="63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Poo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580" y="74190"/>
                </a:moveTo>
                <a:lnTo>
                  <a:pt x="43830" y="74540"/>
                </a:lnTo>
                <a:lnTo>
                  <a:pt x="44040" y="74620"/>
                </a:lnTo>
                <a:lnTo>
                  <a:pt x="44370" y="74600"/>
                </a:lnTo>
                <a:lnTo>
                  <a:pt x="44510" y="74630"/>
                </a:lnTo>
                <a:lnTo>
                  <a:pt x="44730" y="74760"/>
                </a:lnTo>
                <a:lnTo>
                  <a:pt x="44810" y="74780"/>
                </a:lnTo>
                <a:lnTo>
                  <a:pt x="44880" y="74790"/>
                </a:lnTo>
                <a:lnTo>
                  <a:pt x="45000" y="74760"/>
                </a:lnTo>
                <a:lnTo>
                  <a:pt x="45350" y="74750"/>
                </a:lnTo>
                <a:lnTo>
                  <a:pt x="45410" y="74770"/>
                </a:lnTo>
                <a:lnTo>
                  <a:pt x="45460" y="74800"/>
                </a:lnTo>
                <a:lnTo>
                  <a:pt x="45500" y="74830"/>
                </a:lnTo>
                <a:lnTo>
                  <a:pt x="45530" y="74870"/>
                </a:lnTo>
                <a:lnTo>
                  <a:pt x="45610" y="74930"/>
                </a:lnTo>
                <a:lnTo>
                  <a:pt x="45740" y="75020"/>
                </a:lnTo>
                <a:lnTo>
                  <a:pt x="46020" y="75180"/>
                </a:lnTo>
                <a:lnTo>
                  <a:pt x="46180" y="75220"/>
                </a:lnTo>
                <a:lnTo>
                  <a:pt x="46280" y="75230"/>
                </a:lnTo>
                <a:lnTo>
                  <a:pt x="46320" y="75190"/>
                </a:lnTo>
                <a:lnTo>
                  <a:pt x="46440" y="74980"/>
                </a:lnTo>
                <a:lnTo>
                  <a:pt x="46600" y="74830"/>
                </a:lnTo>
                <a:lnTo>
                  <a:pt x="46660" y="74750"/>
                </a:lnTo>
                <a:lnTo>
                  <a:pt x="46820" y="74470"/>
                </a:lnTo>
                <a:lnTo>
                  <a:pt x="46850" y="74430"/>
                </a:lnTo>
                <a:lnTo>
                  <a:pt x="46880" y="74410"/>
                </a:lnTo>
                <a:lnTo>
                  <a:pt x="47060" y="74300"/>
                </a:lnTo>
                <a:lnTo>
                  <a:pt x="47310" y="74050"/>
                </a:lnTo>
                <a:lnTo>
                  <a:pt x="47390" y="73980"/>
                </a:lnTo>
                <a:lnTo>
                  <a:pt x="47560" y="73870"/>
                </a:lnTo>
                <a:lnTo>
                  <a:pt x="47590" y="73840"/>
                </a:lnTo>
                <a:lnTo>
                  <a:pt x="47610" y="73820"/>
                </a:lnTo>
                <a:lnTo>
                  <a:pt x="47660" y="73680"/>
                </a:lnTo>
                <a:lnTo>
                  <a:pt x="47670" y="73650"/>
                </a:lnTo>
                <a:lnTo>
                  <a:pt x="47690" y="73620"/>
                </a:lnTo>
                <a:lnTo>
                  <a:pt x="47730" y="73590"/>
                </a:lnTo>
                <a:lnTo>
                  <a:pt x="48010" y="73390"/>
                </a:lnTo>
                <a:lnTo>
                  <a:pt x="48320" y="73110"/>
                </a:lnTo>
                <a:lnTo>
                  <a:pt x="48380" y="73020"/>
                </a:lnTo>
                <a:lnTo>
                  <a:pt x="48390" y="72990"/>
                </a:lnTo>
                <a:lnTo>
                  <a:pt x="48520" y="72890"/>
                </a:lnTo>
                <a:lnTo>
                  <a:pt x="48890" y="72680"/>
                </a:lnTo>
                <a:lnTo>
                  <a:pt x="48970" y="72600"/>
                </a:lnTo>
                <a:lnTo>
                  <a:pt x="49080" y="72520"/>
                </a:lnTo>
                <a:lnTo>
                  <a:pt x="49090" y="72510"/>
                </a:lnTo>
                <a:lnTo>
                  <a:pt x="49100" y="72500"/>
                </a:lnTo>
                <a:lnTo>
                  <a:pt x="49110" y="72480"/>
                </a:lnTo>
                <a:lnTo>
                  <a:pt x="49140" y="72420"/>
                </a:lnTo>
                <a:lnTo>
                  <a:pt x="49180" y="72280"/>
                </a:lnTo>
                <a:lnTo>
                  <a:pt x="49180" y="72240"/>
                </a:lnTo>
                <a:lnTo>
                  <a:pt x="49180" y="72050"/>
                </a:lnTo>
                <a:lnTo>
                  <a:pt x="49190" y="71990"/>
                </a:lnTo>
                <a:lnTo>
                  <a:pt x="49230" y="71940"/>
                </a:lnTo>
                <a:lnTo>
                  <a:pt x="49300" y="71880"/>
                </a:lnTo>
                <a:lnTo>
                  <a:pt x="49550" y="71740"/>
                </a:lnTo>
                <a:lnTo>
                  <a:pt x="49640" y="71670"/>
                </a:lnTo>
                <a:lnTo>
                  <a:pt x="49960" y="71480"/>
                </a:lnTo>
                <a:lnTo>
                  <a:pt x="50070" y="71450"/>
                </a:lnTo>
                <a:lnTo>
                  <a:pt x="50160" y="71440"/>
                </a:lnTo>
                <a:lnTo>
                  <a:pt x="50200" y="71480"/>
                </a:lnTo>
                <a:lnTo>
                  <a:pt x="50220" y="71520"/>
                </a:lnTo>
                <a:lnTo>
                  <a:pt x="50300" y="71660"/>
                </a:lnTo>
                <a:lnTo>
                  <a:pt x="50360" y="71740"/>
                </a:lnTo>
                <a:lnTo>
                  <a:pt x="50380" y="71790"/>
                </a:lnTo>
                <a:lnTo>
                  <a:pt x="50390" y="71850"/>
                </a:lnTo>
                <a:lnTo>
                  <a:pt x="50370" y="72020"/>
                </a:lnTo>
                <a:lnTo>
                  <a:pt x="50390" y="72070"/>
                </a:lnTo>
                <a:lnTo>
                  <a:pt x="50420" y="72100"/>
                </a:lnTo>
                <a:lnTo>
                  <a:pt x="50500" y="72170"/>
                </a:lnTo>
                <a:lnTo>
                  <a:pt x="50530" y="72210"/>
                </a:lnTo>
                <a:lnTo>
                  <a:pt x="50550" y="72260"/>
                </a:lnTo>
                <a:lnTo>
                  <a:pt x="50560" y="72320"/>
                </a:lnTo>
                <a:lnTo>
                  <a:pt x="50570" y="72380"/>
                </a:lnTo>
                <a:lnTo>
                  <a:pt x="50570" y="72650"/>
                </a:lnTo>
                <a:lnTo>
                  <a:pt x="50640" y="73000"/>
                </a:lnTo>
                <a:lnTo>
                  <a:pt x="50650" y="73040"/>
                </a:lnTo>
                <a:lnTo>
                  <a:pt x="50650" y="73070"/>
                </a:lnTo>
                <a:lnTo>
                  <a:pt x="50620" y="73170"/>
                </a:lnTo>
                <a:lnTo>
                  <a:pt x="50620" y="73230"/>
                </a:lnTo>
                <a:lnTo>
                  <a:pt x="50630" y="73280"/>
                </a:lnTo>
                <a:lnTo>
                  <a:pt x="50690" y="73330"/>
                </a:lnTo>
                <a:lnTo>
                  <a:pt x="50790" y="73360"/>
                </a:lnTo>
                <a:lnTo>
                  <a:pt x="51000" y="73380"/>
                </a:lnTo>
                <a:lnTo>
                  <a:pt x="51180" y="73370"/>
                </a:lnTo>
                <a:lnTo>
                  <a:pt x="51400" y="73300"/>
                </a:lnTo>
                <a:lnTo>
                  <a:pt x="51630" y="73210"/>
                </a:lnTo>
                <a:lnTo>
                  <a:pt x="51700" y="73200"/>
                </a:lnTo>
                <a:lnTo>
                  <a:pt x="52370" y="73260"/>
                </a:lnTo>
                <a:lnTo>
                  <a:pt x="52460" y="73290"/>
                </a:lnTo>
                <a:lnTo>
                  <a:pt x="52500" y="73320"/>
                </a:lnTo>
                <a:lnTo>
                  <a:pt x="52530" y="73360"/>
                </a:lnTo>
                <a:lnTo>
                  <a:pt x="52590" y="73450"/>
                </a:lnTo>
                <a:lnTo>
                  <a:pt x="52700" y="73550"/>
                </a:lnTo>
                <a:lnTo>
                  <a:pt x="52730" y="73590"/>
                </a:lnTo>
                <a:lnTo>
                  <a:pt x="52750" y="73640"/>
                </a:lnTo>
                <a:lnTo>
                  <a:pt x="52790" y="73950"/>
                </a:lnTo>
                <a:lnTo>
                  <a:pt x="52850" y="74110"/>
                </a:lnTo>
                <a:lnTo>
                  <a:pt x="52880" y="74160"/>
                </a:lnTo>
                <a:lnTo>
                  <a:pt x="52920" y="74190"/>
                </a:lnTo>
                <a:lnTo>
                  <a:pt x="52960" y="74220"/>
                </a:lnTo>
                <a:lnTo>
                  <a:pt x="53020" y="74240"/>
                </a:lnTo>
                <a:lnTo>
                  <a:pt x="53190" y="74270"/>
                </a:lnTo>
                <a:lnTo>
                  <a:pt x="53250" y="74290"/>
                </a:lnTo>
                <a:lnTo>
                  <a:pt x="53290" y="74320"/>
                </a:lnTo>
                <a:lnTo>
                  <a:pt x="53310" y="74350"/>
                </a:lnTo>
                <a:lnTo>
                  <a:pt x="53320" y="74380"/>
                </a:lnTo>
                <a:lnTo>
                  <a:pt x="53330" y="74390"/>
                </a:lnTo>
                <a:lnTo>
                  <a:pt x="53350" y="74410"/>
                </a:lnTo>
                <a:lnTo>
                  <a:pt x="53380" y="74440"/>
                </a:lnTo>
                <a:lnTo>
                  <a:pt x="53510" y="74470"/>
                </a:lnTo>
                <a:lnTo>
                  <a:pt x="53550" y="74490"/>
                </a:lnTo>
                <a:lnTo>
                  <a:pt x="53590" y="74520"/>
                </a:lnTo>
                <a:lnTo>
                  <a:pt x="53790" y="74590"/>
                </a:lnTo>
                <a:lnTo>
                  <a:pt x="54200" y="74660"/>
                </a:lnTo>
                <a:lnTo>
                  <a:pt x="54300" y="74660"/>
                </a:lnTo>
                <a:lnTo>
                  <a:pt x="54490" y="74610"/>
                </a:lnTo>
                <a:lnTo>
                  <a:pt x="54700" y="74590"/>
                </a:lnTo>
                <a:lnTo>
                  <a:pt x="54810" y="74580"/>
                </a:lnTo>
                <a:lnTo>
                  <a:pt x="54900" y="74590"/>
                </a:lnTo>
                <a:lnTo>
                  <a:pt x="55280" y="74700"/>
                </a:lnTo>
                <a:lnTo>
                  <a:pt x="55370" y="74710"/>
                </a:lnTo>
                <a:lnTo>
                  <a:pt x="55450" y="74710"/>
                </a:lnTo>
                <a:lnTo>
                  <a:pt x="56200" y="74450"/>
                </a:lnTo>
                <a:lnTo>
                  <a:pt x="56330" y="74390"/>
                </a:lnTo>
                <a:lnTo>
                  <a:pt x="56590" y="74220"/>
                </a:lnTo>
                <a:lnTo>
                  <a:pt x="56650" y="74190"/>
                </a:lnTo>
                <a:lnTo>
                  <a:pt x="56730" y="74130"/>
                </a:lnTo>
                <a:lnTo>
                  <a:pt x="56880" y="73990"/>
                </a:lnTo>
                <a:lnTo>
                  <a:pt x="56960" y="73930"/>
                </a:lnTo>
                <a:lnTo>
                  <a:pt x="57000" y="73910"/>
                </a:lnTo>
                <a:lnTo>
                  <a:pt x="57040" y="73870"/>
                </a:lnTo>
                <a:lnTo>
                  <a:pt x="57150" y="73760"/>
                </a:lnTo>
                <a:lnTo>
                  <a:pt x="57220" y="73710"/>
                </a:lnTo>
                <a:lnTo>
                  <a:pt x="57360" y="73620"/>
                </a:lnTo>
                <a:lnTo>
                  <a:pt x="57470" y="73580"/>
                </a:lnTo>
                <a:lnTo>
                  <a:pt x="57700" y="73520"/>
                </a:lnTo>
                <a:lnTo>
                  <a:pt x="57780" y="73480"/>
                </a:lnTo>
                <a:lnTo>
                  <a:pt x="57810" y="73470"/>
                </a:lnTo>
                <a:lnTo>
                  <a:pt x="57870" y="73410"/>
                </a:lnTo>
                <a:lnTo>
                  <a:pt x="57910" y="73390"/>
                </a:lnTo>
                <a:lnTo>
                  <a:pt x="57970" y="73370"/>
                </a:lnTo>
                <a:lnTo>
                  <a:pt x="58100" y="73350"/>
                </a:lnTo>
                <a:lnTo>
                  <a:pt x="58170" y="73320"/>
                </a:lnTo>
                <a:lnTo>
                  <a:pt x="58220" y="73280"/>
                </a:lnTo>
                <a:lnTo>
                  <a:pt x="58230" y="73220"/>
                </a:lnTo>
                <a:lnTo>
                  <a:pt x="58280" y="73130"/>
                </a:lnTo>
                <a:lnTo>
                  <a:pt x="58310" y="73090"/>
                </a:lnTo>
                <a:lnTo>
                  <a:pt x="58350" y="73040"/>
                </a:lnTo>
                <a:lnTo>
                  <a:pt x="58440" y="72990"/>
                </a:lnTo>
                <a:lnTo>
                  <a:pt x="58560" y="72900"/>
                </a:lnTo>
                <a:lnTo>
                  <a:pt x="58710" y="72820"/>
                </a:lnTo>
                <a:lnTo>
                  <a:pt x="58810" y="72780"/>
                </a:lnTo>
                <a:lnTo>
                  <a:pt x="59480" y="72640"/>
                </a:lnTo>
                <a:lnTo>
                  <a:pt x="59550" y="72660"/>
                </a:lnTo>
                <a:lnTo>
                  <a:pt x="59650" y="72710"/>
                </a:lnTo>
                <a:lnTo>
                  <a:pt x="59690" y="72700"/>
                </a:lnTo>
                <a:lnTo>
                  <a:pt x="59770" y="72610"/>
                </a:lnTo>
                <a:lnTo>
                  <a:pt x="59830" y="72560"/>
                </a:lnTo>
                <a:lnTo>
                  <a:pt x="59880" y="72580"/>
                </a:lnTo>
                <a:lnTo>
                  <a:pt x="59930" y="72620"/>
                </a:lnTo>
                <a:lnTo>
                  <a:pt x="60100" y="72670"/>
                </a:lnTo>
                <a:lnTo>
                  <a:pt x="60230" y="72730"/>
                </a:lnTo>
                <a:lnTo>
                  <a:pt x="60360" y="72750"/>
                </a:lnTo>
                <a:lnTo>
                  <a:pt x="60640" y="72870"/>
                </a:lnTo>
                <a:lnTo>
                  <a:pt x="60760" y="72950"/>
                </a:lnTo>
                <a:lnTo>
                  <a:pt x="60880" y="73050"/>
                </a:lnTo>
                <a:lnTo>
                  <a:pt x="60930" y="73070"/>
                </a:lnTo>
                <a:lnTo>
                  <a:pt x="60980" y="73090"/>
                </a:lnTo>
                <a:lnTo>
                  <a:pt x="61040" y="73110"/>
                </a:lnTo>
                <a:lnTo>
                  <a:pt x="61090" y="73130"/>
                </a:lnTo>
                <a:lnTo>
                  <a:pt x="61130" y="73160"/>
                </a:lnTo>
                <a:lnTo>
                  <a:pt x="61190" y="73240"/>
                </a:lnTo>
                <a:lnTo>
                  <a:pt x="61230" y="73270"/>
                </a:lnTo>
                <a:lnTo>
                  <a:pt x="61260" y="73310"/>
                </a:lnTo>
                <a:lnTo>
                  <a:pt x="61290" y="73360"/>
                </a:lnTo>
                <a:lnTo>
                  <a:pt x="61340" y="73520"/>
                </a:lnTo>
                <a:lnTo>
                  <a:pt x="61370" y="73560"/>
                </a:lnTo>
                <a:lnTo>
                  <a:pt x="61420" y="73580"/>
                </a:lnTo>
                <a:lnTo>
                  <a:pt x="61470" y="73600"/>
                </a:lnTo>
                <a:lnTo>
                  <a:pt x="61520" y="73630"/>
                </a:lnTo>
                <a:lnTo>
                  <a:pt x="61550" y="73660"/>
                </a:lnTo>
                <a:lnTo>
                  <a:pt x="61580" y="73710"/>
                </a:lnTo>
                <a:lnTo>
                  <a:pt x="61640" y="73750"/>
                </a:lnTo>
                <a:lnTo>
                  <a:pt x="61720" y="73790"/>
                </a:lnTo>
                <a:lnTo>
                  <a:pt x="61890" y="73820"/>
                </a:lnTo>
                <a:lnTo>
                  <a:pt x="62020" y="73830"/>
                </a:lnTo>
                <a:lnTo>
                  <a:pt x="62040" y="73820"/>
                </a:lnTo>
                <a:lnTo>
                  <a:pt x="62080" y="73800"/>
                </a:lnTo>
                <a:lnTo>
                  <a:pt x="62110" y="73770"/>
                </a:lnTo>
                <a:lnTo>
                  <a:pt x="62180" y="73740"/>
                </a:lnTo>
                <a:lnTo>
                  <a:pt x="62270" y="73700"/>
                </a:lnTo>
                <a:lnTo>
                  <a:pt x="62470" y="73660"/>
                </a:lnTo>
                <a:lnTo>
                  <a:pt x="62580" y="73650"/>
                </a:lnTo>
                <a:lnTo>
                  <a:pt x="62670" y="73650"/>
                </a:lnTo>
                <a:lnTo>
                  <a:pt x="62940" y="73670"/>
                </a:lnTo>
                <a:lnTo>
                  <a:pt x="63170" y="73720"/>
                </a:lnTo>
                <a:lnTo>
                  <a:pt x="63550" y="73760"/>
                </a:lnTo>
                <a:lnTo>
                  <a:pt x="63560" y="73780"/>
                </a:lnTo>
                <a:lnTo>
                  <a:pt x="63570" y="73940"/>
                </a:lnTo>
                <a:lnTo>
                  <a:pt x="63620" y="74060"/>
                </a:lnTo>
                <a:lnTo>
                  <a:pt x="63630" y="74140"/>
                </a:lnTo>
                <a:lnTo>
                  <a:pt x="63590" y="74660"/>
                </a:lnTo>
                <a:lnTo>
                  <a:pt x="63590" y="74670"/>
                </a:lnTo>
                <a:lnTo>
                  <a:pt x="63520" y="74740"/>
                </a:lnTo>
                <a:lnTo>
                  <a:pt x="63470" y="75140"/>
                </a:lnTo>
                <a:lnTo>
                  <a:pt x="63470" y="75160"/>
                </a:lnTo>
                <a:lnTo>
                  <a:pt x="63520" y="75450"/>
                </a:lnTo>
                <a:lnTo>
                  <a:pt x="63550" y="75830"/>
                </a:lnTo>
                <a:lnTo>
                  <a:pt x="63600" y="76010"/>
                </a:lnTo>
                <a:lnTo>
                  <a:pt x="63660" y="76250"/>
                </a:lnTo>
                <a:lnTo>
                  <a:pt x="63680" y="76460"/>
                </a:lnTo>
                <a:lnTo>
                  <a:pt x="63610" y="76700"/>
                </a:lnTo>
                <a:lnTo>
                  <a:pt x="63590" y="77000"/>
                </a:lnTo>
                <a:lnTo>
                  <a:pt x="63640" y="77170"/>
                </a:lnTo>
                <a:lnTo>
                  <a:pt x="63730" y="77270"/>
                </a:lnTo>
                <a:lnTo>
                  <a:pt x="63960" y="77410"/>
                </a:lnTo>
                <a:lnTo>
                  <a:pt x="63990" y="77470"/>
                </a:lnTo>
                <a:lnTo>
                  <a:pt x="63870" y="77930"/>
                </a:lnTo>
                <a:lnTo>
                  <a:pt x="63800" y="78120"/>
                </a:lnTo>
                <a:lnTo>
                  <a:pt x="63670" y="78400"/>
                </a:lnTo>
                <a:lnTo>
                  <a:pt x="63620" y="78510"/>
                </a:lnTo>
                <a:lnTo>
                  <a:pt x="63390" y="78880"/>
                </a:lnTo>
                <a:lnTo>
                  <a:pt x="63180" y="79130"/>
                </a:lnTo>
                <a:lnTo>
                  <a:pt x="63050" y="79360"/>
                </a:lnTo>
                <a:lnTo>
                  <a:pt x="63010" y="79520"/>
                </a:lnTo>
                <a:lnTo>
                  <a:pt x="62980" y="79640"/>
                </a:lnTo>
                <a:lnTo>
                  <a:pt x="62850" y="79980"/>
                </a:lnTo>
                <a:lnTo>
                  <a:pt x="62820" y="80000"/>
                </a:lnTo>
                <a:lnTo>
                  <a:pt x="62570" y="80400"/>
                </a:lnTo>
                <a:lnTo>
                  <a:pt x="62350" y="80650"/>
                </a:lnTo>
                <a:lnTo>
                  <a:pt x="62280" y="80730"/>
                </a:lnTo>
                <a:lnTo>
                  <a:pt x="62220" y="80850"/>
                </a:lnTo>
                <a:lnTo>
                  <a:pt x="62160" y="80980"/>
                </a:lnTo>
                <a:lnTo>
                  <a:pt x="62150" y="81010"/>
                </a:lnTo>
                <a:lnTo>
                  <a:pt x="61800" y="81710"/>
                </a:lnTo>
                <a:lnTo>
                  <a:pt x="61730" y="81940"/>
                </a:lnTo>
                <a:lnTo>
                  <a:pt x="61580" y="82090"/>
                </a:lnTo>
                <a:lnTo>
                  <a:pt x="61450" y="82460"/>
                </a:lnTo>
                <a:lnTo>
                  <a:pt x="61300" y="82760"/>
                </a:lnTo>
                <a:lnTo>
                  <a:pt x="61290" y="82790"/>
                </a:lnTo>
                <a:lnTo>
                  <a:pt x="61230" y="82880"/>
                </a:lnTo>
                <a:lnTo>
                  <a:pt x="61020" y="82620"/>
                </a:lnTo>
                <a:lnTo>
                  <a:pt x="60850" y="82420"/>
                </a:lnTo>
                <a:lnTo>
                  <a:pt x="60690" y="82170"/>
                </a:lnTo>
                <a:lnTo>
                  <a:pt x="60640" y="81790"/>
                </a:lnTo>
                <a:lnTo>
                  <a:pt x="60480" y="81340"/>
                </a:lnTo>
                <a:lnTo>
                  <a:pt x="60230" y="80840"/>
                </a:lnTo>
                <a:lnTo>
                  <a:pt x="59900" y="80300"/>
                </a:lnTo>
                <a:lnTo>
                  <a:pt x="59630" y="79950"/>
                </a:lnTo>
                <a:lnTo>
                  <a:pt x="59050" y="79740"/>
                </a:lnTo>
                <a:lnTo>
                  <a:pt x="58670" y="79580"/>
                </a:lnTo>
                <a:lnTo>
                  <a:pt x="58300" y="79660"/>
                </a:lnTo>
                <a:lnTo>
                  <a:pt x="58010" y="79950"/>
                </a:lnTo>
                <a:lnTo>
                  <a:pt x="57800" y="80330"/>
                </a:lnTo>
                <a:lnTo>
                  <a:pt x="57550" y="80870"/>
                </a:lnTo>
                <a:lnTo>
                  <a:pt x="57310" y="81110"/>
                </a:lnTo>
                <a:lnTo>
                  <a:pt x="57030" y="81050"/>
                </a:lnTo>
                <a:lnTo>
                  <a:pt x="56700" y="80720"/>
                </a:lnTo>
                <a:lnTo>
                  <a:pt x="56330" y="80260"/>
                </a:lnTo>
                <a:lnTo>
                  <a:pt x="56040" y="79970"/>
                </a:lnTo>
                <a:lnTo>
                  <a:pt x="55790" y="79680"/>
                </a:lnTo>
                <a:lnTo>
                  <a:pt x="55330" y="79510"/>
                </a:lnTo>
                <a:lnTo>
                  <a:pt x="54750" y="79350"/>
                </a:lnTo>
                <a:lnTo>
                  <a:pt x="54420" y="79100"/>
                </a:lnTo>
                <a:lnTo>
                  <a:pt x="54130" y="79060"/>
                </a:lnTo>
                <a:lnTo>
                  <a:pt x="53920" y="79430"/>
                </a:lnTo>
                <a:lnTo>
                  <a:pt x="53840" y="80090"/>
                </a:lnTo>
                <a:lnTo>
                  <a:pt x="53800" y="80800"/>
                </a:lnTo>
                <a:lnTo>
                  <a:pt x="53710" y="81460"/>
                </a:lnTo>
                <a:lnTo>
                  <a:pt x="53510" y="82090"/>
                </a:lnTo>
                <a:lnTo>
                  <a:pt x="53120" y="82500"/>
                </a:lnTo>
                <a:lnTo>
                  <a:pt x="52540" y="82830"/>
                </a:lnTo>
                <a:lnTo>
                  <a:pt x="52250" y="83370"/>
                </a:lnTo>
                <a:lnTo>
                  <a:pt x="52250" y="83910"/>
                </a:lnTo>
                <a:lnTo>
                  <a:pt x="52450" y="84580"/>
                </a:lnTo>
                <a:lnTo>
                  <a:pt x="52490" y="85120"/>
                </a:lnTo>
                <a:lnTo>
                  <a:pt x="52330" y="85910"/>
                </a:lnTo>
                <a:lnTo>
                  <a:pt x="52000" y="86450"/>
                </a:lnTo>
                <a:lnTo>
                  <a:pt x="51750" y="87070"/>
                </a:lnTo>
                <a:lnTo>
                  <a:pt x="51540" y="87570"/>
                </a:lnTo>
                <a:lnTo>
                  <a:pt x="51090" y="88150"/>
                </a:lnTo>
                <a:lnTo>
                  <a:pt x="50810" y="88610"/>
                </a:lnTo>
                <a:lnTo>
                  <a:pt x="51180" y="88980"/>
                </a:lnTo>
                <a:lnTo>
                  <a:pt x="51470" y="89320"/>
                </a:lnTo>
                <a:lnTo>
                  <a:pt x="51720" y="89820"/>
                </a:lnTo>
                <a:lnTo>
                  <a:pt x="52040" y="90220"/>
                </a:lnTo>
                <a:lnTo>
                  <a:pt x="52030" y="90230"/>
                </a:lnTo>
                <a:lnTo>
                  <a:pt x="52020" y="90250"/>
                </a:lnTo>
                <a:lnTo>
                  <a:pt x="52010" y="90260"/>
                </a:lnTo>
                <a:lnTo>
                  <a:pt x="51500" y="90520"/>
                </a:lnTo>
                <a:lnTo>
                  <a:pt x="51420" y="90630"/>
                </a:lnTo>
                <a:lnTo>
                  <a:pt x="51350" y="90770"/>
                </a:lnTo>
                <a:lnTo>
                  <a:pt x="50550" y="91560"/>
                </a:lnTo>
                <a:lnTo>
                  <a:pt x="49700" y="92990"/>
                </a:lnTo>
                <a:lnTo>
                  <a:pt x="49620" y="93160"/>
                </a:lnTo>
                <a:lnTo>
                  <a:pt x="49510" y="93320"/>
                </a:lnTo>
                <a:lnTo>
                  <a:pt x="49350" y="93450"/>
                </a:lnTo>
                <a:lnTo>
                  <a:pt x="48860" y="93660"/>
                </a:lnTo>
                <a:lnTo>
                  <a:pt x="48170" y="94100"/>
                </a:lnTo>
                <a:lnTo>
                  <a:pt x="47860" y="94200"/>
                </a:lnTo>
                <a:lnTo>
                  <a:pt x="47460" y="94240"/>
                </a:lnTo>
                <a:lnTo>
                  <a:pt x="47350" y="94200"/>
                </a:lnTo>
                <a:lnTo>
                  <a:pt x="47020" y="94000"/>
                </a:lnTo>
                <a:lnTo>
                  <a:pt x="46890" y="93960"/>
                </a:lnTo>
                <a:lnTo>
                  <a:pt x="46850" y="93930"/>
                </a:lnTo>
                <a:lnTo>
                  <a:pt x="46760" y="93790"/>
                </a:lnTo>
                <a:lnTo>
                  <a:pt x="46710" y="93740"/>
                </a:lnTo>
                <a:lnTo>
                  <a:pt x="46630" y="93740"/>
                </a:lnTo>
                <a:lnTo>
                  <a:pt x="46400" y="93750"/>
                </a:lnTo>
                <a:lnTo>
                  <a:pt x="46360" y="93710"/>
                </a:lnTo>
                <a:lnTo>
                  <a:pt x="46270" y="93590"/>
                </a:lnTo>
                <a:lnTo>
                  <a:pt x="46080" y="93590"/>
                </a:lnTo>
                <a:lnTo>
                  <a:pt x="45880" y="93640"/>
                </a:lnTo>
                <a:lnTo>
                  <a:pt x="45750" y="93710"/>
                </a:lnTo>
                <a:lnTo>
                  <a:pt x="45540" y="93930"/>
                </a:lnTo>
                <a:lnTo>
                  <a:pt x="45410" y="94000"/>
                </a:lnTo>
                <a:lnTo>
                  <a:pt x="45210" y="94030"/>
                </a:lnTo>
                <a:lnTo>
                  <a:pt x="45080" y="94050"/>
                </a:lnTo>
                <a:lnTo>
                  <a:pt x="45070" y="94030"/>
                </a:lnTo>
                <a:lnTo>
                  <a:pt x="45050" y="93950"/>
                </a:lnTo>
                <a:lnTo>
                  <a:pt x="45050" y="93870"/>
                </a:lnTo>
                <a:lnTo>
                  <a:pt x="45050" y="93780"/>
                </a:lnTo>
                <a:lnTo>
                  <a:pt x="45080" y="93670"/>
                </a:lnTo>
                <a:lnTo>
                  <a:pt x="45090" y="93590"/>
                </a:lnTo>
                <a:lnTo>
                  <a:pt x="45110" y="93490"/>
                </a:lnTo>
                <a:lnTo>
                  <a:pt x="45150" y="93340"/>
                </a:lnTo>
                <a:lnTo>
                  <a:pt x="45200" y="93230"/>
                </a:lnTo>
                <a:lnTo>
                  <a:pt x="45220" y="93130"/>
                </a:lnTo>
                <a:lnTo>
                  <a:pt x="45260" y="92900"/>
                </a:lnTo>
                <a:lnTo>
                  <a:pt x="45280" y="92780"/>
                </a:lnTo>
                <a:lnTo>
                  <a:pt x="45270" y="92700"/>
                </a:lnTo>
                <a:lnTo>
                  <a:pt x="45250" y="92620"/>
                </a:lnTo>
                <a:lnTo>
                  <a:pt x="45230" y="92550"/>
                </a:lnTo>
                <a:lnTo>
                  <a:pt x="45160" y="92410"/>
                </a:lnTo>
                <a:lnTo>
                  <a:pt x="45130" y="92290"/>
                </a:lnTo>
                <a:lnTo>
                  <a:pt x="45120" y="92230"/>
                </a:lnTo>
                <a:lnTo>
                  <a:pt x="45140" y="92130"/>
                </a:lnTo>
                <a:lnTo>
                  <a:pt x="45100" y="91870"/>
                </a:lnTo>
                <a:lnTo>
                  <a:pt x="44980" y="91700"/>
                </a:lnTo>
                <a:lnTo>
                  <a:pt x="44830" y="91560"/>
                </a:lnTo>
                <a:lnTo>
                  <a:pt x="44870" y="91490"/>
                </a:lnTo>
                <a:lnTo>
                  <a:pt x="44910" y="91390"/>
                </a:lnTo>
                <a:lnTo>
                  <a:pt x="44950" y="91280"/>
                </a:lnTo>
                <a:lnTo>
                  <a:pt x="44980" y="91140"/>
                </a:lnTo>
                <a:lnTo>
                  <a:pt x="45010" y="90990"/>
                </a:lnTo>
                <a:lnTo>
                  <a:pt x="44990" y="90800"/>
                </a:lnTo>
                <a:lnTo>
                  <a:pt x="44980" y="90700"/>
                </a:lnTo>
                <a:lnTo>
                  <a:pt x="44970" y="90590"/>
                </a:lnTo>
                <a:lnTo>
                  <a:pt x="44970" y="90530"/>
                </a:lnTo>
                <a:lnTo>
                  <a:pt x="45120" y="90460"/>
                </a:lnTo>
                <a:lnTo>
                  <a:pt x="45220" y="90430"/>
                </a:lnTo>
                <a:lnTo>
                  <a:pt x="45310" y="90380"/>
                </a:lnTo>
                <a:lnTo>
                  <a:pt x="45340" y="90320"/>
                </a:lnTo>
                <a:lnTo>
                  <a:pt x="45340" y="90220"/>
                </a:lnTo>
                <a:lnTo>
                  <a:pt x="45360" y="90240"/>
                </a:lnTo>
                <a:lnTo>
                  <a:pt x="45370" y="90150"/>
                </a:lnTo>
                <a:lnTo>
                  <a:pt x="45390" y="90020"/>
                </a:lnTo>
                <a:lnTo>
                  <a:pt x="45370" y="89960"/>
                </a:lnTo>
                <a:lnTo>
                  <a:pt x="45420" y="89950"/>
                </a:lnTo>
                <a:lnTo>
                  <a:pt x="45470" y="89850"/>
                </a:lnTo>
                <a:lnTo>
                  <a:pt x="45490" y="89840"/>
                </a:lnTo>
                <a:lnTo>
                  <a:pt x="45520" y="89830"/>
                </a:lnTo>
                <a:lnTo>
                  <a:pt x="45530" y="89820"/>
                </a:lnTo>
                <a:lnTo>
                  <a:pt x="45650" y="89720"/>
                </a:lnTo>
                <a:lnTo>
                  <a:pt x="45660" y="89690"/>
                </a:lnTo>
                <a:lnTo>
                  <a:pt x="45680" y="89650"/>
                </a:lnTo>
                <a:lnTo>
                  <a:pt x="45690" y="89600"/>
                </a:lnTo>
                <a:lnTo>
                  <a:pt x="45710" y="89520"/>
                </a:lnTo>
                <a:lnTo>
                  <a:pt x="45750" y="89470"/>
                </a:lnTo>
                <a:lnTo>
                  <a:pt x="45750" y="89460"/>
                </a:lnTo>
                <a:lnTo>
                  <a:pt x="45790" y="89430"/>
                </a:lnTo>
                <a:lnTo>
                  <a:pt x="45860" y="89360"/>
                </a:lnTo>
                <a:lnTo>
                  <a:pt x="45790" y="89360"/>
                </a:lnTo>
                <a:lnTo>
                  <a:pt x="45760" y="89350"/>
                </a:lnTo>
                <a:lnTo>
                  <a:pt x="45740" y="89340"/>
                </a:lnTo>
                <a:lnTo>
                  <a:pt x="45750" y="89290"/>
                </a:lnTo>
                <a:lnTo>
                  <a:pt x="45680" y="89220"/>
                </a:lnTo>
                <a:lnTo>
                  <a:pt x="45320" y="88990"/>
                </a:lnTo>
                <a:lnTo>
                  <a:pt x="45120" y="88750"/>
                </a:lnTo>
                <a:lnTo>
                  <a:pt x="45020" y="88610"/>
                </a:lnTo>
                <a:lnTo>
                  <a:pt x="45060" y="88580"/>
                </a:lnTo>
                <a:lnTo>
                  <a:pt x="45130" y="88500"/>
                </a:lnTo>
                <a:lnTo>
                  <a:pt x="45190" y="88400"/>
                </a:lnTo>
                <a:lnTo>
                  <a:pt x="45220" y="88300"/>
                </a:lnTo>
                <a:lnTo>
                  <a:pt x="45220" y="88220"/>
                </a:lnTo>
                <a:lnTo>
                  <a:pt x="45160" y="88090"/>
                </a:lnTo>
                <a:lnTo>
                  <a:pt x="45110" y="88020"/>
                </a:lnTo>
                <a:lnTo>
                  <a:pt x="45040" y="87980"/>
                </a:lnTo>
                <a:lnTo>
                  <a:pt x="44970" y="87960"/>
                </a:lnTo>
                <a:lnTo>
                  <a:pt x="44970" y="87950"/>
                </a:lnTo>
                <a:lnTo>
                  <a:pt x="44980" y="87830"/>
                </a:lnTo>
                <a:lnTo>
                  <a:pt x="44950" y="87750"/>
                </a:lnTo>
                <a:lnTo>
                  <a:pt x="44890" y="87700"/>
                </a:lnTo>
                <a:lnTo>
                  <a:pt x="44700" y="87720"/>
                </a:lnTo>
                <a:lnTo>
                  <a:pt x="44250" y="87960"/>
                </a:lnTo>
                <a:lnTo>
                  <a:pt x="43780" y="88070"/>
                </a:lnTo>
                <a:lnTo>
                  <a:pt x="43560" y="88220"/>
                </a:lnTo>
                <a:lnTo>
                  <a:pt x="43170" y="88570"/>
                </a:lnTo>
                <a:lnTo>
                  <a:pt x="42780" y="88750"/>
                </a:lnTo>
                <a:lnTo>
                  <a:pt x="42380" y="88880"/>
                </a:lnTo>
                <a:lnTo>
                  <a:pt x="41470" y="88990"/>
                </a:lnTo>
                <a:lnTo>
                  <a:pt x="41080" y="89150"/>
                </a:lnTo>
                <a:lnTo>
                  <a:pt x="40770" y="89560"/>
                </a:lnTo>
                <a:lnTo>
                  <a:pt x="40760" y="89590"/>
                </a:lnTo>
                <a:lnTo>
                  <a:pt x="40730" y="89610"/>
                </a:lnTo>
                <a:lnTo>
                  <a:pt x="40570" y="89730"/>
                </a:lnTo>
                <a:lnTo>
                  <a:pt x="40390" y="89940"/>
                </a:lnTo>
                <a:lnTo>
                  <a:pt x="40280" y="90010"/>
                </a:lnTo>
                <a:lnTo>
                  <a:pt x="40180" y="90010"/>
                </a:lnTo>
                <a:lnTo>
                  <a:pt x="39880" y="89930"/>
                </a:lnTo>
                <a:lnTo>
                  <a:pt x="39880" y="89920"/>
                </a:lnTo>
                <a:lnTo>
                  <a:pt x="39960" y="89620"/>
                </a:lnTo>
                <a:lnTo>
                  <a:pt x="40070" y="89440"/>
                </a:lnTo>
                <a:lnTo>
                  <a:pt x="40100" y="89360"/>
                </a:lnTo>
                <a:lnTo>
                  <a:pt x="40140" y="89210"/>
                </a:lnTo>
                <a:lnTo>
                  <a:pt x="40170" y="89130"/>
                </a:lnTo>
                <a:lnTo>
                  <a:pt x="40300" y="88890"/>
                </a:lnTo>
                <a:lnTo>
                  <a:pt x="40320" y="88780"/>
                </a:lnTo>
                <a:lnTo>
                  <a:pt x="40380" y="88080"/>
                </a:lnTo>
                <a:lnTo>
                  <a:pt x="40470" y="87770"/>
                </a:lnTo>
                <a:lnTo>
                  <a:pt x="40490" y="87730"/>
                </a:lnTo>
                <a:lnTo>
                  <a:pt x="40540" y="87680"/>
                </a:lnTo>
                <a:lnTo>
                  <a:pt x="40600" y="87620"/>
                </a:lnTo>
                <a:lnTo>
                  <a:pt x="40750" y="87600"/>
                </a:lnTo>
                <a:lnTo>
                  <a:pt x="41130" y="87410"/>
                </a:lnTo>
                <a:lnTo>
                  <a:pt x="41370" y="87230"/>
                </a:lnTo>
                <a:lnTo>
                  <a:pt x="41680" y="86890"/>
                </a:lnTo>
                <a:lnTo>
                  <a:pt x="41780" y="86800"/>
                </a:lnTo>
                <a:lnTo>
                  <a:pt x="41920" y="86750"/>
                </a:lnTo>
                <a:lnTo>
                  <a:pt x="42270" y="86660"/>
                </a:lnTo>
                <a:lnTo>
                  <a:pt x="42440" y="86590"/>
                </a:lnTo>
                <a:lnTo>
                  <a:pt x="42360" y="86510"/>
                </a:lnTo>
                <a:lnTo>
                  <a:pt x="42530" y="86390"/>
                </a:lnTo>
                <a:lnTo>
                  <a:pt x="42540" y="86220"/>
                </a:lnTo>
                <a:lnTo>
                  <a:pt x="42360" y="85800"/>
                </a:lnTo>
                <a:lnTo>
                  <a:pt x="42480" y="85600"/>
                </a:lnTo>
                <a:lnTo>
                  <a:pt x="42620" y="85460"/>
                </a:lnTo>
                <a:lnTo>
                  <a:pt x="43150" y="85090"/>
                </a:lnTo>
                <a:lnTo>
                  <a:pt x="43220" y="85020"/>
                </a:lnTo>
                <a:lnTo>
                  <a:pt x="43250" y="84930"/>
                </a:lnTo>
                <a:lnTo>
                  <a:pt x="43300" y="84720"/>
                </a:lnTo>
                <a:lnTo>
                  <a:pt x="43350" y="84660"/>
                </a:lnTo>
                <a:lnTo>
                  <a:pt x="43440" y="84680"/>
                </a:lnTo>
                <a:lnTo>
                  <a:pt x="43780" y="84880"/>
                </a:lnTo>
                <a:lnTo>
                  <a:pt x="44210" y="84880"/>
                </a:lnTo>
                <a:lnTo>
                  <a:pt x="44260" y="84830"/>
                </a:lnTo>
                <a:lnTo>
                  <a:pt x="44430" y="84590"/>
                </a:lnTo>
                <a:lnTo>
                  <a:pt x="44580" y="84410"/>
                </a:lnTo>
                <a:lnTo>
                  <a:pt x="44660" y="84350"/>
                </a:lnTo>
                <a:lnTo>
                  <a:pt x="44790" y="84300"/>
                </a:lnTo>
                <a:lnTo>
                  <a:pt x="44660" y="84080"/>
                </a:lnTo>
                <a:lnTo>
                  <a:pt x="44560" y="83790"/>
                </a:lnTo>
                <a:lnTo>
                  <a:pt x="44440" y="83550"/>
                </a:lnTo>
                <a:lnTo>
                  <a:pt x="44250" y="83440"/>
                </a:lnTo>
                <a:lnTo>
                  <a:pt x="44050" y="83400"/>
                </a:lnTo>
                <a:lnTo>
                  <a:pt x="43950" y="83270"/>
                </a:lnTo>
                <a:lnTo>
                  <a:pt x="43920" y="83100"/>
                </a:lnTo>
                <a:lnTo>
                  <a:pt x="43920" y="82910"/>
                </a:lnTo>
                <a:lnTo>
                  <a:pt x="43580" y="82350"/>
                </a:lnTo>
                <a:lnTo>
                  <a:pt x="43350" y="82090"/>
                </a:lnTo>
                <a:lnTo>
                  <a:pt x="43080" y="81590"/>
                </a:lnTo>
                <a:lnTo>
                  <a:pt x="43050" y="81430"/>
                </a:lnTo>
                <a:lnTo>
                  <a:pt x="43100" y="81420"/>
                </a:lnTo>
                <a:lnTo>
                  <a:pt x="43200" y="81460"/>
                </a:lnTo>
                <a:lnTo>
                  <a:pt x="43350" y="81440"/>
                </a:lnTo>
                <a:lnTo>
                  <a:pt x="43450" y="81360"/>
                </a:lnTo>
                <a:lnTo>
                  <a:pt x="43600" y="81190"/>
                </a:lnTo>
                <a:lnTo>
                  <a:pt x="43680" y="81150"/>
                </a:lnTo>
                <a:lnTo>
                  <a:pt x="43750" y="81130"/>
                </a:lnTo>
                <a:lnTo>
                  <a:pt x="44020" y="80990"/>
                </a:lnTo>
                <a:lnTo>
                  <a:pt x="44060" y="80980"/>
                </a:lnTo>
                <a:lnTo>
                  <a:pt x="44040" y="80920"/>
                </a:lnTo>
                <a:lnTo>
                  <a:pt x="43990" y="80850"/>
                </a:lnTo>
                <a:lnTo>
                  <a:pt x="43910" y="80750"/>
                </a:lnTo>
                <a:lnTo>
                  <a:pt x="43870" y="80660"/>
                </a:lnTo>
                <a:lnTo>
                  <a:pt x="43820" y="80420"/>
                </a:lnTo>
                <a:lnTo>
                  <a:pt x="43820" y="80270"/>
                </a:lnTo>
                <a:lnTo>
                  <a:pt x="43810" y="80190"/>
                </a:lnTo>
                <a:lnTo>
                  <a:pt x="43760" y="80110"/>
                </a:lnTo>
                <a:lnTo>
                  <a:pt x="43680" y="80000"/>
                </a:lnTo>
                <a:lnTo>
                  <a:pt x="43590" y="79830"/>
                </a:lnTo>
                <a:lnTo>
                  <a:pt x="43540" y="79750"/>
                </a:lnTo>
                <a:lnTo>
                  <a:pt x="43460" y="79690"/>
                </a:lnTo>
                <a:lnTo>
                  <a:pt x="43390" y="79600"/>
                </a:lnTo>
                <a:lnTo>
                  <a:pt x="43240" y="79530"/>
                </a:lnTo>
                <a:lnTo>
                  <a:pt x="43020" y="79490"/>
                </a:lnTo>
                <a:lnTo>
                  <a:pt x="42620" y="79330"/>
                </a:lnTo>
                <a:lnTo>
                  <a:pt x="42550" y="79280"/>
                </a:lnTo>
                <a:lnTo>
                  <a:pt x="42430" y="79160"/>
                </a:lnTo>
                <a:lnTo>
                  <a:pt x="42360" y="79140"/>
                </a:lnTo>
                <a:lnTo>
                  <a:pt x="42290" y="79190"/>
                </a:lnTo>
                <a:lnTo>
                  <a:pt x="42210" y="79340"/>
                </a:lnTo>
                <a:lnTo>
                  <a:pt x="42160" y="79400"/>
                </a:lnTo>
                <a:lnTo>
                  <a:pt x="41950" y="79540"/>
                </a:lnTo>
                <a:lnTo>
                  <a:pt x="41860" y="79600"/>
                </a:lnTo>
                <a:lnTo>
                  <a:pt x="41280" y="80310"/>
                </a:lnTo>
                <a:lnTo>
                  <a:pt x="41200" y="80350"/>
                </a:lnTo>
                <a:lnTo>
                  <a:pt x="41100" y="80380"/>
                </a:lnTo>
                <a:lnTo>
                  <a:pt x="40660" y="80420"/>
                </a:lnTo>
                <a:lnTo>
                  <a:pt x="40570" y="80400"/>
                </a:lnTo>
                <a:lnTo>
                  <a:pt x="40460" y="80370"/>
                </a:lnTo>
                <a:lnTo>
                  <a:pt x="40300" y="80290"/>
                </a:lnTo>
                <a:lnTo>
                  <a:pt x="40170" y="80250"/>
                </a:lnTo>
                <a:lnTo>
                  <a:pt x="39880" y="80230"/>
                </a:lnTo>
                <a:lnTo>
                  <a:pt x="39780" y="80210"/>
                </a:lnTo>
                <a:lnTo>
                  <a:pt x="39410" y="80000"/>
                </a:lnTo>
                <a:lnTo>
                  <a:pt x="39530" y="79930"/>
                </a:lnTo>
                <a:lnTo>
                  <a:pt x="39560" y="79890"/>
                </a:lnTo>
                <a:lnTo>
                  <a:pt x="39580" y="79850"/>
                </a:lnTo>
                <a:lnTo>
                  <a:pt x="39590" y="79760"/>
                </a:lnTo>
                <a:lnTo>
                  <a:pt x="39580" y="79640"/>
                </a:lnTo>
                <a:lnTo>
                  <a:pt x="39580" y="79610"/>
                </a:lnTo>
                <a:lnTo>
                  <a:pt x="39590" y="79590"/>
                </a:lnTo>
                <a:lnTo>
                  <a:pt x="39710" y="79490"/>
                </a:lnTo>
                <a:lnTo>
                  <a:pt x="39780" y="79400"/>
                </a:lnTo>
                <a:lnTo>
                  <a:pt x="39900" y="79180"/>
                </a:lnTo>
                <a:lnTo>
                  <a:pt x="39950" y="79060"/>
                </a:lnTo>
                <a:lnTo>
                  <a:pt x="40020" y="78910"/>
                </a:lnTo>
                <a:lnTo>
                  <a:pt x="40040" y="78840"/>
                </a:lnTo>
                <a:lnTo>
                  <a:pt x="40030" y="78790"/>
                </a:lnTo>
                <a:lnTo>
                  <a:pt x="40030" y="78770"/>
                </a:lnTo>
                <a:lnTo>
                  <a:pt x="40030" y="78750"/>
                </a:lnTo>
                <a:lnTo>
                  <a:pt x="40040" y="78720"/>
                </a:lnTo>
                <a:lnTo>
                  <a:pt x="40080" y="78670"/>
                </a:lnTo>
                <a:lnTo>
                  <a:pt x="40300" y="78460"/>
                </a:lnTo>
                <a:lnTo>
                  <a:pt x="40460" y="78350"/>
                </a:lnTo>
                <a:lnTo>
                  <a:pt x="40530" y="78320"/>
                </a:lnTo>
                <a:lnTo>
                  <a:pt x="40550" y="78300"/>
                </a:lnTo>
                <a:lnTo>
                  <a:pt x="40940" y="77870"/>
                </a:lnTo>
                <a:lnTo>
                  <a:pt x="40980" y="77800"/>
                </a:lnTo>
                <a:lnTo>
                  <a:pt x="41050" y="77670"/>
                </a:lnTo>
                <a:lnTo>
                  <a:pt x="41090" y="77600"/>
                </a:lnTo>
                <a:lnTo>
                  <a:pt x="41140" y="77550"/>
                </a:lnTo>
                <a:lnTo>
                  <a:pt x="41310" y="77450"/>
                </a:lnTo>
                <a:lnTo>
                  <a:pt x="41330" y="77420"/>
                </a:lnTo>
                <a:lnTo>
                  <a:pt x="41400" y="77240"/>
                </a:lnTo>
                <a:lnTo>
                  <a:pt x="41440" y="77190"/>
                </a:lnTo>
                <a:lnTo>
                  <a:pt x="41480" y="77150"/>
                </a:lnTo>
                <a:lnTo>
                  <a:pt x="41580" y="77090"/>
                </a:lnTo>
                <a:lnTo>
                  <a:pt x="41710" y="77030"/>
                </a:lnTo>
                <a:lnTo>
                  <a:pt x="41750" y="76990"/>
                </a:lnTo>
                <a:lnTo>
                  <a:pt x="41760" y="76930"/>
                </a:lnTo>
                <a:lnTo>
                  <a:pt x="41740" y="76880"/>
                </a:lnTo>
                <a:lnTo>
                  <a:pt x="41740" y="76840"/>
                </a:lnTo>
                <a:lnTo>
                  <a:pt x="41760" y="76810"/>
                </a:lnTo>
                <a:lnTo>
                  <a:pt x="41820" y="76770"/>
                </a:lnTo>
                <a:lnTo>
                  <a:pt x="41870" y="76720"/>
                </a:lnTo>
                <a:lnTo>
                  <a:pt x="41920" y="76650"/>
                </a:lnTo>
                <a:lnTo>
                  <a:pt x="42010" y="76430"/>
                </a:lnTo>
                <a:lnTo>
                  <a:pt x="42050" y="76380"/>
                </a:lnTo>
                <a:lnTo>
                  <a:pt x="42150" y="76320"/>
                </a:lnTo>
                <a:lnTo>
                  <a:pt x="42180" y="76280"/>
                </a:lnTo>
                <a:lnTo>
                  <a:pt x="42190" y="76250"/>
                </a:lnTo>
                <a:lnTo>
                  <a:pt x="42180" y="76170"/>
                </a:lnTo>
                <a:lnTo>
                  <a:pt x="42190" y="76030"/>
                </a:lnTo>
                <a:lnTo>
                  <a:pt x="42220" y="75920"/>
                </a:lnTo>
                <a:lnTo>
                  <a:pt x="42380" y="75570"/>
                </a:lnTo>
                <a:lnTo>
                  <a:pt x="42550" y="74950"/>
                </a:lnTo>
                <a:lnTo>
                  <a:pt x="42580" y="74870"/>
                </a:lnTo>
                <a:lnTo>
                  <a:pt x="42620" y="74800"/>
                </a:lnTo>
                <a:lnTo>
                  <a:pt x="42820" y="74640"/>
                </a:lnTo>
                <a:lnTo>
                  <a:pt x="43580" y="74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Brazzavill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040" y="90220"/>
                </a:moveTo>
                <a:lnTo>
                  <a:pt x="51720" y="89820"/>
                </a:lnTo>
                <a:lnTo>
                  <a:pt x="51470" y="89320"/>
                </a:lnTo>
                <a:lnTo>
                  <a:pt x="51180" y="88980"/>
                </a:lnTo>
                <a:lnTo>
                  <a:pt x="50810" y="88610"/>
                </a:lnTo>
                <a:lnTo>
                  <a:pt x="51090" y="88150"/>
                </a:lnTo>
                <a:lnTo>
                  <a:pt x="51540" y="87570"/>
                </a:lnTo>
                <a:lnTo>
                  <a:pt x="51750" y="87070"/>
                </a:lnTo>
                <a:lnTo>
                  <a:pt x="52000" y="86450"/>
                </a:lnTo>
                <a:lnTo>
                  <a:pt x="52330" y="85910"/>
                </a:lnTo>
                <a:lnTo>
                  <a:pt x="52490" y="85120"/>
                </a:lnTo>
                <a:lnTo>
                  <a:pt x="52450" y="84580"/>
                </a:lnTo>
                <a:lnTo>
                  <a:pt x="52250" y="83910"/>
                </a:lnTo>
                <a:lnTo>
                  <a:pt x="52250" y="83370"/>
                </a:lnTo>
                <a:lnTo>
                  <a:pt x="52540" y="82830"/>
                </a:lnTo>
                <a:lnTo>
                  <a:pt x="53120" y="82500"/>
                </a:lnTo>
                <a:lnTo>
                  <a:pt x="53510" y="82090"/>
                </a:lnTo>
                <a:lnTo>
                  <a:pt x="53710" y="81460"/>
                </a:lnTo>
                <a:lnTo>
                  <a:pt x="53800" y="80800"/>
                </a:lnTo>
                <a:lnTo>
                  <a:pt x="53840" y="80090"/>
                </a:lnTo>
                <a:lnTo>
                  <a:pt x="53920" y="79430"/>
                </a:lnTo>
                <a:lnTo>
                  <a:pt x="54130" y="79060"/>
                </a:lnTo>
                <a:lnTo>
                  <a:pt x="54420" y="79100"/>
                </a:lnTo>
                <a:lnTo>
                  <a:pt x="54750" y="79350"/>
                </a:lnTo>
                <a:lnTo>
                  <a:pt x="55330" y="79510"/>
                </a:lnTo>
                <a:lnTo>
                  <a:pt x="55790" y="79680"/>
                </a:lnTo>
                <a:lnTo>
                  <a:pt x="56040" y="79970"/>
                </a:lnTo>
                <a:lnTo>
                  <a:pt x="56330" y="80260"/>
                </a:lnTo>
                <a:lnTo>
                  <a:pt x="56700" y="80720"/>
                </a:lnTo>
                <a:lnTo>
                  <a:pt x="57030" y="81050"/>
                </a:lnTo>
                <a:lnTo>
                  <a:pt x="57310" y="81110"/>
                </a:lnTo>
                <a:lnTo>
                  <a:pt x="57550" y="80870"/>
                </a:lnTo>
                <a:lnTo>
                  <a:pt x="57800" y="80330"/>
                </a:lnTo>
                <a:lnTo>
                  <a:pt x="58010" y="79950"/>
                </a:lnTo>
                <a:lnTo>
                  <a:pt x="58300" y="79660"/>
                </a:lnTo>
                <a:lnTo>
                  <a:pt x="58670" y="79580"/>
                </a:lnTo>
                <a:lnTo>
                  <a:pt x="59050" y="79740"/>
                </a:lnTo>
                <a:lnTo>
                  <a:pt x="59630" y="79950"/>
                </a:lnTo>
                <a:lnTo>
                  <a:pt x="59900" y="80300"/>
                </a:lnTo>
                <a:lnTo>
                  <a:pt x="60230" y="80840"/>
                </a:lnTo>
                <a:lnTo>
                  <a:pt x="60480" y="81340"/>
                </a:lnTo>
                <a:lnTo>
                  <a:pt x="60640" y="81790"/>
                </a:lnTo>
                <a:lnTo>
                  <a:pt x="60690" y="82170"/>
                </a:lnTo>
                <a:lnTo>
                  <a:pt x="60850" y="82420"/>
                </a:lnTo>
                <a:lnTo>
                  <a:pt x="61020" y="82620"/>
                </a:lnTo>
                <a:lnTo>
                  <a:pt x="61230" y="82880"/>
                </a:lnTo>
                <a:lnTo>
                  <a:pt x="61080" y="83150"/>
                </a:lnTo>
                <a:lnTo>
                  <a:pt x="61010" y="83230"/>
                </a:lnTo>
                <a:lnTo>
                  <a:pt x="60950" y="83340"/>
                </a:lnTo>
                <a:lnTo>
                  <a:pt x="60760" y="83950"/>
                </a:lnTo>
                <a:lnTo>
                  <a:pt x="60510" y="84190"/>
                </a:lnTo>
                <a:lnTo>
                  <a:pt x="60450" y="84240"/>
                </a:lnTo>
                <a:lnTo>
                  <a:pt x="60050" y="84450"/>
                </a:lnTo>
                <a:lnTo>
                  <a:pt x="59590" y="84590"/>
                </a:lnTo>
                <a:lnTo>
                  <a:pt x="59120" y="84660"/>
                </a:lnTo>
                <a:lnTo>
                  <a:pt x="58670" y="84730"/>
                </a:lnTo>
                <a:lnTo>
                  <a:pt x="57170" y="85210"/>
                </a:lnTo>
                <a:lnTo>
                  <a:pt x="56980" y="85290"/>
                </a:lnTo>
                <a:lnTo>
                  <a:pt x="56820" y="85420"/>
                </a:lnTo>
                <a:lnTo>
                  <a:pt x="56690" y="85610"/>
                </a:lnTo>
                <a:lnTo>
                  <a:pt x="56370" y="86640"/>
                </a:lnTo>
                <a:lnTo>
                  <a:pt x="56310" y="86730"/>
                </a:lnTo>
                <a:lnTo>
                  <a:pt x="56080" y="86970"/>
                </a:lnTo>
                <a:lnTo>
                  <a:pt x="56040" y="87040"/>
                </a:lnTo>
                <a:lnTo>
                  <a:pt x="55950" y="87080"/>
                </a:lnTo>
                <a:lnTo>
                  <a:pt x="55690" y="87210"/>
                </a:lnTo>
                <a:lnTo>
                  <a:pt x="55290" y="87360"/>
                </a:lnTo>
                <a:lnTo>
                  <a:pt x="54130" y="87950"/>
                </a:lnTo>
                <a:lnTo>
                  <a:pt x="53930" y="88080"/>
                </a:lnTo>
                <a:lnTo>
                  <a:pt x="53640" y="88200"/>
                </a:lnTo>
                <a:lnTo>
                  <a:pt x="53540" y="88260"/>
                </a:lnTo>
                <a:lnTo>
                  <a:pt x="53530" y="88260"/>
                </a:lnTo>
                <a:lnTo>
                  <a:pt x="53520" y="88260"/>
                </a:lnTo>
                <a:lnTo>
                  <a:pt x="53520" y="88270"/>
                </a:lnTo>
                <a:lnTo>
                  <a:pt x="53510" y="88270"/>
                </a:lnTo>
                <a:lnTo>
                  <a:pt x="53500" y="88270"/>
                </a:lnTo>
                <a:lnTo>
                  <a:pt x="53500" y="88280"/>
                </a:lnTo>
                <a:lnTo>
                  <a:pt x="53490" y="88280"/>
                </a:lnTo>
                <a:lnTo>
                  <a:pt x="53480" y="88280"/>
                </a:lnTo>
                <a:lnTo>
                  <a:pt x="53470" y="88280"/>
                </a:lnTo>
                <a:lnTo>
                  <a:pt x="53450" y="88270"/>
                </a:lnTo>
                <a:lnTo>
                  <a:pt x="53450" y="88260"/>
                </a:lnTo>
                <a:lnTo>
                  <a:pt x="53450" y="88250"/>
                </a:lnTo>
                <a:lnTo>
                  <a:pt x="53450" y="88240"/>
                </a:lnTo>
                <a:lnTo>
                  <a:pt x="53440" y="88230"/>
                </a:lnTo>
                <a:lnTo>
                  <a:pt x="53430" y="88220"/>
                </a:lnTo>
                <a:lnTo>
                  <a:pt x="53420" y="88210"/>
                </a:lnTo>
                <a:lnTo>
                  <a:pt x="53400" y="88210"/>
                </a:lnTo>
                <a:lnTo>
                  <a:pt x="53390" y="88220"/>
                </a:lnTo>
                <a:lnTo>
                  <a:pt x="53380" y="88220"/>
                </a:lnTo>
                <a:lnTo>
                  <a:pt x="53380" y="88210"/>
                </a:lnTo>
                <a:lnTo>
                  <a:pt x="53360" y="88210"/>
                </a:lnTo>
                <a:lnTo>
                  <a:pt x="53350" y="88210"/>
                </a:lnTo>
                <a:lnTo>
                  <a:pt x="53330" y="88210"/>
                </a:lnTo>
                <a:lnTo>
                  <a:pt x="53320" y="88220"/>
                </a:lnTo>
                <a:lnTo>
                  <a:pt x="53310" y="88240"/>
                </a:lnTo>
                <a:lnTo>
                  <a:pt x="53300" y="88250"/>
                </a:lnTo>
                <a:lnTo>
                  <a:pt x="53290" y="88260"/>
                </a:lnTo>
                <a:lnTo>
                  <a:pt x="53280" y="88270"/>
                </a:lnTo>
                <a:lnTo>
                  <a:pt x="53260" y="88280"/>
                </a:lnTo>
                <a:lnTo>
                  <a:pt x="53260" y="88290"/>
                </a:lnTo>
                <a:lnTo>
                  <a:pt x="53260" y="88300"/>
                </a:lnTo>
                <a:lnTo>
                  <a:pt x="53250" y="88310"/>
                </a:lnTo>
                <a:lnTo>
                  <a:pt x="53250" y="88320"/>
                </a:lnTo>
                <a:lnTo>
                  <a:pt x="53250" y="88330"/>
                </a:lnTo>
                <a:lnTo>
                  <a:pt x="53250" y="88340"/>
                </a:lnTo>
                <a:lnTo>
                  <a:pt x="53240" y="88360"/>
                </a:lnTo>
                <a:lnTo>
                  <a:pt x="53230" y="88370"/>
                </a:lnTo>
                <a:lnTo>
                  <a:pt x="53220" y="88380"/>
                </a:lnTo>
                <a:lnTo>
                  <a:pt x="53210" y="88390"/>
                </a:lnTo>
                <a:lnTo>
                  <a:pt x="53210" y="88410"/>
                </a:lnTo>
                <a:lnTo>
                  <a:pt x="53210" y="88420"/>
                </a:lnTo>
                <a:lnTo>
                  <a:pt x="53210" y="88430"/>
                </a:lnTo>
                <a:lnTo>
                  <a:pt x="53210" y="88440"/>
                </a:lnTo>
                <a:lnTo>
                  <a:pt x="53220" y="88440"/>
                </a:lnTo>
                <a:lnTo>
                  <a:pt x="53210" y="88450"/>
                </a:lnTo>
                <a:lnTo>
                  <a:pt x="53210" y="88470"/>
                </a:lnTo>
                <a:lnTo>
                  <a:pt x="53200" y="88480"/>
                </a:lnTo>
                <a:lnTo>
                  <a:pt x="53200" y="88500"/>
                </a:lnTo>
                <a:lnTo>
                  <a:pt x="53190" y="88520"/>
                </a:lnTo>
                <a:lnTo>
                  <a:pt x="53190" y="88530"/>
                </a:lnTo>
                <a:lnTo>
                  <a:pt x="53180" y="88550"/>
                </a:lnTo>
                <a:lnTo>
                  <a:pt x="53180" y="88560"/>
                </a:lnTo>
                <a:lnTo>
                  <a:pt x="53180" y="88570"/>
                </a:lnTo>
                <a:lnTo>
                  <a:pt x="53190" y="88590"/>
                </a:lnTo>
                <a:lnTo>
                  <a:pt x="53190" y="88600"/>
                </a:lnTo>
                <a:lnTo>
                  <a:pt x="53180" y="88620"/>
                </a:lnTo>
                <a:lnTo>
                  <a:pt x="53180" y="88630"/>
                </a:lnTo>
                <a:lnTo>
                  <a:pt x="53180" y="88640"/>
                </a:lnTo>
                <a:lnTo>
                  <a:pt x="53170" y="88650"/>
                </a:lnTo>
                <a:lnTo>
                  <a:pt x="53150" y="88650"/>
                </a:lnTo>
                <a:lnTo>
                  <a:pt x="53130" y="88650"/>
                </a:lnTo>
                <a:lnTo>
                  <a:pt x="53120" y="88650"/>
                </a:lnTo>
                <a:lnTo>
                  <a:pt x="53110" y="88680"/>
                </a:lnTo>
                <a:lnTo>
                  <a:pt x="53110" y="88700"/>
                </a:lnTo>
                <a:lnTo>
                  <a:pt x="53110" y="88720"/>
                </a:lnTo>
                <a:lnTo>
                  <a:pt x="53110" y="88760"/>
                </a:lnTo>
                <a:lnTo>
                  <a:pt x="53120" y="88790"/>
                </a:lnTo>
                <a:lnTo>
                  <a:pt x="53120" y="88800"/>
                </a:lnTo>
                <a:lnTo>
                  <a:pt x="53120" y="88820"/>
                </a:lnTo>
                <a:lnTo>
                  <a:pt x="53120" y="88830"/>
                </a:lnTo>
                <a:lnTo>
                  <a:pt x="53120" y="88840"/>
                </a:lnTo>
                <a:lnTo>
                  <a:pt x="53030" y="88960"/>
                </a:lnTo>
                <a:lnTo>
                  <a:pt x="53030" y="88970"/>
                </a:lnTo>
                <a:lnTo>
                  <a:pt x="53020" y="88970"/>
                </a:lnTo>
                <a:lnTo>
                  <a:pt x="53020" y="88980"/>
                </a:lnTo>
                <a:lnTo>
                  <a:pt x="53000" y="88990"/>
                </a:lnTo>
                <a:lnTo>
                  <a:pt x="52990" y="89000"/>
                </a:lnTo>
                <a:lnTo>
                  <a:pt x="52990" y="89010"/>
                </a:lnTo>
                <a:lnTo>
                  <a:pt x="52970" y="89010"/>
                </a:lnTo>
                <a:lnTo>
                  <a:pt x="52970" y="89030"/>
                </a:lnTo>
                <a:lnTo>
                  <a:pt x="52950" y="89040"/>
                </a:lnTo>
                <a:lnTo>
                  <a:pt x="52940" y="89050"/>
                </a:lnTo>
                <a:lnTo>
                  <a:pt x="52940" y="89070"/>
                </a:lnTo>
                <a:lnTo>
                  <a:pt x="52950" y="89080"/>
                </a:lnTo>
                <a:lnTo>
                  <a:pt x="52950" y="89090"/>
                </a:lnTo>
                <a:lnTo>
                  <a:pt x="52940" y="89090"/>
                </a:lnTo>
                <a:lnTo>
                  <a:pt x="52940" y="89080"/>
                </a:lnTo>
                <a:lnTo>
                  <a:pt x="52930" y="89080"/>
                </a:lnTo>
                <a:lnTo>
                  <a:pt x="52920" y="89090"/>
                </a:lnTo>
                <a:lnTo>
                  <a:pt x="52910" y="89090"/>
                </a:lnTo>
                <a:lnTo>
                  <a:pt x="52900" y="89090"/>
                </a:lnTo>
                <a:lnTo>
                  <a:pt x="52900" y="89100"/>
                </a:lnTo>
                <a:lnTo>
                  <a:pt x="52900" y="89110"/>
                </a:lnTo>
                <a:lnTo>
                  <a:pt x="52900" y="89120"/>
                </a:lnTo>
                <a:lnTo>
                  <a:pt x="52900" y="89130"/>
                </a:lnTo>
                <a:lnTo>
                  <a:pt x="52890" y="89120"/>
                </a:lnTo>
                <a:lnTo>
                  <a:pt x="52880" y="89120"/>
                </a:lnTo>
                <a:lnTo>
                  <a:pt x="52870" y="89130"/>
                </a:lnTo>
                <a:lnTo>
                  <a:pt x="52860" y="89140"/>
                </a:lnTo>
                <a:lnTo>
                  <a:pt x="52850" y="89150"/>
                </a:lnTo>
                <a:lnTo>
                  <a:pt x="52830" y="89150"/>
                </a:lnTo>
                <a:lnTo>
                  <a:pt x="52830" y="89160"/>
                </a:lnTo>
                <a:lnTo>
                  <a:pt x="52810" y="89160"/>
                </a:lnTo>
                <a:lnTo>
                  <a:pt x="52800" y="89160"/>
                </a:lnTo>
                <a:lnTo>
                  <a:pt x="52790" y="89180"/>
                </a:lnTo>
                <a:lnTo>
                  <a:pt x="52780" y="89200"/>
                </a:lnTo>
                <a:lnTo>
                  <a:pt x="52770" y="89210"/>
                </a:lnTo>
                <a:lnTo>
                  <a:pt x="52770" y="89220"/>
                </a:lnTo>
                <a:lnTo>
                  <a:pt x="52770" y="89230"/>
                </a:lnTo>
                <a:lnTo>
                  <a:pt x="52770" y="89240"/>
                </a:lnTo>
                <a:lnTo>
                  <a:pt x="52770" y="89250"/>
                </a:lnTo>
                <a:lnTo>
                  <a:pt x="52760" y="89260"/>
                </a:lnTo>
                <a:lnTo>
                  <a:pt x="52740" y="89260"/>
                </a:lnTo>
                <a:lnTo>
                  <a:pt x="52730" y="89270"/>
                </a:lnTo>
                <a:lnTo>
                  <a:pt x="52720" y="89280"/>
                </a:lnTo>
                <a:lnTo>
                  <a:pt x="52710" y="89300"/>
                </a:lnTo>
                <a:lnTo>
                  <a:pt x="52710" y="89310"/>
                </a:lnTo>
                <a:lnTo>
                  <a:pt x="52710" y="89340"/>
                </a:lnTo>
                <a:lnTo>
                  <a:pt x="52710" y="89350"/>
                </a:lnTo>
                <a:lnTo>
                  <a:pt x="52700" y="89350"/>
                </a:lnTo>
                <a:lnTo>
                  <a:pt x="52690" y="89360"/>
                </a:lnTo>
                <a:lnTo>
                  <a:pt x="52680" y="89360"/>
                </a:lnTo>
                <a:lnTo>
                  <a:pt x="52660" y="89370"/>
                </a:lnTo>
                <a:lnTo>
                  <a:pt x="52660" y="89380"/>
                </a:lnTo>
                <a:lnTo>
                  <a:pt x="52670" y="89400"/>
                </a:lnTo>
                <a:lnTo>
                  <a:pt x="52670" y="89410"/>
                </a:lnTo>
                <a:lnTo>
                  <a:pt x="52660" y="89410"/>
                </a:lnTo>
                <a:lnTo>
                  <a:pt x="52640" y="89410"/>
                </a:lnTo>
                <a:lnTo>
                  <a:pt x="52630" y="89410"/>
                </a:lnTo>
                <a:lnTo>
                  <a:pt x="52620" y="89420"/>
                </a:lnTo>
                <a:lnTo>
                  <a:pt x="52610" y="89440"/>
                </a:lnTo>
                <a:lnTo>
                  <a:pt x="52620" y="89450"/>
                </a:lnTo>
                <a:lnTo>
                  <a:pt x="52630" y="89450"/>
                </a:lnTo>
                <a:lnTo>
                  <a:pt x="52640" y="89450"/>
                </a:lnTo>
                <a:lnTo>
                  <a:pt x="52630" y="89460"/>
                </a:lnTo>
                <a:lnTo>
                  <a:pt x="52620" y="89460"/>
                </a:lnTo>
                <a:lnTo>
                  <a:pt x="52610" y="89450"/>
                </a:lnTo>
                <a:lnTo>
                  <a:pt x="52610" y="89460"/>
                </a:lnTo>
                <a:lnTo>
                  <a:pt x="52600" y="89470"/>
                </a:lnTo>
                <a:lnTo>
                  <a:pt x="52600" y="89480"/>
                </a:lnTo>
                <a:lnTo>
                  <a:pt x="52590" y="89500"/>
                </a:lnTo>
                <a:lnTo>
                  <a:pt x="52590" y="89510"/>
                </a:lnTo>
                <a:lnTo>
                  <a:pt x="52590" y="89520"/>
                </a:lnTo>
                <a:lnTo>
                  <a:pt x="52580" y="89530"/>
                </a:lnTo>
                <a:lnTo>
                  <a:pt x="52570" y="89550"/>
                </a:lnTo>
                <a:lnTo>
                  <a:pt x="52570" y="89560"/>
                </a:lnTo>
                <a:lnTo>
                  <a:pt x="52570" y="89570"/>
                </a:lnTo>
                <a:lnTo>
                  <a:pt x="52570" y="89580"/>
                </a:lnTo>
                <a:lnTo>
                  <a:pt x="52580" y="89590"/>
                </a:lnTo>
                <a:lnTo>
                  <a:pt x="52580" y="89600"/>
                </a:lnTo>
                <a:lnTo>
                  <a:pt x="52570" y="89600"/>
                </a:lnTo>
                <a:lnTo>
                  <a:pt x="52560" y="89600"/>
                </a:lnTo>
                <a:lnTo>
                  <a:pt x="52560" y="89610"/>
                </a:lnTo>
                <a:lnTo>
                  <a:pt x="52550" y="89620"/>
                </a:lnTo>
                <a:lnTo>
                  <a:pt x="52550" y="89630"/>
                </a:lnTo>
                <a:lnTo>
                  <a:pt x="52550" y="89640"/>
                </a:lnTo>
                <a:lnTo>
                  <a:pt x="52560" y="89640"/>
                </a:lnTo>
                <a:lnTo>
                  <a:pt x="52550" y="89650"/>
                </a:lnTo>
                <a:lnTo>
                  <a:pt x="52540" y="89650"/>
                </a:lnTo>
                <a:lnTo>
                  <a:pt x="52540" y="89660"/>
                </a:lnTo>
                <a:lnTo>
                  <a:pt x="52530" y="89660"/>
                </a:lnTo>
                <a:lnTo>
                  <a:pt x="52520" y="89670"/>
                </a:lnTo>
                <a:lnTo>
                  <a:pt x="52520" y="89680"/>
                </a:lnTo>
                <a:lnTo>
                  <a:pt x="52510" y="89690"/>
                </a:lnTo>
                <a:lnTo>
                  <a:pt x="52500" y="89700"/>
                </a:lnTo>
                <a:lnTo>
                  <a:pt x="52480" y="89700"/>
                </a:lnTo>
                <a:lnTo>
                  <a:pt x="52480" y="89710"/>
                </a:lnTo>
                <a:lnTo>
                  <a:pt x="52470" y="89730"/>
                </a:lnTo>
                <a:lnTo>
                  <a:pt x="52470" y="89750"/>
                </a:lnTo>
                <a:lnTo>
                  <a:pt x="52460" y="89750"/>
                </a:lnTo>
                <a:lnTo>
                  <a:pt x="52450" y="89760"/>
                </a:lnTo>
                <a:lnTo>
                  <a:pt x="52460" y="89770"/>
                </a:lnTo>
                <a:lnTo>
                  <a:pt x="52460" y="89780"/>
                </a:lnTo>
                <a:lnTo>
                  <a:pt x="52440" y="89810"/>
                </a:lnTo>
                <a:lnTo>
                  <a:pt x="52420" y="89820"/>
                </a:lnTo>
                <a:lnTo>
                  <a:pt x="52410" y="89830"/>
                </a:lnTo>
                <a:lnTo>
                  <a:pt x="52390" y="89830"/>
                </a:lnTo>
                <a:lnTo>
                  <a:pt x="52390" y="89850"/>
                </a:lnTo>
                <a:lnTo>
                  <a:pt x="52390" y="89860"/>
                </a:lnTo>
                <a:lnTo>
                  <a:pt x="52390" y="89870"/>
                </a:lnTo>
                <a:lnTo>
                  <a:pt x="52370" y="89890"/>
                </a:lnTo>
                <a:lnTo>
                  <a:pt x="52360" y="89890"/>
                </a:lnTo>
                <a:lnTo>
                  <a:pt x="52360" y="89900"/>
                </a:lnTo>
                <a:lnTo>
                  <a:pt x="52360" y="89910"/>
                </a:lnTo>
                <a:lnTo>
                  <a:pt x="52360" y="89920"/>
                </a:lnTo>
                <a:lnTo>
                  <a:pt x="52360" y="89930"/>
                </a:lnTo>
                <a:lnTo>
                  <a:pt x="52320" y="89980"/>
                </a:lnTo>
                <a:lnTo>
                  <a:pt x="52310" y="89990"/>
                </a:lnTo>
                <a:lnTo>
                  <a:pt x="52290" y="90000"/>
                </a:lnTo>
                <a:lnTo>
                  <a:pt x="52270" y="90020"/>
                </a:lnTo>
                <a:lnTo>
                  <a:pt x="52260" y="90040"/>
                </a:lnTo>
                <a:lnTo>
                  <a:pt x="52240" y="90060"/>
                </a:lnTo>
                <a:lnTo>
                  <a:pt x="52230" y="90080"/>
                </a:lnTo>
                <a:lnTo>
                  <a:pt x="52140" y="90160"/>
                </a:lnTo>
                <a:lnTo>
                  <a:pt x="52130" y="90170"/>
                </a:lnTo>
                <a:lnTo>
                  <a:pt x="52050" y="90210"/>
                </a:lnTo>
                <a:lnTo>
                  <a:pt x="52040" y="90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Bouenz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410" y="80000"/>
                </a:moveTo>
                <a:lnTo>
                  <a:pt x="39780" y="80210"/>
                </a:lnTo>
                <a:lnTo>
                  <a:pt x="39880" y="80230"/>
                </a:lnTo>
                <a:lnTo>
                  <a:pt x="40170" y="80250"/>
                </a:lnTo>
                <a:lnTo>
                  <a:pt x="40300" y="80290"/>
                </a:lnTo>
                <a:lnTo>
                  <a:pt x="40460" y="80370"/>
                </a:lnTo>
                <a:lnTo>
                  <a:pt x="40570" y="80400"/>
                </a:lnTo>
                <a:lnTo>
                  <a:pt x="40660" y="80420"/>
                </a:lnTo>
                <a:lnTo>
                  <a:pt x="41100" y="80380"/>
                </a:lnTo>
                <a:lnTo>
                  <a:pt x="41200" y="80350"/>
                </a:lnTo>
                <a:lnTo>
                  <a:pt x="41280" y="80310"/>
                </a:lnTo>
                <a:lnTo>
                  <a:pt x="41860" y="79600"/>
                </a:lnTo>
                <a:lnTo>
                  <a:pt x="41950" y="79540"/>
                </a:lnTo>
                <a:lnTo>
                  <a:pt x="42160" y="79400"/>
                </a:lnTo>
                <a:lnTo>
                  <a:pt x="42210" y="79340"/>
                </a:lnTo>
                <a:lnTo>
                  <a:pt x="42290" y="79190"/>
                </a:lnTo>
                <a:lnTo>
                  <a:pt x="42360" y="79140"/>
                </a:lnTo>
                <a:lnTo>
                  <a:pt x="42430" y="79160"/>
                </a:lnTo>
                <a:lnTo>
                  <a:pt x="42550" y="79280"/>
                </a:lnTo>
                <a:lnTo>
                  <a:pt x="42620" y="79330"/>
                </a:lnTo>
                <a:lnTo>
                  <a:pt x="43020" y="79490"/>
                </a:lnTo>
                <a:lnTo>
                  <a:pt x="43240" y="79530"/>
                </a:lnTo>
                <a:lnTo>
                  <a:pt x="43390" y="79600"/>
                </a:lnTo>
                <a:lnTo>
                  <a:pt x="43460" y="79690"/>
                </a:lnTo>
                <a:lnTo>
                  <a:pt x="43540" y="79750"/>
                </a:lnTo>
                <a:lnTo>
                  <a:pt x="43590" y="79830"/>
                </a:lnTo>
                <a:lnTo>
                  <a:pt x="43680" y="80000"/>
                </a:lnTo>
                <a:lnTo>
                  <a:pt x="43760" y="80110"/>
                </a:lnTo>
                <a:lnTo>
                  <a:pt x="43810" y="80190"/>
                </a:lnTo>
                <a:lnTo>
                  <a:pt x="43820" y="80270"/>
                </a:lnTo>
                <a:lnTo>
                  <a:pt x="43820" y="80420"/>
                </a:lnTo>
                <a:lnTo>
                  <a:pt x="43870" y="80660"/>
                </a:lnTo>
                <a:lnTo>
                  <a:pt x="43910" y="80750"/>
                </a:lnTo>
                <a:lnTo>
                  <a:pt x="43990" y="80850"/>
                </a:lnTo>
                <a:lnTo>
                  <a:pt x="44040" y="80920"/>
                </a:lnTo>
                <a:lnTo>
                  <a:pt x="44060" y="80980"/>
                </a:lnTo>
                <a:lnTo>
                  <a:pt x="44020" y="80990"/>
                </a:lnTo>
                <a:lnTo>
                  <a:pt x="43750" y="81130"/>
                </a:lnTo>
                <a:lnTo>
                  <a:pt x="43680" y="81150"/>
                </a:lnTo>
                <a:lnTo>
                  <a:pt x="43600" y="81190"/>
                </a:lnTo>
                <a:lnTo>
                  <a:pt x="43450" y="81360"/>
                </a:lnTo>
                <a:lnTo>
                  <a:pt x="43350" y="81440"/>
                </a:lnTo>
                <a:lnTo>
                  <a:pt x="43200" y="81460"/>
                </a:lnTo>
                <a:lnTo>
                  <a:pt x="43100" y="81420"/>
                </a:lnTo>
                <a:lnTo>
                  <a:pt x="43050" y="81430"/>
                </a:lnTo>
                <a:lnTo>
                  <a:pt x="43080" y="81590"/>
                </a:lnTo>
                <a:lnTo>
                  <a:pt x="43350" y="82090"/>
                </a:lnTo>
                <a:lnTo>
                  <a:pt x="43580" y="82350"/>
                </a:lnTo>
                <a:lnTo>
                  <a:pt x="43920" y="82910"/>
                </a:lnTo>
                <a:lnTo>
                  <a:pt x="43920" y="83100"/>
                </a:lnTo>
                <a:lnTo>
                  <a:pt x="43950" y="83270"/>
                </a:lnTo>
                <a:lnTo>
                  <a:pt x="44050" y="83400"/>
                </a:lnTo>
                <a:lnTo>
                  <a:pt x="44250" y="83440"/>
                </a:lnTo>
                <a:lnTo>
                  <a:pt x="44440" y="83550"/>
                </a:lnTo>
                <a:lnTo>
                  <a:pt x="44560" y="83790"/>
                </a:lnTo>
                <a:lnTo>
                  <a:pt x="44660" y="84080"/>
                </a:lnTo>
                <a:lnTo>
                  <a:pt x="44790" y="84300"/>
                </a:lnTo>
                <a:lnTo>
                  <a:pt x="44660" y="84350"/>
                </a:lnTo>
                <a:lnTo>
                  <a:pt x="44580" y="84410"/>
                </a:lnTo>
                <a:lnTo>
                  <a:pt x="44430" y="84590"/>
                </a:lnTo>
                <a:lnTo>
                  <a:pt x="44260" y="84830"/>
                </a:lnTo>
                <a:lnTo>
                  <a:pt x="44210" y="84880"/>
                </a:lnTo>
                <a:lnTo>
                  <a:pt x="43780" y="84880"/>
                </a:lnTo>
                <a:lnTo>
                  <a:pt x="43440" y="84680"/>
                </a:lnTo>
                <a:lnTo>
                  <a:pt x="43350" y="84660"/>
                </a:lnTo>
                <a:lnTo>
                  <a:pt x="43300" y="84720"/>
                </a:lnTo>
                <a:lnTo>
                  <a:pt x="43250" y="84930"/>
                </a:lnTo>
                <a:lnTo>
                  <a:pt x="43220" y="85020"/>
                </a:lnTo>
                <a:lnTo>
                  <a:pt x="43150" y="85090"/>
                </a:lnTo>
                <a:lnTo>
                  <a:pt x="42620" y="85460"/>
                </a:lnTo>
                <a:lnTo>
                  <a:pt x="42480" y="85600"/>
                </a:lnTo>
                <a:lnTo>
                  <a:pt x="42360" y="85800"/>
                </a:lnTo>
                <a:lnTo>
                  <a:pt x="42540" y="86220"/>
                </a:lnTo>
                <a:lnTo>
                  <a:pt x="42530" y="86390"/>
                </a:lnTo>
                <a:lnTo>
                  <a:pt x="42360" y="86510"/>
                </a:lnTo>
                <a:lnTo>
                  <a:pt x="42440" y="86590"/>
                </a:lnTo>
                <a:lnTo>
                  <a:pt x="42270" y="86660"/>
                </a:lnTo>
                <a:lnTo>
                  <a:pt x="41920" y="86750"/>
                </a:lnTo>
                <a:lnTo>
                  <a:pt x="41780" y="86800"/>
                </a:lnTo>
                <a:lnTo>
                  <a:pt x="41680" y="86890"/>
                </a:lnTo>
                <a:lnTo>
                  <a:pt x="41370" y="87230"/>
                </a:lnTo>
                <a:lnTo>
                  <a:pt x="41130" y="87410"/>
                </a:lnTo>
                <a:lnTo>
                  <a:pt x="40750" y="87600"/>
                </a:lnTo>
                <a:lnTo>
                  <a:pt x="40600" y="87620"/>
                </a:lnTo>
                <a:lnTo>
                  <a:pt x="40540" y="87680"/>
                </a:lnTo>
                <a:lnTo>
                  <a:pt x="40490" y="87730"/>
                </a:lnTo>
                <a:lnTo>
                  <a:pt x="40470" y="87770"/>
                </a:lnTo>
                <a:lnTo>
                  <a:pt x="40380" y="88080"/>
                </a:lnTo>
                <a:lnTo>
                  <a:pt x="40320" y="88780"/>
                </a:lnTo>
                <a:lnTo>
                  <a:pt x="40300" y="88890"/>
                </a:lnTo>
                <a:lnTo>
                  <a:pt x="40170" y="89130"/>
                </a:lnTo>
                <a:lnTo>
                  <a:pt x="40140" y="89210"/>
                </a:lnTo>
                <a:lnTo>
                  <a:pt x="40100" y="89360"/>
                </a:lnTo>
                <a:lnTo>
                  <a:pt x="40070" y="89440"/>
                </a:lnTo>
                <a:lnTo>
                  <a:pt x="39960" y="89620"/>
                </a:lnTo>
                <a:lnTo>
                  <a:pt x="39880" y="89920"/>
                </a:lnTo>
                <a:lnTo>
                  <a:pt x="39880" y="89930"/>
                </a:lnTo>
                <a:lnTo>
                  <a:pt x="39870" y="89920"/>
                </a:lnTo>
                <a:lnTo>
                  <a:pt x="39570" y="89940"/>
                </a:lnTo>
                <a:lnTo>
                  <a:pt x="39480" y="89920"/>
                </a:lnTo>
                <a:lnTo>
                  <a:pt x="39430" y="89880"/>
                </a:lnTo>
                <a:lnTo>
                  <a:pt x="39390" y="89820"/>
                </a:lnTo>
                <a:lnTo>
                  <a:pt x="39320" y="89730"/>
                </a:lnTo>
                <a:lnTo>
                  <a:pt x="39250" y="89600"/>
                </a:lnTo>
                <a:lnTo>
                  <a:pt x="39250" y="89590"/>
                </a:lnTo>
                <a:lnTo>
                  <a:pt x="39240" y="89560"/>
                </a:lnTo>
                <a:lnTo>
                  <a:pt x="39230" y="89560"/>
                </a:lnTo>
                <a:lnTo>
                  <a:pt x="39220" y="89540"/>
                </a:lnTo>
                <a:lnTo>
                  <a:pt x="39120" y="89420"/>
                </a:lnTo>
                <a:lnTo>
                  <a:pt x="38890" y="89260"/>
                </a:lnTo>
                <a:lnTo>
                  <a:pt x="38680" y="89240"/>
                </a:lnTo>
                <a:lnTo>
                  <a:pt x="38020" y="89470"/>
                </a:lnTo>
                <a:lnTo>
                  <a:pt x="37900" y="89540"/>
                </a:lnTo>
                <a:lnTo>
                  <a:pt x="37860" y="89660"/>
                </a:lnTo>
                <a:lnTo>
                  <a:pt x="37970" y="90670"/>
                </a:lnTo>
                <a:lnTo>
                  <a:pt x="37930" y="90870"/>
                </a:lnTo>
                <a:lnTo>
                  <a:pt x="37770" y="91290"/>
                </a:lnTo>
                <a:lnTo>
                  <a:pt x="37730" y="91520"/>
                </a:lnTo>
                <a:lnTo>
                  <a:pt x="37790" y="91710"/>
                </a:lnTo>
                <a:lnTo>
                  <a:pt x="37770" y="91770"/>
                </a:lnTo>
                <a:lnTo>
                  <a:pt x="37820" y="91800"/>
                </a:lnTo>
                <a:lnTo>
                  <a:pt x="37870" y="91970"/>
                </a:lnTo>
                <a:lnTo>
                  <a:pt x="37800" y="92060"/>
                </a:lnTo>
                <a:lnTo>
                  <a:pt x="37720" y="92050"/>
                </a:lnTo>
                <a:lnTo>
                  <a:pt x="37640" y="92020"/>
                </a:lnTo>
                <a:lnTo>
                  <a:pt x="37550" y="92070"/>
                </a:lnTo>
                <a:lnTo>
                  <a:pt x="37510" y="92180"/>
                </a:lnTo>
                <a:lnTo>
                  <a:pt x="37530" y="92340"/>
                </a:lnTo>
                <a:lnTo>
                  <a:pt x="37520" y="92400"/>
                </a:lnTo>
                <a:lnTo>
                  <a:pt x="37480" y="92450"/>
                </a:lnTo>
                <a:lnTo>
                  <a:pt x="37390" y="92460"/>
                </a:lnTo>
                <a:lnTo>
                  <a:pt x="37150" y="92390"/>
                </a:lnTo>
                <a:lnTo>
                  <a:pt x="37050" y="92380"/>
                </a:lnTo>
                <a:lnTo>
                  <a:pt x="36840" y="92530"/>
                </a:lnTo>
                <a:lnTo>
                  <a:pt x="36610" y="92950"/>
                </a:lnTo>
                <a:lnTo>
                  <a:pt x="36490" y="92980"/>
                </a:lnTo>
                <a:lnTo>
                  <a:pt x="36480" y="92940"/>
                </a:lnTo>
                <a:lnTo>
                  <a:pt x="36430" y="92640"/>
                </a:lnTo>
                <a:lnTo>
                  <a:pt x="36410" y="92560"/>
                </a:lnTo>
                <a:lnTo>
                  <a:pt x="36370" y="92480"/>
                </a:lnTo>
                <a:lnTo>
                  <a:pt x="36310" y="92400"/>
                </a:lnTo>
                <a:lnTo>
                  <a:pt x="36200" y="92310"/>
                </a:lnTo>
                <a:lnTo>
                  <a:pt x="36030" y="92200"/>
                </a:lnTo>
                <a:lnTo>
                  <a:pt x="35620" y="92000"/>
                </a:lnTo>
                <a:lnTo>
                  <a:pt x="34860" y="91480"/>
                </a:lnTo>
                <a:lnTo>
                  <a:pt x="34780" y="91460"/>
                </a:lnTo>
                <a:lnTo>
                  <a:pt x="34620" y="91420"/>
                </a:lnTo>
                <a:lnTo>
                  <a:pt x="34540" y="91380"/>
                </a:lnTo>
                <a:lnTo>
                  <a:pt x="34480" y="91300"/>
                </a:lnTo>
                <a:lnTo>
                  <a:pt x="34450" y="91190"/>
                </a:lnTo>
                <a:lnTo>
                  <a:pt x="34430" y="91000"/>
                </a:lnTo>
                <a:lnTo>
                  <a:pt x="34400" y="90930"/>
                </a:lnTo>
                <a:lnTo>
                  <a:pt x="34350" y="90840"/>
                </a:lnTo>
                <a:lnTo>
                  <a:pt x="34240" y="90730"/>
                </a:lnTo>
                <a:lnTo>
                  <a:pt x="34120" y="90590"/>
                </a:lnTo>
                <a:lnTo>
                  <a:pt x="34020" y="90400"/>
                </a:lnTo>
                <a:lnTo>
                  <a:pt x="33920" y="90270"/>
                </a:lnTo>
                <a:lnTo>
                  <a:pt x="33860" y="90120"/>
                </a:lnTo>
                <a:lnTo>
                  <a:pt x="33770" y="89930"/>
                </a:lnTo>
                <a:lnTo>
                  <a:pt x="33330" y="89310"/>
                </a:lnTo>
                <a:lnTo>
                  <a:pt x="33110" y="89110"/>
                </a:lnTo>
                <a:lnTo>
                  <a:pt x="32950" y="89020"/>
                </a:lnTo>
                <a:lnTo>
                  <a:pt x="32780" y="89010"/>
                </a:lnTo>
                <a:lnTo>
                  <a:pt x="32620" y="88950"/>
                </a:lnTo>
                <a:lnTo>
                  <a:pt x="32540" y="88940"/>
                </a:lnTo>
                <a:lnTo>
                  <a:pt x="32460" y="88940"/>
                </a:lnTo>
                <a:lnTo>
                  <a:pt x="32380" y="88910"/>
                </a:lnTo>
                <a:lnTo>
                  <a:pt x="32230" y="88840"/>
                </a:lnTo>
                <a:lnTo>
                  <a:pt x="32150" y="88840"/>
                </a:lnTo>
                <a:lnTo>
                  <a:pt x="32000" y="88860"/>
                </a:lnTo>
                <a:lnTo>
                  <a:pt x="31920" y="88840"/>
                </a:lnTo>
                <a:lnTo>
                  <a:pt x="31840" y="88810"/>
                </a:lnTo>
                <a:lnTo>
                  <a:pt x="31770" y="88770"/>
                </a:lnTo>
                <a:lnTo>
                  <a:pt x="31700" y="88750"/>
                </a:lnTo>
                <a:lnTo>
                  <a:pt x="31620" y="88750"/>
                </a:lnTo>
                <a:lnTo>
                  <a:pt x="31540" y="88770"/>
                </a:lnTo>
                <a:lnTo>
                  <a:pt x="31460" y="88780"/>
                </a:lnTo>
                <a:lnTo>
                  <a:pt x="31290" y="88750"/>
                </a:lnTo>
                <a:lnTo>
                  <a:pt x="31130" y="88750"/>
                </a:lnTo>
                <a:lnTo>
                  <a:pt x="31030" y="88710"/>
                </a:lnTo>
                <a:lnTo>
                  <a:pt x="30920" y="88630"/>
                </a:lnTo>
                <a:lnTo>
                  <a:pt x="30760" y="88430"/>
                </a:lnTo>
                <a:lnTo>
                  <a:pt x="30650" y="88360"/>
                </a:lnTo>
                <a:lnTo>
                  <a:pt x="30560" y="88310"/>
                </a:lnTo>
                <a:lnTo>
                  <a:pt x="30490" y="88310"/>
                </a:lnTo>
                <a:lnTo>
                  <a:pt x="30450" y="88290"/>
                </a:lnTo>
                <a:lnTo>
                  <a:pt x="30340" y="88150"/>
                </a:lnTo>
                <a:lnTo>
                  <a:pt x="29600" y="86690"/>
                </a:lnTo>
                <a:lnTo>
                  <a:pt x="29240" y="86160"/>
                </a:lnTo>
                <a:lnTo>
                  <a:pt x="29040" y="85780"/>
                </a:lnTo>
                <a:lnTo>
                  <a:pt x="28910" y="85600"/>
                </a:lnTo>
                <a:lnTo>
                  <a:pt x="28690" y="85370"/>
                </a:lnTo>
                <a:lnTo>
                  <a:pt x="28220" y="85020"/>
                </a:lnTo>
                <a:lnTo>
                  <a:pt x="28150" y="84950"/>
                </a:lnTo>
                <a:lnTo>
                  <a:pt x="27590" y="84310"/>
                </a:lnTo>
                <a:lnTo>
                  <a:pt x="27220" y="83660"/>
                </a:lnTo>
                <a:lnTo>
                  <a:pt x="26980" y="83350"/>
                </a:lnTo>
                <a:lnTo>
                  <a:pt x="26900" y="83280"/>
                </a:lnTo>
                <a:lnTo>
                  <a:pt x="26740" y="83160"/>
                </a:lnTo>
                <a:lnTo>
                  <a:pt x="26430" y="82970"/>
                </a:lnTo>
                <a:lnTo>
                  <a:pt x="26370" y="82900"/>
                </a:lnTo>
                <a:lnTo>
                  <a:pt x="26340" y="82820"/>
                </a:lnTo>
                <a:lnTo>
                  <a:pt x="26410" y="82680"/>
                </a:lnTo>
                <a:lnTo>
                  <a:pt x="26470" y="82580"/>
                </a:lnTo>
                <a:lnTo>
                  <a:pt x="26530" y="82490"/>
                </a:lnTo>
                <a:lnTo>
                  <a:pt x="26600" y="82440"/>
                </a:lnTo>
                <a:lnTo>
                  <a:pt x="26670" y="82410"/>
                </a:lnTo>
                <a:lnTo>
                  <a:pt x="26730" y="82370"/>
                </a:lnTo>
                <a:lnTo>
                  <a:pt x="26760" y="82300"/>
                </a:lnTo>
                <a:lnTo>
                  <a:pt x="26640" y="82010"/>
                </a:lnTo>
                <a:lnTo>
                  <a:pt x="26620" y="81930"/>
                </a:lnTo>
                <a:lnTo>
                  <a:pt x="26610" y="81760"/>
                </a:lnTo>
                <a:lnTo>
                  <a:pt x="26690" y="81590"/>
                </a:lnTo>
                <a:lnTo>
                  <a:pt x="26710" y="81500"/>
                </a:lnTo>
                <a:lnTo>
                  <a:pt x="26590" y="81220"/>
                </a:lnTo>
                <a:lnTo>
                  <a:pt x="26480" y="80690"/>
                </a:lnTo>
                <a:lnTo>
                  <a:pt x="26470" y="80510"/>
                </a:lnTo>
                <a:lnTo>
                  <a:pt x="26480" y="80390"/>
                </a:lnTo>
                <a:lnTo>
                  <a:pt x="26500" y="80310"/>
                </a:lnTo>
                <a:lnTo>
                  <a:pt x="26530" y="80240"/>
                </a:lnTo>
                <a:lnTo>
                  <a:pt x="26620" y="80120"/>
                </a:lnTo>
                <a:lnTo>
                  <a:pt x="26890" y="79890"/>
                </a:lnTo>
                <a:lnTo>
                  <a:pt x="26920" y="79940"/>
                </a:lnTo>
                <a:lnTo>
                  <a:pt x="27050" y="79920"/>
                </a:lnTo>
                <a:lnTo>
                  <a:pt x="27250" y="79820"/>
                </a:lnTo>
                <a:lnTo>
                  <a:pt x="27350" y="79800"/>
                </a:lnTo>
                <a:lnTo>
                  <a:pt x="27580" y="79850"/>
                </a:lnTo>
                <a:lnTo>
                  <a:pt x="27520" y="80120"/>
                </a:lnTo>
                <a:lnTo>
                  <a:pt x="27740" y="80220"/>
                </a:lnTo>
                <a:lnTo>
                  <a:pt x="28160" y="80200"/>
                </a:lnTo>
                <a:lnTo>
                  <a:pt x="28330" y="80250"/>
                </a:lnTo>
                <a:lnTo>
                  <a:pt x="28460" y="80440"/>
                </a:lnTo>
                <a:lnTo>
                  <a:pt x="28310" y="80510"/>
                </a:lnTo>
                <a:lnTo>
                  <a:pt x="28470" y="80570"/>
                </a:lnTo>
                <a:lnTo>
                  <a:pt x="28500" y="80660"/>
                </a:lnTo>
                <a:lnTo>
                  <a:pt x="28500" y="80790"/>
                </a:lnTo>
                <a:lnTo>
                  <a:pt x="28530" y="80950"/>
                </a:lnTo>
                <a:lnTo>
                  <a:pt x="28570" y="80970"/>
                </a:lnTo>
                <a:lnTo>
                  <a:pt x="28700" y="80990"/>
                </a:lnTo>
                <a:lnTo>
                  <a:pt x="28750" y="81010"/>
                </a:lnTo>
                <a:lnTo>
                  <a:pt x="28770" y="81070"/>
                </a:lnTo>
                <a:lnTo>
                  <a:pt x="28790" y="81180"/>
                </a:lnTo>
                <a:lnTo>
                  <a:pt x="28810" y="81230"/>
                </a:lnTo>
                <a:lnTo>
                  <a:pt x="28900" y="81330"/>
                </a:lnTo>
                <a:lnTo>
                  <a:pt x="28940" y="81400"/>
                </a:lnTo>
                <a:lnTo>
                  <a:pt x="29100" y="81880"/>
                </a:lnTo>
                <a:lnTo>
                  <a:pt x="29180" y="81980"/>
                </a:lnTo>
                <a:lnTo>
                  <a:pt x="29310" y="82010"/>
                </a:lnTo>
                <a:lnTo>
                  <a:pt x="29240" y="82210"/>
                </a:lnTo>
                <a:lnTo>
                  <a:pt x="29200" y="82260"/>
                </a:lnTo>
                <a:lnTo>
                  <a:pt x="29150" y="82340"/>
                </a:lnTo>
                <a:lnTo>
                  <a:pt x="29200" y="82390"/>
                </a:lnTo>
                <a:lnTo>
                  <a:pt x="29310" y="82450"/>
                </a:lnTo>
                <a:lnTo>
                  <a:pt x="29310" y="82840"/>
                </a:lnTo>
                <a:lnTo>
                  <a:pt x="29410" y="83060"/>
                </a:lnTo>
                <a:lnTo>
                  <a:pt x="29740" y="83310"/>
                </a:lnTo>
                <a:lnTo>
                  <a:pt x="29860" y="83350"/>
                </a:lnTo>
                <a:lnTo>
                  <a:pt x="29890" y="83380"/>
                </a:lnTo>
                <a:lnTo>
                  <a:pt x="29980" y="83430"/>
                </a:lnTo>
                <a:lnTo>
                  <a:pt x="30230" y="83510"/>
                </a:lnTo>
                <a:lnTo>
                  <a:pt x="30300" y="83580"/>
                </a:lnTo>
                <a:lnTo>
                  <a:pt x="30340" y="83650"/>
                </a:lnTo>
                <a:lnTo>
                  <a:pt x="30370" y="83720"/>
                </a:lnTo>
                <a:lnTo>
                  <a:pt x="30420" y="83760"/>
                </a:lnTo>
                <a:lnTo>
                  <a:pt x="30470" y="83780"/>
                </a:lnTo>
                <a:lnTo>
                  <a:pt x="30520" y="83790"/>
                </a:lnTo>
                <a:lnTo>
                  <a:pt x="30570" y="83820"/>
                </a:lnTo>
                <a:lnTo>
                  <a:pt x="30610" y="83880"/>
                </a:lnTo>
                <a:lnTo>
                  <a:pt x="30650" y="83950"/>
                </a:lnTo>
                <a:lnTo>
                  <a:pt x="30700" y="84010"/>
                </a:lnTo>
                <a:lnTo>
                  <a:pt x="30770" y="84060"/>
                </a:lnTo>
                <a:lnTo>
                  <a:pt x="30870" y="84070"/>
                </a:lnTo>
                <a:lnTo>
                  <a:pt x="30990" y="84060"/>
                </a:lnTo>
                <a:lnTo>
                  <a:pt x="31180" y="84030"/>
                </a:lnTo>
                <a:lnTo>
                  <a:pt x="31720" y="83980"/>
                </a:lnTo>
                <a:lnTo>
                  <a:pt x="31800" y="83980"/>
                </a:lnTo>
                <a:lnTo>
                  <a:pt x="31890" y="83990"/>
                </a:lnTo>
                <a:lnTo>
                  <a:pt x="32140" y="84080"/>
                </a:lnTo>
                <a:lnTo>
                  <a:pt x="32260" y="84060"/>
                </a:lnTo>
                <a:lnTo>
                  <a:pt x="32720" y="83900"/>
                </a:lnTo>
                <a:lnTo>
                  <a:pt x="32880" y="83880"/>
                </a:lnTo>
                <a:lnTo>
                  <a:pt x="33000" y="83890"/>
                </a:lnTo>
                <a:lnTo>
                  <a:pt x="33230" y="84050"/>
                </a:lnTo>
                <a:lnTo>
                  <a:pt x="33310" y="84080"/>
                </a:lnTo>
                <a:lnTo>
                  <a:pt x="33410" y="84080"/>
                </a:lnTo>
                <a:lnTo>
                  <a:pt x="33660" y="84040"/>
                </a:lnTo>
                <a:lnTo>
                  <a:pt x="33860" y="84080"/>
                </a:lnTo>
                <a:lnTo>
                  <a:pt x="33940" y="84090"/>
                </a:lnTo>
                <a:lnTo>
                  <a:pt x="34000" y="84040"/>
                </a:lnTo>
                <a:lnTo>
                  <a:pt x="34070" y="84060"/>
                </a:lnTo>
                <a:lnTo>
                  <a:pt x="34110" y="84110"/>
                </a:lnTo>
                <a:lnTo>
                  <a:pt x="34160" y="84190"/>
                </a:lnTo>
                <a:lnTo>
                  <a:pt x="34190" y="84270"/>
                </a:lnTo>
                <a:lnTo>
                  <a:pt x="34170" y="84340"/>
                </a:lnTo>
                <a:lnTo>
                  <a:pt x="34140" y="84420"/>
                </a:lnTo>
                <a:lnTo>
                  <a:pt x="34130" y="84500"/>
                </a:lnTo>
                <a:lnTo>
                  <a:pt x="34140" y="84580"/>
                </a:lnTo>
                <a:lnTo>
                  <a:pt x="34310" y="85080"/>
                </a:lnTo>
                <a:lnTo>
                  <a:pt x="34360" y="85160"/>
                </a:lnTo>
                <a:lnTo>
                  <a:pt x="34420" y="85220"/>
                </a:lnTo>
                <a:lnTo>
                  <a:pt x="34490" y="85260"/>
                </a:lnTo>
                <a:lnTo>
                  <a:pt x="34570" y="85280"/>
                </a:lnTo>
                <a:lnTo>
                  <a:pt x="34730" y="85290"/>
                </a:lnTo>
                <a:lnTo>
                  <a:pt x="35070" y="85360"/>
                </a:lnTo>
                <a:lnTo>
                  <a:pt x="35180" y="85350"/>
                </a:lnTo>
                <a:lnTo>
                  <a:pt x="35360" y="85310"/>
                </a:lnTo>
                <a:lnTo>
                  <a:pt x="35510" y="85270"/>
                </a:lnTo>
                <a:lnTo>
                  <a:pt x="35640" y="85210"/>
                </a:lnTo>
                <a:lnTo>
                  <a:pt x="35690" y="85180"/>
                </a:lnTo>
                <a:lnTo>
                  <a:pt x="35740" y="85110"/>
                </a:lnTo>
                <a:lnTo>
                  <a:pt x="35790" y="85030"/>
                </a:lnTo>
                <a:lnTo>
                  <a:pt x="35880" y="84640"/>
                </a:lnTo>
                <a:lnTo>
                  <a:pt x="35880" y="84560"/>
                </a:lnTo>
                <a:lnTo>
                  <a:pt x="35870" y="84400"/>
                </a:lnTo>
                <a:lnTo>
                  <a:pt x="35880" y="84320"/>
                </a:lnTo>
                <a:lnTo>
                  <a:pt x="35930" y="84230"/>
                </a:lnTo>
                <a:lnTo>
                  <a:pt x="36010" y="84120"/>
                </a:lnTo>
                <a:lnTo>
                  <a:pt x="36290" y="83840"/>
                </a:lnTo>
                <a:lnTo>
                  <a:pt x="36360" y="83710"/>
                </a:lnTo>
                <a:lnTo>
                  <a:pt x="36370" y="83620"/>
                </a:lnTo>
                <a:lnTo>
                  <a:pt x="36370" y="83530"/>
                </a:lnTo>
                <a:lnTo>
                  <a:pt x="36380" y="83460"/>
                </a:lnTo>
                <a:lnTo>
                  <a:pt x="36410" y="83380"/>
                </a:lnTo>
                <a:lnTo>
                  <a:pt x="36510" y="83290"/>
                </a:lnTo>
                <a:lnTo>
                  <a:pt x="36600" y="83200"/>
                </a:lnTo>
                <a:lnTo>
                  <a:pt x="36680" y="83060"/>
                </a:lnTo>
                <a:lnTo>
                  <a:pt x="36700" y="82990"/>
                </a:lnTo>
                <a:lnTo>
                  <a:pt x="36700" y="82960"/>
                </a:lnTo>
                <a:lnTo>
                  <a:pt x="36620" y="82920"/>
                </a:lnTo>
                <a:lnTo>
                  <a:pt x="36580" y="82890"/>
                </a:lnTo>
                <a:lnTo>
                  <a:pt x="36570" y="82850"/>
                </a:lnTo>
                <a:lnTo>
                  <a:pt x="36610" y="82720"/>
                </a:lnTo>
                <a:lnTo>
                  <a:pt x="36600" y="82710"/>
                </a:lnTo>
                <a:lnTo>
                  <a:pt x="36590" y="82700"/>
                </a:lnTo>
                <a:lnTo>
                  <a:pt x="36550" y="82690"/>
                </a:lnTo>
                <a:lnTo>
                  <a:pt x="36500" y="82690"/>
                </a:lnTo>
                <a:lnTo>
                  <a:pt x="36450" y="82680"/>
                </a:lnTo>
                <a:lnTo>
                  <a:pt x="36400" y="82660"/>
                </a:lnTo>
                <a:lnTo>
                  <a:pt x="36380" y="82610"/>
                </a:lnTo>
                <a:lnTo>
                  <a:pt x="36370" y="82440"/>
                </a:lnTo>
                <a:lnTo>
                  <a:pt x="36370" y="82420"/>
                </a:lnTo>
                <a:lnTo>
                  <a:pt x="36370" y="82390"/>
                </a:lnTo>
                <a:lnTo>
                  <a:pt x="36410" y="82370"/>
                </a:lnTo>
                <a:lnTo>
                  <a:pt x="36460" y="82350"/>
                </a:lnTo>
                <a:lnTo>
                  <a:pt x="36600" y="82320"/>
                </a:lnTo>
                <a:lnTo>
                  <a:pt x="36670" y="82320"/>
                </a:lnTo>
                <a:lnTo>
                  <a:pt x="36740" y="82330"/>
                </a:lnTo>
                <a:lnTo>
                  <a:pt x="36790" y="82360"/>
                </a:lnTo>
                <a:lnTo>
                  <a:pt x="36840" y="82370"/>
                </a:lnTo>
                <a:lnTo>
                  <a:pt x="36910" y="82370"/>
                </a:lnTo>
                <a:lnTo>
                  <a:pt x="36980" y="82340"/>
                </a:lnTo>
                <a:lnTo>
                  <a:pt x="37150" y="82230"/>
                </a:lnTo>
                <a:lnTo>
                  <a:pt x="37200" y="82190"/>
                </a:lnTo>
                <a:lnTo>
                  <a:pt x="37200" y="82080"/>
                </a:lnTo>
                <a:lnTo>
                  <a:pt x="37220" y="82040"/>
                </a:lnTo>
                <a:lnTo>
                  <a:pt x="37310" y="82010"/>
                </a:lnTo>
                <a:lnTo>
                  <a:pt x="37390" y="82000"/>
                </a:lnTo>
                <a:lnTo>
                  <a:pt x="37460" y="82010"/>
                </a:lnTo>
                <a:lnTo>
                  <a:pt x="37620" y="82060"/>
                </a:lnTo>
                <a:lnTo>
                  <a:pt x="37670" y="82060"/>
                </a:lnTo>
                <a:lnTo>
                  <a:pt x="37770" y="82050"/>
                </a:lnTo>
                <a:lnTo>
                  <a:pt x="37830" y="82060"/>
                </a:lnTo>
                <a:lnTo>
                  <a:pt x="37880" y="82060"/>
                </a:lnTo>
                <a:lnTo>
                  <a:pt x="37920" y="82030"/>
                </a:lnTo>
                <a:lnTo>
                  <a:pt x="37930" y="81940"/>
                </a:lnTo>
                <a:lnTo>
                  <a:pt x="37930" y="81800"/>
                </a:lnTo>
                <a:lnTo>
                  <a:pt x="37940" y="81740"/>
                </a:lnTo>
                <a:lnTo>
                  <a:pt x="38000" y="81650"/>
                </a:lnTo>
                <a:lnTo>
                  <a:pt x="38070" y="81580"/>
                </a:lnTo>
                <a:lnTo>
                  <a:pt x="38210" y="81480"/>
                </a:lnTo>
                <a:lnTo>
                  <a:pt x="38300" y="81430"/>
                </a:lnTo>
                <a:lnTo>
                  <a:pt x="38420" y="81390"/>
                </a:lnTo>
                <a:lnTo>
                  <a:pt x="38460" y="81350"/>
                </a:lnTo>
                <a:lnTo>
                  <a:pt x="38490" y="81290"/>
                </a:lnTo>
                <a:lnTo>
                  <a:pt x="38540" y="81160"/>
                </a:lnTo>
                <a:lnTo>
                  <a:pt x="38550" y="81080"/>
                </a:lnTo>
                <a:lnTo>
                  <a:pt x="38540" y="81010"/>
                </a:lnTo>
                <a:lnTo>
                  <a:pt x="38530" y="80960"/>
                </a:lnTo>
                <a:lnTo>
                  <a:pt x="38530" y="80910"/>
                </a:lnTo>
                <a:lnTo>
                  <a:pt x="38550" y="80860"/>
                </a:lnTo>
                <a:lnTo>
                  <a:pt x="38570" y="80810"/>
                </a:lnTo>
                <a:lnTo>
                  <a:pt x="38610" y="80760"/>
                </a:lnTo>
                <a:lnTo>
                  <a:pt x="38660" y="80720"/>
                </a:lnTo>
                <a:lnTo>
                  <a:pt x="38760" y="80680"/>
                </a:lnTo>
                <a:lnTo>
                  <a:pt x="38830" y="80670"/>
                </a:lnTo>
                <a:lnTo>
                  <a:pt x="39010" y="80530"/>
                </a:lnTo>
                <a:lnTo>
                  <a:pt x="39410" y="80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Nia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6890" y="79890"/>
                </a:moveTo>
                <a:lnTo>
                  <a:pt x="26620" y="80120"/>
                </a:lnTo>
                <a:lnTo>
                  <a:pt x="26530" y="80240"/>
                </a:lnTo>
                <a:lnTo>
                  <a:pt x="26500" y="80310"/>
                </a:lnTo>
                <a:lnTo>
                  <a:pt x="26480" y="80390"/>
                </a:lnTo>
                <a:lnTo>
                  <a:pt x="26470" y="80510"/>
                </a:lnTo>
                <a:lnTo>
                  <a:pt x="26480" y="80690"/>
                </a:lnTo>
                <a:lnTo>
                  <a:pt x="26590" y="81220"/>
                </a:lnTo>
                <a:lnTo>
                  <a:pt x="26710" y="81500"/>
                </a:lnTo>
                <a:lnTo>
                  <a:pt x="26690" y="81590"/>
                </a:lnTo>
                <a:lnTo>
                  <a:pt x="26610" y="81760"/>
                </a:lnTo>
                <a:lnTo>
                  <a:pt x="26620" y="81930"/>
                </a:lnTo>
                <a:lnTo>
                  <a:pt x="26640" y="82010"/>
                </a:lnTo>
                <a:lnTo>
                  <a:pt x="26760" y="82300"/>
                </a:lnTo>
                <a:lnTo>
                  <a:pt x="26730" y="82370"/>
                </a:lnTo>
                <a:lnTo>
                  <a:pt x="26670" y="82410"/>
                </a:lnTo>
                <a:lnTo>
                  <a:pt x="26600" y="82440"/>
                </a:lnTo>
                <a:lnTo>
                  <a:pt x="26530" y="82490"/>
                </a:lnTo>
                <a:lnTo>
                  <a:pt x="26470" y="82580"/>
                </a:lnTo>
                <a:lnTo>
                  <a:pt x="26410" y="82680"/>
                </a:lnTo>
                <a:lnTo>
                  <a:pt x="26340" y="82820"/>
                </a:lnTo>
                <a:lnTo>
                  <a:pt x="26370" y="82900"/>
                </a:lnTo>
                <a:lnTo>
                  <a:pt x="26430" y="82970"/>
                </a:lnTo>
                <a:lnTo>
                  <a:pt x="26740" y="83160"/>
                </a:lnTo>
                <a:lnTo>
                  <a:pt x="26900" y="83280"/>
                </a:lnTo>
                <a:lnTo>
                  <a:pt x="26980" y="83350"/>
                </a:lnTo>
                <a:lnTo>
                  <a:pt x="27220" y="83660"/>
                </a:lnTo>
                <a:lnTo>
                  <a:pt x="27590" y="84310"/>
                </a:lnTo>
                <a:lnTo>
                  <a:pt x="28150" y="84950"/>
                </a:lnTo>
                <a:lnTo>
                  <a:pt x="28220" y="85020"/>
                </a:lnTo>
                <a:lnTo>
                  <a:pt x="28690" y="85370"/>
                </a:lnTo>
                <a:lnTo>
                  <a:pt x="28910" y="85600"/>
                </a:lnTo>
                <a:lnTo>
                  <a:pt x="29040" y="85780"/>
                </a:lnTo>
                <a:lnTo>
                  <a:pt x="29240" y="86160"/>
                </a:lnTo>
                <a:lnTo>
                  <a:pt x="29600" y="86690"/>
                </a:lnTo>
                <a:lnTo>
                  <a:pt x="30340" y="88150"/>
                </a:lnTo>
                <a:lnTo>
                  <a:pt x="30450" y="88290"/>
                </a:lnTo>
                <a:lnTo>
                  <a:pt x="30490" y="88310"/>
                </a:lnTo>
                <a:lnTo>
                  <a:pt x="30560" y="88310"/>
                </a:lnTo>
                <a:lnTo>
                  <a:pt x="30650" y="88360"/>
                </a:lnTo>
                <a:lnTo>
                  <a:pt x="30760" y="88430"/>
                </a:lnTo>
                <a:lnTo>
                  <a:pt x="30920" y="88630"/>
                </a:lnTo>
                <a:lnTo>
                  <a:pt x="31030" y="88710"/>
                </a:lnTo>
                <a:lnTo>
                  <a:pt x="31130" y="88750"/>
                </a:lnTo>
                <a:lnTo>
                  <a:pt x="31290" y="88750"/>
                </a:lnTo>
                <a:lnTo>
                  <a:pt x="31460" y="88780"/>
                </a:lnTo>
                <a:lnTo>
                  <a:pt x="31540" y="88770"/>
                </a:lnTo>
                <a:lnTo>
                  <a:pt x="31620" y="88750"/>
                </a:lnTo>
                <a:lnTo>
                  <a:pt x="31700" y="88750"/>
                </a:lnTo>
                <a:lnTo>
                  <a:pt x="31770" y="88770"/>
                </a:lnTo>
                <a:lnTo>
                  <a:pt x="31840" y="88810"/>
                </a:lnTo>
                <a:lnTo>
                  <a:pt x="31920" y="88840"/>
                </a:lnTo>
                <a:lnTo>
                  <a:pt x="32000" y="88860"/>
                </a:lnTo>
                <a:lnTo>
                  <a:pt x="32150" y="88840"/>
                </a:lnTo>
                <a:lnTo>
                  <a:pt x="32230" y="88840"/>
                </a:lnTo>
                <a:lnTo>
                  <a:pt x="32380" y="88910"/>
                </a:lnTo>
                <a:lnTo>
                  <a:pt x="32460" y="88940"/>
                </a:lnTo>
                <a:lnTo>
                  <a:pt x="32540" y="88940"/>
                </a:lnTo>
                <a:lnTo>
                  <a:pt x="32620" y="88950"/>
                </a:lnTo>
                <a:lnTo>
                  <a:pt x="32780" y="89010"/>
                </a:lnTo>
                <a:lnTo>
                  <a:pt x="32950" y="89020"/>
                </a:lnTo>
                <a:lnTo>
                  <a:pt x="33110" y="89110"/>
                </a:lnTo>
                <a:lnTo>
                  <a:pt x="33330" y="89310"/>
                </a:lnTo>
                <a:lnTo>
                  <a:pt x="33770" y="89930"/>
                </a:lnTo>
                <a:lnTo>
                  <a:pt x="33860" y="90120"/>
                </a:lnTo>
                <a:lnTo>
                  <a:pt x="33920" y="90270"/>
                </a:lnTo>
                <a:lnTo>
                  <a:pt x="34020" y="90400"/>
                </a:lnTo>
                <a:lnTo>
                  <a:pt x="34120" y="90590"/>
                </a:lnTo>
                <a:lnTo>
                  <a:pt x="34240" y="90730"/>
                </a:lnTo>
                <a:lnTo>
                  <a:pt x="34350" y="90840"/>
                </a:lnTo>
                <a:lnTo>
                  <a:pt x="34400" y="90930"/>
                </a:lnTo>
                <a:lnTo>
                  <a:pt x="34430" y="91000"/>
                </a:lnTo>
                <a:lnTo>
                  <a:pt x="34450" y="91190"/>
                </a:lnTo>
                <a:lnTo>
                  <a:pt x="34480" y="91300"/>
                </a:lnTo>
                <a:lnTo>
                  <a:pt x="34540" y="91380"/>
                </a:lnTo>
                <a:lnTo>
                  <a:pt x="34620" y="91420"/>
                </a:lnTo>
                <a:lnTo>
                  <a:pt x="34780" y="91460"/>
                </a:lnTo>
                <a:lnTo>
                  <a:pt x="34860" y="91480"/>
                </a:lnTo>
                <a:lnTo>
                  <a:pt x="35620" y="92000"/>
                </a:lnTo>
                <a:lnTo>
                  <a:pt x="36030" y="92200"/>
                </a:lnTo>
                <a:lnTo>
                  <a:pt x="36200" y="92310"/>
                </a:lnTo>
                <a:lnTo>
                  <a:pt x="36310" y="92400"/>
                </a:lnTo>
                <a:lnTo>
                  <a:pt x="36370" y="92480"/>
                </a:lnTo>
                <a:lnTo>
                  <a:pt x="36410" y="92560"/>
                </a:lnTo>
                <a:lnTo>
                  <a:pt x="36430" y="92640"/>
                </a:lnTo>
                <a:lnTo>
                  <a:pt x="36480" y="92940"/>
                </a:lnTo>
                <a:lnTo>
                  <a:pt x="36490" y="92980"/>
                </a:lnTo>
                <a:lnTo>
                  <a:pt x="36400" y="93010"/>
                </a:lnTo>
                <a:lnTo>
                  <a:pt x="36270" y="92960"/>
                </a:lnTo>
                <a:lnTo>
                  <a:pt x="36060" y="92740"/>
                </a:lnTo>
                <a:lnTo>
                  <a:pt x="35930" y="92680"/>
                </a:lnTo>
                <a:lnTo>
                  <a:pt x="35810" y="92700"/>
                </a:lnTo>
                <a:lnTo>
                  <a:pt x="35470" y="92900"/>
                </a:lnTo>
                <a:lnTo>
                  <a:pt x="35580" y="92990"/>
                </a:lnTo>
                <a:lnTo>
                  <a:pt x="35620" y="93080"/>
                </a:lnTo>
                <a:lnTo>
                  <a:pt x="35590" y="93160"/>
                </a:lnTo>
                <a:lnTo>
                  <a:pt x="35470" y="93220"/>
                </a:lnTo>
                <a:lnTo>
                  <a:pt x="34940" y="93610"/>
                </a:lnTo>
                <a:lnTo>
                  <a:pt x="34690" y="93920"/>
                </a:lnTo>
                <a:lnTo>
                  <a:pt x="34650" y="93890"/>
                </a:lnTo>
                <a:lnTo>
                  <a:pt x="34610" y="93840"/>
                </a:lnTo>
                <a:lnTo>
                  <a:pt x="34560" y="93790"/>
                </a:lnTo>
                <a:lnTo>
                  <a:pt x="34500" y="93730"/>
                </a:lnTo>
                <a:lnTo>
                  <a:pt x="34450" y="93660"/>
                </a:lnTo>
                <a:lnTo>
                  <a:pt x="34430" y="93590"/>
                </a:lnTo>
                <a:lnTo>
                  <a:pt x="34430" y="93580"/>
                </a:lnTo>
                <a:lnTo>
                  <a:pt x="34430" y="93570"/>
                </a:lnTo>
                <a:lnTo>
                  <a:pt x="34440" y="93540"/>
                </a:lnTo>
                <a:lnTo>
                  <a:pt x="34410" y="93510"/>
                </a:lnTo>
                <a:lnTo>
                  <a:pt x="34400" y="93500"/>
                </a:lnTo>
                <a:lnTo>
                  <a:pt x="34390" y="93430"/>
                </a:lnTo>
                <a:lnTo>
                  <a:pt x="34380" y="93410"/>
                </a:lnTo>
                <a:lnTo>
                  <a:pt x="34400" y="93380"/>
                </a:lnTo>
                <a:lnTo>
                  <a:pt x="34410" y="93350"/>
                </a:lnTo>
                <a:lnTo>
                  <a:pt x="34430" y="93330"/>
                </a:lnTo>
                <a:lnTo>
                  <a:pt x="34400" y="93220"/>
                </a:lnTo>
                <a:lnTo>
                  <a:pt x="34360" y="93180"/>
                </a:lnTo>
                <a:lnTo>
                  <a:pt x="34340" y="93150"/>
                </a:lnTo>
                <a:lnTo>
                  <a:pt x="34240" y="93150"/>
                </a:lnTo>
                <a:lnTo>
                  <a:pt x="34200" y="93140"/>
                </a:lnTo>
                <a:lnTo>
                  <a:pt x="34190" y="93110"/>
                </a:lnTo>
                <a:lnTo>
                  <a:pt x="34090" y="93010"/>
                </a:lnTo>
                <a:lnTo>
                  <a:pt x="33940" y="92930"/>
                </a:lnTo>
                <a:lnTo>
                  <a:pt x="33310" y="92700"/>
                </a:lnTo>
                <a:lnTo>
                  <a:pt x="33270" y="92680"/>
                </a:lnTo>
                <a:lnTo>
                  <a:pt x="33260" y="92640"/>
                </a:lnTo>
                <a:lnTo>
                  <a:pt x="33220" y="92620"/>
                </a:lnTo>
                <a:lnTo>
                  <a:pt x="33200" y="92590"/>
                </a:lnTo>
                <a:lnTo>
                  <a:pt x="33180" y="92570"/>
                </a:lnTo>
                <a:lnTo>
                  <a:pt x="33160" y="92550"/>
                </a:lnTo>
                <a:lnTo>
                  <a:pt x="33140" y="92540"/>
                </a:lnTo>
                <a:lnTo>
                  <a:pt x="33110" y="92520"/>
                </a:lnTo>
                <a:lnTo>
                  <a:pt x="33100" y="92490"/>
                </a:lnTo>
                <a:lnTo>
                  <a:pt x="33100" y="92480"/>
                </a:lnTo>
                <a:lnTo>
                  <a:pt x="33100" y="92470"/>
                </a:lnTo>
                <a:lnTo>
                  <a:pt x="33110" y="92440"/>
                </a:lnTo>
                <a:lnTo>
                  <a:pt x="33130" y="92430"/>
                </a:lnTo>
                <a:lnTo>
                  <a:pt x="33150" y="92420"/>
                </a:lnTo>
                <a:lnTo>
                  <a:pt x="33220" y="92420"/>
                </a:lnTo>
                <a:lnTo>
                  <a:pt x="33210" y="92400"/>
                </a:lnTo>
                <a:lnTo>
                  <a:pt x="33160" y="92350"/>
                </a:lnTo>
                <a:lnTo>
                  <a:pt x="33120" y="92320"/>
                </a:lnTo>
                <a:lnTo>
                  <a:pt x="33020" y="92070"/>
                </a:lnTo>
                <a:lnTo>
                  <a:pt x="33010" y="92060"/>
                </a:lnTo>
                <a:lnTo>
                  <a:pt x="32990" y="92030"/>
                </a:lnTo>
                <a:lnTo>
                  <a:pt x="32900" y="91930"/>
                </a:lnTo>
                <a:lnTo>
                  <a:pt x="32880" y="91910"/>
                </a:lnTo>
                <a:lnTo>
                  <a:pt x="32860" y="91900"/>
                </a:lnTo>
                <a:lnTo>
                  <a:pt x="32840" y="91880"/>
                </a:lnTo>
                <a:lnTo>
                  <a:pt x="32780" y="91870"/>
                </a:lnTo>
                <a:lnTo>
                  <a:pt x="32750" y="91850"/>
                </a:lnTo>
                <a:lnTo>
                  <a:pt x="32640" y="91790"/>
                </a:lnTo>
                <a:lnTo>
                  <a:pt x="32620" y="91770"/>
                </a:lnTo>
                <a:lnTo>
                  <a:pt x="32600" y="91750"/>
                </a:lnTo>
                <a:lnTo>
                  <a:pt x="32560" y="91700"/>
                </a:lnTo>
                <a:lnTo>
                  <a:pt x="32540" y="91670"/>
                </a:lnTo>
                <a:lnTo>
                  <a:pt x="32490" y="91640"/>
                </a:lnTo>
                <a:lnTo>
                  <a:pt x="32460" y="91620"/>
                </a:lnTo>
                <a:lnTo>
                  <a:pt x="32450" y="91610"/>
                </a:lnTo>
                <a:lnTo>
                  <a:pt x="32420" y="91520"/>
                </a:lnTo>
                <a:lnTo>
                  <a:pt x="32380" y="91490"/>
                </a:lnTo>
                <a:lnTo>
                  <a:pt x="32360" y="91480"/>
                </a:lnTo>
                <a:lnTo>
                  <a:pt x="32280" y="91520"/>
                </a:lnTo>
                <a:lnTo>
                  <a:pt x="32220" y="91550"/>
                </a:lnTo>
                <a:lnTo>
                  <a:pt x="32150" y="91580"/>
                </a:lnTo>
                <a:lnTo>
                  <a:pt x="32140" y="91580"/>
                </a:lnTo>
                <a:lnTo>
                  <a:pt x="32120" y="91530"/>
                </a:lnTo>
                <a:lnTo>
                  <a:pt x="31940" y="91250"/>
                </a:lnTo>
                <a:lnTo>
                  <a:pt x="31850" y="91100"/>
                </a:lnTo>
                <a:lnTo>
                  <a:pt x="31630" y="90830"/>
                </a:lnTo>
                <a:lnTo>
                  <a:pt x="31370" y="90860"/>
                </a:lnTo>
                <a:lnTo>
                  <a:pt x="31200" y="91090"/>
                </a:lnTo>
                <a:lnTo>
                  <a:pt x="31220" y="91440"/>
                </a:lnTo>
                <a:lnTo>
                  <a:pt x="30740" y="91200"/>
                </a:lnTo>
                <a:lnTo>
                  <a:pt x="30060" y="90380"/>
                </a:lnTo>
                <a:lnTo>
                  <a:pt x="29650" y="90050"/>
                </a:lnTo>
                <a:lnTo>
                  <a:pt x="29440" y="89820"/>
                </a:lnTo>
                <a:lnTo>
                  <a:pt x="29250" y="89320"/>
                </a:lnTo>
                <a:lnTo>
                  <a:pt x="29100" y="89110"/>
                </a:lnTo>
                <a:lnTo>
                  <a:pt x="28940" y="89020"/>
                </a:lnTo>
                <a:lnTo>
                  <a:pt x="28820" y="89030"/>
                </a:lnTo>
                <a:lnTo>
                  <a:pt x="28690" y="89090"/>
                </a:lnTo>
                <a:lnTo>
                  <a:pt x="28530" y="89120"/>
                </a:lnTo>
                <a:lnTo>
                  <a:pt x="28390" y="89090"/>
                </a:lnTo>
                <a:lnTo>
                  <a:pt x="28200" y="88990"/>
                </a:lnTo>
                <a:lnTo>
                  <a:pt x="28160" y="88870"/>
                </a:lnTo>
                <a:lnTo>
                  <a:pt x="27870" y="88590"/>
                </a:lnTo>
                <a:lnTo>
                  <a:pt x="27670" y="88430"/>
                </a:lnTo>
                <a:lnTo>
                  <a:pt x="27560" y="88360"/>
                </a:lnTo>
                <a:lnTo>
                  <a:pt x="27400" y="88290"/>
                </a:lnTo>
                <a:lnTo>
                  <a:pt x="27300" y="88260"/>
                </a:lnTo>
                <a:lnTo>
                  <a:pt x="27200" y="88250"/>
                </a:lnTo>
                <a:lnTo>
                  <a:pt x="26540" y="88280"/>
                </a:lnTo>
                <a:lnTo>
                  <a:pt x="26460" y="88280"/>
                </a:lnTo>
                <a:lnTo>
                  <a:pt x="26380" y="88260"/>
                </a:lnTo>
                <a:lnTo>
                  <a:pt x="26290" y="88220"/>
                </a:lnTo>
                <a:lnTo>
                  <a:pt x="26200" y="88150"/>
                </a:lnTo>
                <a:lnTo>
                  <a:pt x="25830" y="87650"/>
                </a:lnTo>
                <a:lnTo>
                  <a:pt x="25750" y="87490"/>
                </a:lnTo>
                <a:lnTo>
                  <a:pt x="25730" y="87400"/>
                </a:lnTo>
                <a:lnTo>
                  <a:pt x="25730" y="87320"/>
                </a:lnTo>
                <a:lnTo>
                  <a:pt x="25730" y="87240"/>
                </a:lnTo>
                <a:lnTo>
                  <a:pt x="25820" y="86740"/>
                </a:lnTo>
                <a:lnTo>
                  <a:pt x="25820" y="86670"/>
                </a:lnTo>
                <a:lnTo>
                  <a:pt x="25800" y="86600"/>
                </a:lnTo>
                <a:lnTo>
                  <a:pt x="25730" y="86500"/>
                </a:lnTo>
                <a:lnTo>
                  <a:pt x="25620" y="86330"/>
                </a:lnTo>
                <a:lnTo>
                  <a:pt x="24760" y="85330"/>
                </a:lnTo>
                <a:lnTo>
                  <a:pt x="24670" y="85250"/>
                </a:lnTo>
                <a:lnTo>
                  <a:pt x="24550" y="85190"/>
                </a:lnTo>
                <a:lnTo>
                  <a:pt x="24200" y="85110"/>
                </a:lnTo>
                <a:lnTo>
                  <a:pt x="24140" y="85060"/>
                </a:lnTo>
                <a:lnTo>
                  <a:pt x="24110" y="85000"/>
                </a:lnTo>
                <a:lnTo>
                  <a:pt x="24100" y="84930"/>
                </a:lnTo>
                <a:lnTo>
                  <a:pt x="24120" y="84870"/>
                </a:lnTo>
                <a:lnTo>
                  <a:pt x="24120" y="84830"/>
                </a:lnTo>
                <a:lnTo>
                  <a:pt x="24110" y="84800"/>
                </a:lnTo>
                <a:lnTo>
                  <a:pt x="24050" y="84760"/>
                </a:lnTo>
                <a:lnTo>
                  <a:pt x="23940" y="84700"/>
                </a:lnTo>
                <a:lnTo>
                  <a:pt x="23710" y="84620"/>
                </a:lnTo>
                <a:lnTo>
                  <a:pt x="23580" y="84590"/>
                </a:lnTo>
                <a:lnTo>
                  <a:pt x="23380" y="84570"/>
                </a:lnTo>
                <a:lnTo>
                  <a:pt x="23130" y="84480"/>
                </a:lnTo>
                <a:lnTo>
                  <a:pt x="22860" y="84440"/>
                </a:lnTo>
                <a:lnTo>
                  <a:pt x="22540" y="84330"/>
                </a:lnTo>
                <a:lnTo>
                  <a:pt x="22320" y="84290"/>
                </a:lnTo>
                <a:lnTo>
                  <a:pt x="22260" y="84260"/>
                </a:lnTo>
                <a:lnTo>
                  <a:pt x="22240" y="84210"/>
                </a:lnTo>
                <a:lnTo>
                  <a:pt x="22230" y="84150"/>
                </a:lnTo>
                <a:lnTo>
                  <a:pt x="22230" y="84020"/>
                </a:lnTo>
                <a:lnTo>
                  <a:pt x="22210" y="83980"/>
                </a:lnTo>
                <a:lnTo>
                  <a:pt x="22160" y="83930"/>
                </a:lnTo>
                <a:lnTo>
                  <a:pt x="21990" y="83850"/>
                </a:lnTo>
                <a:lnTo>
                  <a:pt x="21810" y="83730"/>
                </a:lnTo>
                <a:lnTo>
                  <a:pt x="21500" y="83630"/>
                </a:lnTo>
                <a:lnTo>
                  <a:pt x="21160" y="83600"/>
                </a:lnTo>
                <a:lnTo>
                  <a:pt x="21060" y="83570"/>
                </a:lnTo>
                <a:lnTo>
                  <a:pt x="20700" y="83420"/>
                </a:lnTo>
                <a:lnTo>
                  <a:pt x="19300" y="82400"/>
                </a:lnTo>
                <a:lnTo>
                  <a:pt x="19000" y="82250"/>
                </a:lnTo>
                <a:lnTo>
                  <a:pt x="18770" y="82220"/>
                </a:lnTo>
                <a:lnTo>
                  <a:pt x="18680" y="82170"/>
                </a:lnTo>
                <a:lnTo>
                  <a:pt x="18600" y="82110"/>
                </a:lnTo>
                <a:lnTo>
                  <a:pt x="18400" y="81790"/>
                </a:lnTo>
                <a:lnTo>
                  <a:pt x="18580" y="81720"/>
                </a:lnTo>
                <a:lnTo>
                  <a:pt x="18800" y="81550"/>
                </a:lnTo>
                <a:lnTo>
                  <a:pt x="18990" y="81330"/>
                </a:lnTo>
                <a:lnTo>
                  <a:pt x="19070" y="81090"/>
                </a:lnTo>
                <a:lnTo>
                  <a:pt x="19000" y="80870"/>
                </a:lnTo>
                <a:lnTo>
                  <a:pt x="18800" y="80770"/>
                </a:lnTo>
                <a:lnTo>
                  <a:pt x="18550" y="80690"/>
                </a:lnTo>
                <a:lnTo>
                  <a:pt x="18330" y="80560"/>
                </a:lnTo>
                <a:lnTo>
                  <a:pt x="18230" y="80340"/>
                </a:lnTo>
                <a:lnTo>
                  <a:pt x="18260" y="80100"/>
                </a:lnTo>
                <a:lnTo>
                  <a:pt x="18850" y="78690"/>
                </a:lnTo>
                <a:lnTo>
                  <a:pt x="18990" y="78440"/>
                </a:lnTo>
                <a:lnTo>
                  <a:pt x="19440" y="78110"/>
                </a:lnTo>
                <a:lnTo>
                  <a:pt x="19580" y="77880"/>
                </a:lnTo>
                <a:lnTo>
                  <a:pt x="19470" y="77550"/>
                </a:lnTo>
                <a:lnTo>
                  <a:pt x="19070" y="77360"/>
                </a:lnTo>
                <a:lnTo>
                  <a:pt x="18580" y="77220"/>
                </a:lnTo>
                <a:lnTo>
                  <a:pt x="18200" y="77040"/>
                </a:lnTo>
                <a:lnTo>
                  <a:pt x="17780" y="76700"/>
                </a:lnTo>
                <a:lnTo>
                  <a:pt x="17560" y="76570"/>
                </a:lnTo>
                <a:lnTo>
                  <a:pt x="16970" y="76320"/>
                </a:lnTo>
                <a:lnTo>
                  <a:pt x="16890" y="76260"/>
                </a:lnTo>
                <a:lnTo>
                  <a:pt x="16800" y="76170"/>
                </a:lnTo>
                <a:lnTo>
                  <a:pt x="16780" y="76130"/>
                </a:lnTo>
                <a:lnTo>
                  <a:pt x="16800" y="76070"/>
                </a:lnTo>
                <a:lnTo>
                  <a:pt x="16810" y="75350"/>
                </a:lnTo>
                <a:lnTo>
                  <a:pt x="16860" y="75170"/>
                </a:lnTo>
                <a:lnTo>
                  <a:pt x="17000" y="74910"/>
                </a:lnTo>
                <a:lnTo>
                  <a:pt x="17110" y="74840"/>
                </a:lnTo>
                <a:lnTo>
                  <a:pt x="17250" y="74850"/>
                </a:lnTo>
                <a:lnTo>
                  <a:pt x="17490" y="74830"/>
                </a:lnTo>
                <a:lnTo>
                  <a:pt x="17750" y="74670"/>
                </a:lnTo>
                <a:lnTo>
                  <a:pt x="17750" y="74450"/>
                </a:lnTo>
                <a:lnTo>
                  <a:pt x="17590" y="74210"/>
                </a:lnTo>
                <a:lnTo>
                  <a:pt x="16800" y="73360"/>
                </a:lnTo>
                <a:lnTo>
                  <a:pt x="16440" y="72840"/>
                </a:lnTo>
                <a:lnTo>
                  <a:pt x="16270" y="72650"/>
                </a:lnTo>
                <a:lnTo>
                  <a:pt x="16060" y="72580"/>
                </a:lnTo>
                <a:lnTo>
                  <a:pt x="15770" y="72670"/>
                </a:lnTo>
                <a:lnTo>
                  <a:pt x="15350" y="72970"/>
                </a:lnTo>
                <a:lnTo>
                  <a:pt x="15170" y="73000"/>
                </a:lnTo>
                <a:lnTo>
                  <a:pt x="15120" y="72750"/>
                </a:lnTo>
                <a:lnTo>
                  <a:pt x="15220" y="72360"/>
                </a:lnTo>
                <a:lnTo>
                  <a:pt x="15240" y="72280"/>
                </a:lnTo>
                <a:lnTo>
                  <a:pt x="16000" y="71040"/>
                </a:lnTo>
                <a:lnTo>
                  <a:pt x="16090" y="70780"/>
                </a:lnTo>
                <a:lnTo>
                  <a:pt x="16140" y="70560"/>
                </a:lnTo>
                <a:lnTo>
                  <a:pt x="16140" y="70350"/>
                </a:lnTo>
                <a:lnTo>
                  <a:pt x="16090" y="70080"/>
                </a:lnTo>
                <a:lnTo>
                  <a:pt x="15990" y="69850"/>
                </a:lnTo>
                <a:lnTo>
                  <a:pt x="15730" y="69420"/>
                </a:lnTo>
                <a:lnTo>
                  <a:pt x="15650" y="69210"/>
                </a:lnTo>
                <a:lnTo>
                  <a:pt x="15640" y="69020"/>
                </a:lnTo>
                <a:lnTo>
                  <a:pt x="15720" y="68450"/>
                </a:lnTo>
                <a:lnTo>
                  <a:pt x="15680" y="68220"/>
                </a:lnTo>
                <a:lnTo>
                  <a:pt x="15460" y="67610"/>
                </a:lnTo>
                <a:lnTo>
                  <a:pt x="15540" y="67410"/>
                </a:lnTo>
                <a:lnTo>
                  <a:pt x="15560" y="67400"/>
                </a:lnTo>
                <a:lnTo>
                  <a:pt x="15950" y="67410"/>
                </a:lnTo>
                <a:lnTo>
                  <a:pt x="16470" y="67570"/>
                </a:lnTo>
                <a:lnTo>
                  <a:pt x="16610" y="67640"/>
                </a:lnTo>
                <a:lnTo>
                  <a:pt x="16680" y="67730"/>
                </a:lnTo>
                <a:lnTo>
                  <a:pt x="16720" y="67810"/>
                </a:lnTo>
                <a:lnTo>
                  <a:pt x="16800" y="67900"/>
                </a:lnTo>
                <a:lnTo>
                  <a:pt x="17150" y="68180"/>
                </a:lnTo>
                <a:lnTo>
                  <a:pt x="17340" y="68280"/>
                </a:lnTo>
                <a:lnTo>
                  <a:pt x="17510" y="68290"/>
                </a:lnTo>
                <a:lnTo>
                  <a:pt x="17690" y="68190"/>
                </a:lnTo>
                <a:lnTo>
                  <a:pt x="18040" y="67870"/>
                </a:lnTo>
                <a:lnTo>
                  <a:pt x="18270" y="67780"/>
                </a:lnTo>
                <a:lnTo>
                  <a:pt x="18650" y="67700"/>
                </a:lnTo>
                <a:lnTo>
                  <a:pt x="19080" y="67560"/>
                </a:lnTo>
                <a:lnTo>
                  <a:pt x="19410" y="67400"/>
                </a:lnTo>
                <a:lnTo>
                  <a:pt x="19520" y="67460"/>
                </a:lnTo>
                <a:lnTo>
                  <a:pt x="19710" y="67600"/>
                </a:lnTo>
                <a:lnTo>
                  <a:pt x="20060" y="68040"/>
                </a:lnTo>
                <a:lnTo>
                  <a:pt x="20380" y="68260"/>
                </a:lnTo>
                <a:lnTo>
                  <a:pt x="20700" y="68290"/>
                </a:lnTo>
                <a:lnTo>
                  <a:pt x="24830" y="67410"/>
                </a:lnTo>
                <a:lnTo>
                  <a:pt x="24710" y="67180"/>
                </a:lnTo>
                <a:lnTo>
                  <a:pt x="24790" y="66840"/>
                </a:lnTo>
                <a:lnTo>
                  <a:pt x="24930" y="66480"/>
                </a:lnTo>
                <a:lnTo>
                  <a:pt x="25000" y="66180"/>
                </a:lnTo>
                <a:lnTo>
                  <a:pt x="24930" y="65750"/>
                </a:lnTo>
                <a:lnTo>
                  <a:pt x="24940" y="65600"/>
                </a:lnTo>
                <a:lnTo>
                  <a:pt x="25020" y="65440"/>
                </a:lnTo>
                <a:lnTo>
                  <a:pt x="25210" y="65150"/>
                </a:lnTo>
                <a:lnTo>
                  <a:pt x="25250" y="64970"/>
                </a:lnTo>
                <a:lnTo>
                  <a:pt x="24850" y="64780"/>
                </a:lnTo>
                <a:lnTo>
                  <a:pt x="24630" y="64450"/>
                </a:lnTo>
                <a:lnTo>
                  <a:pt x="24540" y="64030"/>
                </a:lnTo>
                <a:lnTo>
                  <a:pt x="24450" y="62910"/>
                </a:lnTo>
                <a:lnTo>
                  <a:pt x="24490" y="62770"/>
                </a:lnTo>
                <a:lnTo>
                  <a:pt x="24610" y="62790"/>
                </a:lnTo>
                <a:lnTo>
                  <a:pt x="24730" y="62920"/>
                </a:lnTo>
                <a:lnTo>
                  <a:pt x="24930" y="63130"/>
                </a:lnTo>
                <a:lnTo>
                  <a:pt x="25110" y="63190"/>
                </a:lnTo>
                <a:lnTo>
                  <a:pt x="25250" y="63120"/>
                </a:lnTo>
                <a:lnTo>
                  <a:pt x="25290" y="63010"/>
                </a:lnTo>
                <a:lnTo>
                  <a:pt x="25300" y="62900"/>
                </a:lnTo>
                <a:lnTo>
                  <a:pt x="25320" y="62810"/>
                </a:lnTo>
                <a:lnTo>
                  <a:pt x="25380" y="62680"/>
                </a:lnTo>
                <a:lnTo>
                  <a:pt x="25430" y="62610"/>
                </a:lnTo>
                <a:lnTo>
                  <a:pt x="25500" y="62550"/>
                </a:lnTo>
                <a:lnTo>
                  <a:pt x="26010" y="62210"/>
                </a:lnTo>
                <a:lnTo>
                  <a:pt x="26120" y="62170"/>
                </a:lnTo>
                <a:lnTo>
                  <a:pt x="26630" y="62150"/>
                </a:lnTo>
                <a:lnTo>
                  <a:pt x="27070" y="62340"/>
                </a:lnTo>
                <a:lnTo>
                  <a:pt x="27760" y="62830"/>
                </a:lnTo>
                <a:lnTo>
                  <a:pt x="27810" y="62870"/>
                </a:lnTo>
                <a:lnTo>
                  <a:pt x="28250" y="63010"/>
                </a:lnTo>
                <a:lnTo>
                  <a:pt x="28420" y="63130"/>
                </a:lnTo>
                <a:lnTo>
                  <a:pt x="28540" y="63380"/>
                </a:lnTo>
                <a:lnTo>
                  <a:pt x="28770" y="64140"/>
                </a:lnTo>
                <a:lnTo>
                  <a:pt x="28870" y="64360"/>
                </a:lnTo>
                <a:lnTo>
                  <a:pt x="28930" y="64440"/>
                </a:lnTo>
                <a:lnTo>
                  <a:pt x="29090" y="64600"/>
                </a:lnTo>
                <a:lnTo>
                  <a:pt x="29140" y="64660"/>
                </a:lnTo>
                <a:lnTo>
                  <a:pt x="29180" y="64900"/>
                </a:lnTo>
                <a:lnTo>
                  <a:pt x="29160" y="64900"/>
                </a:lnTo>
                <a:lnTo>
                  <a:pt x="29160" y="64950"/>
                </a:lnTo>
                <a:lnTo>
                  <a:pt x="29150" y="65010"/>
                </a:lnTo>
                <a:lnTo>
                  <a:pt x="29170" y="65060"/>
                </a:lnTo>
                <a:lnTo>
                  <a:pt x="29370" y="65120"/>
                </a:lnTo>
                <a:lnTo>
                  <a:pt x="29360" y="65180"/>
                </a:lnTo>
                <a:lnTo>
                  <a:pt x="29320" y="65240"/>
                </a:lnTo>
                <a:lnTo>
                  <a:pt x="29300" y="65290"/>
                </a:lnTo>
                <a:lnTo>
                  <a:pt x="29250" y="65370"/>
                </a:lnTo>
                <a:lnTo>
                  <a:pt x="29240" y="65440"/>
                </a:lnTo>
                <a:lnTo>
                  <a:pt x="29260" y="65510"/>
                </a:lnTo>
                <a:lnTo>
                  <a:pt x="29400" y="65640"/>
                </a:lnTo>
                <a:lnTo>
                  <a:pt x="29440" y="65710"/>
                </a:lnTo>
                <a:lnTo>
                  <a:pt x="29450" y="65820"/>
                </a:lnTo>
                <a:lnTo>
                  <a:pt x="29490" y="66010"/>
                </a:lnTo>
                <a:lnTo>
                  <a:pt x="29640" y="66000"/>
                </a:lnTo>
                <a:lnTo>
                  <a:pt x="29890" y="65870"/>
                </a:lnTo>
                <a:lnTo>
                  <a:pt x="29980" y="65960"/>
                </a:lnTo>
                <a:lnTo>
                  <a:pt x="30180" y="66280"/>
                </a:lnTo>
                <a:lnTo>
                  <a:pt x="30270" y="66400"/>
                </a:lnTo>
                <a:lnTo>
                  <a:pt x="30330" y="66680"/>
                </a:lnTo>
                <a:lnTo>
                  <a:pt x="30350" y="66760"/>
                </a:lnTo>
                <a:lnTo>
                  <a:pt x="30430" y="66840"/>
                </a:lnTo>
                <a:lnTo>
                  <a:pt x="30490" y="66840"/>
                </a:lnTo>
                <a:lnTo>
                  <a:pt x="30540" y="66850"/>
                </a:lnTo>
                <a:lnTo>
                  <a:pt x="30570" y="66970"/>
                </a:lnTo>
                <a:lnTo>
                  <a:pt x="30480" y="67060"/>
                </a:lnTo>
                <a:lnTo>
                  <a:pt x="30420" y="67150"/>
                </a:lnTo>
                <a:lnTo>
                  <a:pt x="30400" y="67250"/>
                </a:lnTo>
                <a:lnTo>
                  <a:pt x="30390" y="67340"/>
                </a:lnTo>
                <a:lnTo>
                  <a:pt x="30360" y="67430"/>
                </a:lnTo>
                <a:lnTo>
                  <a:pt x="30320" y="67520"/>
                </a:lnTo>
                <a:lnTo>
                  <a:pt x="30270" y="67590"/>
                </a:lnTo>
                <a:lnTo>
                  <a:pt x="30160" y="67690"/>
                </a:lnTo>
                <a:lnTo>
                  <a:pt x="30100" y="67790"/>
                </a:lnTo>
                <a:lnTo>
                  <a:pt x="30130" y="67850"/>
                </a:lnTo>
                <a:lnTo>
                  <a:pt x="30270" y="67840"/>
                </a:lnTo>
                <a:lnTo>
                  <a:pt x="30390" y="67720"/>
                </a:lnTo>
                <a:lnTo>
                  <a:pt x="30470" y="67800"/>
                </a:lnTo>
                <a:lnTo>
                  <a:pt x="30540" y="67860"/>
                </a:lnTo>
                <a:lnTo>
                  <a:pt x="30590" y="67870"/>
                </a:lnTo>
                <a:lnTo>
                  <a:pt x="30670" y="67860"/>
                </a:lnTo>
                <a:lnTo>
                  <a:pt x="30740" y="67820"/>
                </a:lnTo>
                <a:lnTo>
                  <a:pt x="30820" y="67790"/>
                </a:lnTo>
                <a:lnTo>
                  <a:pt x="30890" y="67790"/>
                </a:lnTo>
                <a:lnTo>
                  <a:pt x="30950" y="67830"/>
                </a:lnTo>
                <a:lnTo>
                  <a:pt x="30990" y="67900"/>
                </a:lnTo>
                <a:lnTo>
                  <a:pt x="30990" y="67990"/>
                </a:lnTo>
                <a:lnTo>
                  <a:pt x="30890" y="68470"/>
                </a:lnTo>
                <a:lnTo>
                  <a:pt x="30850" y="70260"/>
                </a:lnTo>
                <a:lnTo>
                  <a:pt x="30970" y="71730"/>
                </a:lnTo>
                <a:lnTo>
                  <a:pt x="31020" y="71900"/>
                </a:lnTo>
                <a:lnTo>
                  <a:pt x="31240" y="72390"/>
                </a:lnTo>
                <a:lnTo>
                  <a:pt x="31240" y="72460"/>
                </a:lnTo>
                <a:lnTo>
                  <a:pt x="31220" y="72530"/>
                </a:lnTo>
                <a:lnTo>
                  <a:pt x="31130" y="72560"/>
                </a:lnTo>
                <a:lnTo>
                  <a:pt x="30960" y="72580"/>
                </a:lnTo>
                <a:lnTo>
                  <a:pt x="30890" y="72620"/>
                </a:lnTo>
                <a:lnTo>
                  <a:pt x="30740" y="72750"/>
                </a:lnTo>
                <a:lnTo>
                  <a:pt x="30670" y="72790"/>
                </a:lnTo>
                <a:lnTo>
                  <a:pt x="30520" y="72850"/>
                </a:lnTo>
                <a:lnTo>
                  <a:pt x="30470" y="72890"/>
                </a:lnTo>
                <a:lnTo>
                  <a:pt x="30440" y="72930"/>
                </a:lnTo>
                <a:lnTo>
                  <a:pt x="30440" y="73020"/>
                </a:lnTo>
                <a:lnTo>
                  <a:pt x="30470" y="73080"/>
                </a:lnTo>
                <a:lnTo>
                  <a:pt x="30540" y="73210"/>
                </a:lnTo>
                <a:lnTo>
                  <a:pt x="30580" y="73370"/>
                </a:lnTo>
                <a:lnTo>
                  <a:pt x="30610" y="73440"/>
                </a:lnTo>
                <a:lnTo>
                  <a:pt x="30650" y="73500"/>
                </a:lnTo>
                <a:lnTo>
                  <a:pt x="30720" y="73540"/>
                </a:lnTo>
                <a:lnTo>
                  <a:pt x="30940" y="73600"/>
                </a:lnTo>
                <a:lnTo>
                  <a:pt x="31100" y="73610"/>
                </a:lnTo>
                <a:lnTo>
                  <a:pt x="31170" y="73640"/>
                </a:lnTo>
                <a:lnTo>
                  <a:pt x="31650" y="74030"/>
                </a:lnTo>
                <a:lnTo>
                  <a:pt x="31720" y="74110"/>
                </a:lnTo>
                <a:lnTo>
                  <a:pt x="31770" y="74190"/>
                </a:lnTo>
                <a:lnTo>
                  <a:pt x="31810" y="74270"/>
                </a:lnTo>
                <a:lnTo>
                  <a:pt x="31800" y="74350"/>
                </a:lnTo>
                <a:lnTo>
                  <a:pt x="31790" y="74400"/>
                </a:lnTo>
                <a:lnTo>
                  <a:pt x="31660" y="74750"/>
                </a:lnTo>
                <a:lnTo>
                  <a:pt x="31550" y="75230"/>
                </a:lnTo>
                <a:lnTo>
                  <a:pt x="31580" y="75840"/>
                </a:lnTo>
                <a:lnTo>
                  <a:pt x="31540" y="75960"/>
                </a:lnTo>
                <a:lnTo>
                  <a:pt x="31450" y="76100"/>
                </a:lnTo>
                <a:lnTo>
                  <a:pt x="31090" y="76470"/>
                </a:lnTo>
                <a:lnTo>
                  <a:pt x="30810" y="76610"/>
                </a:lnTo>
                <a:lnTo>
                  <a:pt x="30700" y="76690"/>
                </a:lnTo>
                <a:lnTo>
                  <a:pt x="30610" y="76810"/>
                </a:lnTo>
                <a:lnTo>
                  <a:pt x="30440" y="76900"/>
                </a:lnTo>
                <a:lnTo>
                  <a:pt x="30370" y="76900"/>
                </a:lnTo>
                <a:lnTo>
                  <a:pt x="30300" y="76920"/>
                </a:lnTo>
                <a:lnTo>
                  <a:pt x="30060" y="77020"/>
                </a:lnTo>
                <a:lnTo>
                  <a:pt x="29980" y="77030"/>
                </a:lnTo>
                <a:lnTo>
                  <a:pt x="29900" y="77030"/>
                </a:lnTo>
                <a:lnTo>
                  <a:pt x="29760" y="76990"/>
                </a:lnTo>
                <a:lnTo>
                  <a:pt x="29700" y="76980"/>
                </a:lnTo>
                <a:lnTo>
                  <a:pt x="29660" y="77000"/>
                </a:lnTo>
                <a:lnTo>
                  <a:pt x="29650" y="77070"/>
                </a:lnTo>
                <a:lnTo>
                  <a:pt x="29650" y="77360"/>
                </a:lnTo>
                <a:lnTo>
                  <a:pt x="29640" y="77410"/>
                </a:lnTo>
                <a:lnTo>
                  <a:pt x="29610" y="77450"/>
                </a:lnTo>
                <a:lnTo>
                  <a:pt x="29530" y="77460"/>
                </a:lnTo>
                <a:lnTo>
                  <a:pt x="29480" y="77440"/>
                </a:lnTo>
                <a:lnTo>
                  <a:pt x="29410" y="77360"/>
                </a:lnTo>
                <a:lnTo>
                  <a:pt x="29350" y="77360"/>
                </a:lnTo>
                <a:lnTo>
                  <a:pt x="29270" y="77390"/>
                </a:lnTo>
                <a:lnTo>
                  <a:pt x="29130" y="77490"/>
                </a:lnTo>
                <a:lnTo>
                  <a:pt x="29040" y="77530"/>
                </a:lnTo>
                <a:lnTo>
                  <a:pt x="28960" y="77540"/>
                </a:lnTo>
                <a:lnTo>
                  <a:pt x="28910" y="77520"/>
                </a:lnTo>
                <a:lnTo>
                  <a:pt x="28780" y="77440"/>
                </a:lnTo>
                <a:lnTo>
                  <a:pt x="28730" y="77420"/>
                </a:lnTo>
                <a:lnTo>
                  <a:pt x="28660" y="77420"/>
                </a:lnTo>
                <a:lnTo>
                  <a:pt x="28600" y="77420"/>
                </a:lnTo>
                <a:lnTo>
                  <a:pt x="28490" y="77430"/>
                </a:lnTo>
                <a:lnTo>
                  <a:pt x="28460" y="77440"/>
                </a:lnTo>
                <a:lnTo>
                  <a:pt x="28280" y="77530"/>
                </a:lnTo>
                <a:lnTo>
                  <a:pt x="28230" y="77550"/>
                </a:lnTo>
                <a:lnTo>
                  <a:pt x="28170" y="77550"/>
                </a:lnTo>
                <a:lnTo>
                  <a:pt x="28100" y="77550"/>
                </a:lnTo>
                <a:lnTo>
                  <a:pt x="27790" y="77500"/>
                </a:lnTo>
                <a:lnTo>
                  <a:pt x="27660" y="77500"/>
                </a:lnTo>
                <a:lnTo>
                  <a:pt x="27590" y="77520"/>
                </a:lnTo>
                <a:lnTo>
                  <a:pt x="27530" y="77530"/>
                </a:lnTo>
                <a:lnTo>
                  <a:pt x="27470" y="77560"/>
                </a:lnTo>
                <a:lnTo>
                  <a:pt x="27320" y="77670"/>
                </a:lnTo>
                <a:lnTo>
                  <a:pt x="27180" y="77730"/>
                </a:lnTo>
                <a:lnTo>
                  <a:pt x="27140" y="77750"/>
                </a:lnTo>
                <a:lnTo>
                  <a:pt x="27110" y="77780"/>
                </a:lnTo>
                <a:lnTo>
                  <a:pt x="27070" y="77830"/>
                </a:lnTo>
                <a:lnTo>
                  <a:pt x="27040" y="77870"/>
                </a:lnTo>
                <a:lnTo>
                  <a:pt x="27020" y="77910"/>
                </a:lnTo>
                <a:lnTo>
                  <a:pt x="26920" y="78360"/>
                </a:lnTo>
                <a:lnTo>
                  <a:pt x="26850" y="78540"/>
                </a:lnTo>
                <a:lnTo>
                  <a:pt x="26830" y="78570"/>
                </a:lnTo>
                <a:lnTo>
                  <a:pt x="26800" y="78600"/>
                </a:lnTo>
                <a:lnTo>
                  <a:pt x="26760" y="78620"/>
                </a:lnTo>
                <a:lnTo>
                  <a:pt x="26710" y="78630"/>
                </a:lnTo>
                <a:lnTo>
                  <a:pt x="26500" y="78630"/>
                </a:lnTo>
                <a:lnTo>
                  <a:pt x="26470" y="78640"/>
                </a:lnTo>
                <a:lnTo>
                  <a:pt x="26410" y="78660"/>
                </a:lnTo>
                <a:lnTo>
                  <a:pt x="26370" y="78690"/>
                </a:lnTo>
                <a:lnTo>
                  <a:pt x="26340" y="78720"/>
                </a:lnTo>
                <a:lnTo>
                  <a:pt x="26320" y="78830"/>
                </a:lnTo>
                <a:lnTo>
                  <a:pt x="26450" y="78960"/>
                </a:lnTo>
                <a:lnTo>
                  <a:pt x="26380" y="79090"/>
                </a:lnTo>
                <a:lnTo>
                  <a:pt x="26380" y="79160"/>
                </a:lnTo>
                <a:lnTo>
                  <a:pt x="26490" y="79170"/>
                </a:lnTo>
                <a:lnTo>
                  <a:pt x="26560" y="79210"/>
                </a:lnTo>
                <a:lnTo>
                  <a:pt x="26590" y="79290"/>
                </a:lnTo>
                <a:lnTo>
                  <a:pt x="26600" y="79410"/>
                </a:lnTo>
                <a:lnTo>
                  <a:pt x="26650" y="79500"/>
                </a:lnTo>
                <a:lnTo>
                  <a:pt x="26740" y="79510"/>
                </a:lnTo>
                <a:lnTo>
                  <a:pt x="26840" y="79510"/>
                </a:lnTo>
                <a:lnTo>
                  <a:pt x="26890" y="79550"/>
                </a:lnTo>
                <a:lnTo>
                  <a:pt x="26890" y="79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Kouilo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8400" y="81790"/>
                </a:moveTo>
                <a:lnTo>
                  <a:pt x="18600" y="82110"/>
                </a:lnTo>
                <a:lnTo>
                  <a:pt x="18680" y="82170"/>
                </a:lnTo>
                <a:lnTo>
                  <a:pt x="18770" y="82220"/>
                </a:lnTo>
                <a:lnTo>
                  <a:pt x="19000" y="82250"/>
                </a:lnTo>
                <a:lnTo>
                  <a:pt x="19300" y="82400"/>
                </a:lnTo>
                <a:lnTo>
                  <a:pt x="20700" y="83420"/>
                </a:lnTo>
                <a:lnTo>
                  <a:pt x="21060" y="83570"/>
                </a:lnTo>
                <a:lnTo>
                  <a:pt x="21160" y="83600"/>
                </a:lnTo>
                <a:lnTo>
                  <a:pt x="21500" y="83630"/>
                </a:lnTo>
                <a:lnTo>
                  <a:pt x="21810" y="83730"/>
                </a:lnTo>
                <a:lnTo>
                  <a:pt x="21990" y="83850"/>
                </a:lnTo>
                <a:lnTo>
                  <a:pt x="22160" y="83930"/>
                </a:lnTo>
                <a:lnTo>
                  <a:pt x="22210" y="83980"/>
                </a:lnTo>
                <a:lnTo>
                  <a:pt x="22230" y="84020"/>
                </a:lnTo>
                <a:lnTo>
                  <a:pt x="22230" y="84150"/>
                </a:lnTo>
                <a:lnTo>
                  <a:pt x="22240" y="84210"/>
                </a:lnTo>
                <a:lnTo>
                  <a:pt x="22260" y="84260"/>
                </a:lnTo>
                <a:lnTo>
                  <a:pt x="22320" y="84290"/>
                </a:lnTo>
                <a:lnTo>
                  <a:pt x="22540" y="84330"/>
                </a:lnTo>
                <a:lnTo>
                  <a:pt x="22860" y="84440"/>
                </a:lnTo>
                <a:lnTo>
                  <a:pt x="23130" y="84480"/>
                </a:lnTo>
                <a:lnTo>
                  <a:pt x="23380" y="84570"/>
                </a:lnTo>
                <a:lnTo>
                  <a:pt x="23580" y="84590"/>
                </a:lnTo>
                <a:lnTo>
                  <a:pt x="23710" y="84620"/>
                </a:lnTo>
                <a:lnTo>
                  <a:pt x="23940" y="84700"/>
                </a:lnTo>
                <a:lnTo>
                  <a:pt x="24050" y="84760"/>
                </a:lnTo>
                <a:lnTo>
                  <a:pt x="24110" y="84800"/>
                </a:lnTo>
                <a:lnTo>
                  <a:pt x="24120" y="84830"/>
                </a:lnTo>
                <a:lnTo>
                  <a:pt x="24120" y="84870"/>
                </a:lnTo>
                <a:lnTo>
                  <a:pt x="24100" y="84930"/>
                </a:lnTo>
                <a:lnTo>
                  <a:pt x="24110" y="85000"/>
                </a:lnTo>
                <a:lnTo>
                  <a:pt x="24140" y="85060"/>
                </a:lnTo>
                <a:lnTo>
                  <a:pt x="24200" y="85110"/>
                </a:lnTo>
                <a:lnTo>
                  <a:pt x="24550" y="85190"/>
                </a:lnTo>
                <a:lnTo>
                  <a:pt x="24670" y="85250"/>
                </a:lnTo>
                <a:lnTo>
                  <a:pt x="24760" y="85330"/>
                </a:lnTo>
                <a:lnTo>
                  <a:pt x="25620" y="86330"/>
                </a:lnTo>
                <a:lnTo>
                  <a:pt x="25730" y="86500"/>
                </a:lnTo>
                <a:lnTo>
                  <a:pt x="25800" y="86600"/>
                </a:lnTo>
                <a:lnTo>
                  <a:pt x="25820" y="86670"/>
                </a:lnTo>
                <a:lnTo>
                  <a:pt x="25820" y="86740"/>
                </a:lnTo>
                <a:lnTo>
                  <a:pt x="25730" y="87240"/>
                </a:lnTo>
                <a:lnTo>
                  <a:pt x="25730" y="87320"/>
                </a:lnTo>
                <a:lnTo>
                  <a:pt x="25730" y="87400"/>
                </a:lnTo>
                <a:lnTo>
                  <a:pt x="25750" y="87490"/>
                </a:lnTo>
                <a:lnTo>
                  <a:pt x="25830" y="87650"/>
                </a:lnTo>
                <a:lnTo>
                  <a:pt x="26200" y="88150"/>
                </a:lnTo>
                <a:lnTo>
                  <a:pt x="26290" y="88220"/>
                </a:lnTo>
                <a:lnTo>
                  <a:pt x="26380" y="88260"/>
                </a:lnTo>
                <a:lnTo>
                  <a:pt x="26460" y="88280"/>
                </a:lnTo>
                <a:lnTo>
                  <a:pt x="26540" y="88280"/>
                </a:lnTo>
                <a:lnTo>
                  <a:pt x="27200" y="88250"/>
                </a:lnTo>
                <a:lnTo>
                  <a:pt x="27300" y="88260"/>
                </a:lnTo>
                <a:lnTo>
                  <a:pt x="27400" y="88290"/>
                </a:lnTo>
                <a:lnTo>
                  <a:pt x="27560" y="88360"/>
                </a:lnTo>
                <a:lnTo>
                  <a:pt x="27670" y="88430"/>
                </a:lnTo>
                <a:lnTo>
                  <a:pt x="27870" y="88590"/>
                </a:lnTo>
                <a:lnTo>
                  <a:pt x="28160" y="88870"/>
                </a:lnTo>
                <a:lnTo>
                  <a:pt x="28200" y="88990"/>
                </a:lnTo>
                <a:lnTo>
                  <a:pt x="28120" y="88950"/>
                </a:lnTo>
                <a:lnTo>
                  <a:pt x="27980" y="88890"/>
                </a:lnTo>
                <a:lnTo>
                  <a:pt x="27730" y="89040"/>
                </a:lnTo>
                <a:lnTo>
                  <a:pt x="27610" y="89280"/>
                </a:lnTo>
                <a:lnTo>
                  <a:pt x="27530" y="89530"/>
                </a:lnTo>
                <a:lnTo>
                  <a:pt x="27390" y="89690"/>
                </a:lnTo>
                <a:lnTo>
                  <a:pt x="27200" y="89800"/>
                </a:lnTo>
                <a:lnTo>
                  <a:pt x="27030" y="89940"/>
                </a:lnTo>
                <a:lnTo>
                  <a:pt x="26880" y="90110"/>
                </a:lnTo>
                <a:lnTo>
                  <a:pt x="26660" y="90530"/>
                </a:lnTo>
                <a:lnTo>
                  <a:pt x="26540" y="90650"/>
                </a:lnTo>
                <a:lnTo>
                  <a:pt x="26380" y="90710"/>
                </a:lnTo>
                <a:lnTo>
                  <a:pt x="25230" y="90920"/>
                </a:lnTo>
                <a:lnTo>
                  <a:pt x="24520" y="91150"/>
                </a:lnTo>
                <a:lnTo>
                  <a:pt x="24360" y="91170"/>
                </a:lnTo>
                <a:lnTo>
                  <a:pt x="24080" y="91130"/>
                </a:lnTo>
                <a:lnTo>
                  <a:pt x="23980" y="91280"/>
                </a:lnTo>
                <a:lnTo>
                  <a:pt x="23990" y="91720"/>
                </a:lnTo>
                <a:lnTo>
                  <a:pt x="23940" y="91940"/>
                </a:lnTo>
                <a:lnTo>
                  <a:pt x="23510" y="92800"/>
                </a:lnTo>
                <a:lnTo>
                  <a:pt x="23400" y="92930"/>
                </a:lnTo>
                <a:lnTo>
                  <a:pt x="23250" y="92990"/>
                </a:lnTo>
                <a:lnTo>
                  <a:pt x="22900" y="93030"/>
                </a:lnTo>
                <a:lnTo>
                  <a:pt x="22740" y="93060"/>
                </a:lnTo>
                <a:lnTo>
                  <a:pt x="22590" y="93120"/>
                </a:lnTo>
                <a:lnTo>
                  <a:pt x="22500" y="93200"/>
                </a:lnTo>
                <a:lnTo>
                  <a:pt x="22370" y="92960"/>
                </a:lnTo>
                <a:lnTo>
                  <a:pt x="22270" y="92840"/>
                </a:lnTo>
                <a:lnTo>
                  <a:pt x="22180" y="92780"/>
                </a:lnTo>
                <a:lnTo>
                  <a:pt x="22050" y="92780"/>
                </a:lnTo>
                <a:lnTo>
                  <a:pt x="22000" y="92830"/>
                </a:lnTo>
                <a:lnTo>
                  <a:pt x="21690" y="93900"/>
                </a:lnTo>
                <a:lnTo>
                  <a:pt x="21410" y="94340"/>
                </a:lnTo>
                <a:lnTo>
                  <a:pt x="20240" y="95340"/>
                </a:lnTo>
                <a:lnTo>
                  <a:pt x="20150" y="95450"/>
                </a:lnTo>
                <a:lnTo>
                  <a:pt x="19990" y="95310"/>
                </a:lnTo>
                <a:lnTo>
                  <a:pt x="19850" y="95140"/>
                </a:lnTo>
                <a:lnTo>
                  <a:pt x="19610" y="94750"/>
                </a:lnTo>
                <a:lnTo>
                  <a:pt x="19220" y="94270"/>
                </a:lnTo>
                <a:lnTo>
                  <a:pt x="18970" y="94020"/>
                </a:lnTo>
                <a:lnTo>
                  <a:pt x="18870" y="93740"/>
                </a:lnTo>
                <a:lnTo>
                  <a:pt x="18990" y="93740"/>
                </a:lnTo>
                <a:lnTo>
                  <a:pt x="18990" y="92550"/>
                </a:lnTo>
                <a:lnTo>
                  <a:pt x="18400" y="92550"/>
                </a:lnTo>
                <a:lnTo>
                  <a:pt x="18220" y="92310"/>
                </a:lnTo>
                <a:lnTo>
                  <a:pt x="17780" y="91910"/>
                </a:lnTo>
                <a:lnTo>
                  <a:pt x="17730" y="91780"/>
                </a:lnTo>
                <a:lnTo>
                  <a:pt x="17740" y="91680"/>
                </a:lnTo>
                <a:lnTo>
                  <a:pt x="17980" y="91680"/>
                </a:lnTo>
                <a:lnTo>
                  <a:pt x="18180" y="91460"/>
                </a:lnTo>
                <a:lnTo>
                  <a:pt x="18230" y="91230"/>
                </a:lnTo>
                <a:lnTo>
                  <a:pt x="18040" y="90830"/>
                </a:lnTo>
                <a:lnTo>
                  <a:pt x="16860" y="89650"/>
                </a:lnTo>
                <a:lnTo>
                  <a:pt x="15780" y="88720"/>
                </a:lnTo>
                <a:lnTo>
                  <a:pt x="14830" y="87880"/>
                </a:lnTo>
                <a:lnTo>
                  <a:pt x="14340" y="87570"/>
                </a:lnTo>
                <a:lnTo>
                  <a:pt x="13820" y="87120"/>
                </a:lnTo>
                <a:lnTo>
                  <a:pt x="13630" y="86800"/>
                </a:lnTo>
                <a:lnTo>
                  <a:pt x="13580" y="86740"/>
                </a:lnTo>
                <a:lnTo>
                  <a:pt x="13440" y="86510"/>
                </a:lnTo>
                <a:lnTo>
                  <a:pt x="13410" y="86410"/>
                </a:lnTo>
                <a:lnTo>
                  <a:pt x="13430" y="86180"/>
                </a:lnTo>
                <a:lnTo>
                  <a:pt x="13410" y="86060"/>
                </a:lnTo>
                <a:lnTo>
                  <a:pt x="13370" y="85980"/>
                </a:lnTo>
                <a:lnTo>
                  <a:pt x="12460" y="85250"/>
                </a:lnTo>
                <a:lnTo>
                  <a:pt x="11440" y="84580"/>
                </a:lnTo>
                <a:lnTo>
                  <a:pt x="11090" y="84320"/>
                </a:lnTo>
                <a:lnTo>
                  <a:pt x="10830" y="84150"/>
                </a:lnTo>
                <a:lnTo>
                  <a:pt x="11000" y="83850"/>
                </a:lnTo>
                <a:lnTo>
                  <a:pt x="11690" y="81980"/>
                </a:lnTo>
                <a:lnTo>
                  <a:pt x="11860" y="81660"/>
                </a:lnTo>
                <a:lnTo>
                  <a:pt x="12130" y="81420"/>
                </a:lnTo>
                <a:lnTo>
                  <a:pt x="12480" y="81190"/>
                </a:lnTo>
                <a:lnTo>
                  <a:pt x="12790" y="80940"/>
                </a:lnTo>
                <a:lnTo>
                  <a:pt x="13130" y="80730"/>
                </a:lnTo>
                <a:lnTo>
                  <a:pt x="13560" y="80640"/>
                </a:lnTo>
                <a:lnTo>
                  <a:pt x="13950" y="80510"/>
                </a:lnTo>
                <a:lnTo>
                  <a:pt x="14190" y="80210"/>
                </a:lnTo>
                <a:lnTo>
                  <a:pt x="14380" y="79890"/>
                </a:lnTo>
                <a:lnTo>
                  <a:pt x="14670" y="79700"/>
                </a:lnTo>
                <a:lnTo>
                  <a:pt x="15190" y="79770"/>
                </a:lnTo>
                <a:lnTo>
                  <a:pt x="15580" y="80070"/>
                </a:lnTo>
                <a:lnTo>
                  <a:pt x="16400" y="81410"/>
                </a:lnTo>
                <a:lnTo>
                  <a:pt x="16580" y="81590"/>
                </a:lnTo>
                <a:lnTo>
                  <a:pt x="16800" y="81670"/>
                </a:lnTo>
                <a:lnTo>
                  <a:pt x="17370" y="81600"/>
                </a:lnTo>
                <a:lnTo>
                  <a:pt x="17580" y="81620"/>
                </a:lnTo>
                <a:lnTo>
                  <a:pt x="18180" y="81790"/>
                </a:lnTo>
                <a:lnTo>
                  <a:pt x="18370" y="81800"/>
                </a:lnTo>
                <a:lnTo>
                  <a:pt x="18400" y="81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Sangh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120" y="14780"/>
                </a:moveTo>
                <a:lnTo>
                  <a:pt x="66260" y="14850"/>
                </a:lnTo>
                <a:lnTo>
                  <a:pt x="66540" y="14970"/>
                </a:lnTo>
                <a:lnTo>
                  <a:pt x="66670" y="15160"/>
                </a:lnTo>
                <a:lnTo>
                  <a:pt x="66740" y="15310"/>
                </a:lnTo>
                <a:lnTo>
                  <a:pt x="66760" y="15410"/>
                </a:lnTo>
                <a:lnTo>
                  <a:pt x="66740" y="15500"/>
                </a:lnTo>
                <a:lnTo>
                  <a:pt x="66700" y="15590"/>
                </a:lnTo>
                <a:lnTo>
                  <a:pt x="66690" y="15700"/>
                </a:lnTo>
                <a:lnTo>
                  <a:pt x="66720" y="15880"/>
                </a:lnTo>
                <a:lnTo>
                  <a:pt x="66780" y="15970"/>
                </a:lnTo>
                <a:lnTo>
                  <a:pt x="66840" y="16030"/>
                </a:lnTo>
                <a:lnTo>
                  <a:pt x="66880" y="16050"/>
                </a:lnTo>
                <a:lnTo>
                  <a:pt x="66950" y="16100"/>
                </a:lnTo>
                <a:lnTo>
                  <a:pt x="67040" y="16170"/>
                </a:lnTo>
                <a:lnTo>
                  <a:pt x="67420" y="16590"/>
                </a:lnTo>
                <a:lnTo>
                  <a:pt x="67470" y="16680"/>
                </a:lnTo>
                <a:lnTo>
                  <a:pt x="67490" y="16770"/>
                </a:lnTo>
                <a:lnTo>
                  <a:pt x="67500" y="17050"/>
                </a:lnTo>
                <a:lnTo>
                  <a:pt x="67530" y="17110"/>
                </a:lnTo>
                <a:lnTo>
                  <a:pt x="67550" y="17140"/>
                </a:lnTo>
                <a:lnTo>
                  <a:pt x="67580" y="17140"/>
                </a:lnTo>
                <a:lnTo>
                  <a:pt x="67630" y="17150"/>
                </a:lnTo>
                <a:lnTo>
                  <a:pt x="67700" y="17130"/>
                </a:lnTo>
                <a:lnTo>
                  <a:pt x="67950" y="17040"/>
                </a:lnTo>
                <a:lnTo>
                  <a:pt x="68030" y="17020"/>
                </a:lnTo>
                <a:lnTo>
                  <a:pt x="68120" y="17010"/>
                </a:lnTo>
                <a:lnTo>
                  <a:pt x="68480" y="17150"/>
                </a:lnTo>
                <a:lnTo>
                  <a:pt x="68670" y="17240"/>
                </a:lnTo>
                <a:lnTo>
                  <a:pt x="68740" y="17320"/>
                </a:lnTo>
                <a:lnTo>
                  <a:pt x="68800" y="17400"/>
                </a:lnTo>
                <a:lnTo>
                  <a:pt x="69310" y="18300"/>
                </a:lnTo>
                <a:lnTo>
                  <a:pt x="69360" y="18450"/>
                </a:lnTo>
                <a:lnTo>
                  <a:pt x="69380" y="18570"/>
                </a:lnTo>
                <a:lnTo>
                  <a:pt x="69370" y="18820"/>
                </a:lnTo>
                <a:lnTo>
                  <a:pt x="69400" y="19150"/>
                </a:lnTo>
                <a:lnTo>
                  <a:pt x="69310" y="19820"/>
                </a:lnTo>
                <a:lnTo>
                  <a:pt x="69340" y="20320"/>
                </a:lnTo>
                <a:lnTo>
                  <a:pt x="69450" y="20640"/>
                </a:lnTo>
                <a:lnTo>
                  <a:pt x="69550" y="20790"/>
                </a:lnTo>
                <a:lnTo>
                  <a:pt x="69590" y="21000"/>
                </a:lnTo>
                <a:lnTo>
                  <a:pt x="69580" y="21070"/>
                </a:lnTo>
                <a:lnTo>
                  <a:pt x="69550" y="21140"/>
                </a:lnTo>
                <a:lnTo>
                  <a:pt x="69490" y="21180"/>
                </a:lnTo>
                <a:lnTo>
                  <a:pt x="69350" y="21250"/>
                </a:lnTo>
                <a:lnTo>
                  <a:pt x="69290" y="21300"/>
                </a:lnTo>
                <a:lnTo>
                  <a:pt x="69250" y="21370"/>
                </a:lnTo>
                <a:lnTo>
                  <a:pt x="69220" y="21460"/>
                </a:lnTo>
                <a:lnTo>
                  <a:pt x="69190" y="21630"/>
                </a:lnTo>
                <a:lnTo>
                  <a:pt x="69180" y="21800"/>
                </a:lnTo>
                <a:lnTo>
                  <a:pt x="69260" y="22440"/>
                </a:lnTo>
                <a:lnTo>
                  <a:pt x="69330" y="22680"/>
                </a:lnTo>
                <a:lnTo>
                  <a:pt x="69360" y="23110"/>
                </a:lnTo>
                <a:lnTo>
                  <a:pt x="69330" y="23320"/>
                </a:lnTo>
                <a:lnTo>
                  <a:pt x="69330" y="23410"/>
                </a:lnTo>
                <a:lnTo>
                  <a:pt x="69340" y="23500"/>
                </a:lnTo>
                <a:lnTo>
                  <a:pt x="69470" y="24020"/>
                </a:lnTo>
                <a:lnTo>
                  <a:pt x="69550" y="24230"/>
                </a:lnTo>
                <a:lnTo>
                  <a:pt x="69560" y="24370"/>
                </a:lnTo>
                <a:lnTo>
                  <a:pt x="69540" y="24460"/>
                </a:lnTo>
                <a:lnTo>
                  <a:pt x="69140" y="25560"/>
                </a:lnTo>
                <a:lnTo>
                  <a:pt x="69040" y="25740"/>
                </a:lnTo>
                <a:lnTo>
                  <a:pt x="69020" y="25860"/>
                </a:lnTo>
                <a:lnTo>
                  <a:pt x="69050" y="25970"/>
                </a:lnTo>
                <a:lnTo>
                  <a:pt x="69150" y="26230"/>
                </a:lnTo>
                <a:lnTo>
                  <a:pt x="69280" y="27100"/>
                </a:lnTo>
                <a:lnTo>
                  <a:pt x="69280" y="27200"/>
                </a:lnTo>
                <a:lnTo>
                  <a:pt x="69260" y="27280"/>
                </a:lnTo>
                <a:lnTo>
                  <a:pt x="69220" y="27360"/>
                </a:lnTo>
                <a:lnTo>
                  <a:pt x="69040" y="27570"/>
                </a:lnTo>
                <a:lnTo>
                  <a:pt x="69000" y="27630"/>
                </a:lnTo>
                <a:lnTo>
                  <a:pt x="68960" y="27710"/>
                </a:lnTo>
                <a:lnTo>
                  <a:pt x="68940" y="27810"/>
                </a:lnTo>
                <a:lnTo>
                  <a:pt x="68980" y="27890"/>
                </a:lnTo>
                <a:lnTo>
                  <a:pt x="69130" y="28020"/>
                </a:lnTo>
                <a:lnTo>
                  <a:pt x="69150" y="28100"/>
                </a:lnTo>
                <a:lnTo>
                  <a:pt x="69150" y="28190"/>
                </a:lnTo>
                <a:lnTo>
                  <a:pt x="69120" y="28300"/>
                </a:lnTo>
                <a:lnTo>
                  <a:pt x="69110" y="28460"/>
                </a:lnTo>
                <a:lnTo>
                  <a:pt x="69140" y="28600"/>
                </a:lnTo>
                <a:lnTo>
                  <a:pt x="69360" y="29230"/>
                </a:lnTo>
                <a:lnTo>
                  <a:pt x="69440" y="29390"/>
                </a:lnTo>
                <a:lnTo>
                  <a:pt x="69490" y="29460"/>
                </a:lnTo>
                <a:lnTo>
                  <a:pt x="69570" y="29540"/>
                </a:lnTo>
                <a:lnTo>
                  <a:pt x="69640" y="29630"/>
                </a:lnTo>
                <a:lnTo>
                  <a:pt x="69730" y="29760"/>
                </a:lnTo>
                <a:lnTo>
                  <a:pt x="69950" y="30670"/>
                </a:lnTo>
                <a:lnTo>
                  <a:pt x="69980" y="30860"/>
                </a:lnTo>
                <a:lnTo>
                  <a:pt x="69960" y="31010"/>
                </a:lnTo>
                <a:lnTo>
                  <a:pt x="69910" y="31090"/>
                </a:lnTo>
                <a:lnTo>
                  <a:pt x="69860" y="31210"/>
                </a:lnTo>
                <a:lnTo>
                  <a:pt x="69820" y="31360"/>
                </a:lnTo>
                <a:lnTo>
                  <a:pt x="69820" y="31900"/>
                </a:lnTo>
                <a:lnTo>
                  <a:pt x="69800" y="31980"/>
                </a:lnTo>
                <a:lnTo>
                  <a:pt x="69770" y="32060"/>
                </a:lnTo>
                <a:lnTo>
                  <a:pt x="69720" y="32130"/>
                </a:lnTo>
                <a:lnTo>
                  <a:pt x="69650" y="32200"/>
                </a:lnTo>
                <a:lnTo>
                  <a:pt x="69500" y="32290"/>
                </a:lnTo>
                <a:lnTo>
                  <a:pt x="69250" y="32410"/>
                </a:lnTo>
                <a:lnTo>
                  <a:pt x="69170" y="32460"/>
                </a:lnTo>
                <a:lnTo>
                  <a:pt x="69090" y="32530"/>
                </a:lnTo>
                <a:lnTo>
                  <a:pt x="68970" y="32680"/>
                </a:lnTo>
                <a:lnTo>
                  <a:pt x="68920" y="32760"/>
                </a:lnTo>
                <a:lnTo>
                  <a:pt x="68880" y="32890"/>
                </a:lnTo>
                <a:lnTo>
                  <a:pt x="68890" y="33930"/>
                </a:lnTo>
                <a:lnTo>
                  <a:pt x="68950" y="34220"/>
                </a:lnTo>
                <a:lnTo>
                  <a:pt x="69020" y="34390"/>
                </a:lnTo>
                <a:lnTo>
                  <a:pt x="69120" y="34560"/>
                </a:lnTo>
                <a:lnTo>
                  <a:pt x="72590" y="39060"/>
                </a:lnTo>
                <a:lnTo>
                  <a:pt x="65230" y="42720"/>
                </a:lnTo>
                <a:lnTo>
                  <a:pt x="65190" y="42690"/>
                </a:lnTo>
                <a:lnTo>
                  <a:pt x="65160" y="42650"/>
                </a:lnTo>
                <a:lnTo>
                  <a:pt x="65140" y="42600"/>
                </a:lnTo>
                <a:lnTo>
                  <a:pt x="65120" y="42550"/>
                </a:lnTo>
                <a:lnTo>
                  <a:pt x="65110" y="42500"/>
                </a:lnTo>
                <a:lnTo>
                  <a:pt x="65090" y="42460"/>
                </a:lnTo>
                <a:lnTo>
                  <a:pt x="65080" y="42430"/>
                </a:lnTo>
                <a:lnTo>
                  <a:pt x="65070" y="42420"/>
                </a:lnTo>
                <a:lnTo>
                  <a:pt x="65020" y="42420"/>
                </a:lnTo>
                <a:lnTo>
                  <a:pt x="64700" y="42440"/>
                </a:lnTo>
                <a:lnTo>
                  <a:pt x="64640" y="42430"/>
                </a:lnTo>
                <a:lnTo>
                  <a:pt x="64600" y="42400"/>
                </a:lnTo>
                <a:lnTo>
                  <a:pt x="64570" y="42360"/>
                </a:lnTo>
                <a:lnTo>
                  <a:pt x="64490" y="42230"/>
                </a:lnTo>
                <a:lnTo>
                  <a:pt x="64450" y="42190"/>
                </a:lnTo>
                <a:lnTo>
                  <a:pt x="64410" y="42160"/>
                </a:lnTo>
                <a:lnTo>
                  <a:pt x="64260" y="42100"/>
                </a:lnTo>
                <a:lnTo>
                  <a:pt x="64220" y="42070"/>
                </a:lnTo>
                <a:lnTo>
                  <a:pt x="64180" y="42040"/>
                </a:lnTo>
                <a:lnTo>
                  <a:pt x="64100" y="41970"/>
                </a:lnTo>
                <a:lnTo>
                  <a:pt x="64040" y="41940"/>
                </a:lnTo>
                <a:lnTo>
                  <a:pt x="63940" y="41920"/>
                </a:lnTo>
                <a:lnTo>
                  <a:pt x="63890" y="41930"/>
                </a:lnTo>
                <a:lnTo>
                  <a:pt x="63820" y="41950"/>
                </a:lnTo>
                <a:lnTo>
                  <a:pt x="63630" y="42050"/>
                </a:lnTo>
                <a:lnTo>
                  <a:pt x="63540" y="42070"/>
                </a:lnTo>
                <a:lnTo>
                  <a:pt x="63470" y="42070"/>
                </a:lnTo>
                <a:lnTo>
                  <a:pt x="63410" y="42050"/>
                </a:lnTo>
                <a:lnTo>
                  <a:pt x="63210" y="41960"/>
                </a:lnTo>
                <a:lnTo>
                  <a:pt x="63150" y="41940"/>
                </a:lnTo>
                <a:lnTo>
                  <a:pt x="63060" y="41920"/>
                </a:lnTo>
                <a:lnTo>
                  <a:pt x="63020" y="41900"/>
                </a:lnTo>
                <a:lnTo>
                  <a:pt x="63010" y="41870"/>
                </a:lnTo>
                <a:lnTo>
                  <a:pt x="63030" y="41630"/>
                </a:lnTo>
                <a:lnTo>
                  <a:pt x="63030" y="41540"/>
                </a:lnTo>
                <a:lnTo>
                  <a:pt x="63010" y="41440"/>
                </a:lnTo>
                <a:lnTo>
                  <a:pt x="62990" y="41390"/>
                </a:lnTo>
                <a:lnTo>
                  <a:pt x="62960" y="41360"/>
                </a:lnTo>
                <a:lnTo>
                  <a:pt x="62930" y="41330"/>
                </a:lnTo>
                <a:lnTo>
                  <a:pt x="62860" y="41290"/>
                </a:lnTo>
                <a:lnTo>
                  <a:pt x="62820" y="41260"/>
                </a:lnTo>
                <a:lnTo>
                  <a:pt x="62790" y="41230"/>
                </a:lnTo>
                <a:lnTo>
                  <a:pt x="62770" y="41180"/>
                </a:lnTo>
                <a:lnTo>
                  <a:pt x="62760" y="41140"/>
                </a:lnTo>
                <a:lnTo>
                  <a:pt x="62750" y="41100"/>
                </a:lnTo>
                <a:lnTo>
                  <a:pt x="62770" y="40530"/>
                </a:lnTo>
                <a:lnTo>
                  <a:pt x="62760" y="40480"/>
                </a:lnTo>
                <a:lnTo>
                  <a:pt x="62570" y="40100"/>
                </a:lnTo>
                <a:lnTo>
                  <a:pt x="62510" y="40020"/>
                </a:lnTo>
                <a:lnTo>
                  <a:pt x="62390" y="39930"/>
                </a:lnTo>
                <a:lnTo>
                  <a:pt x="62240" y="39790"/>
                </a:lnTo>
                <a:lnTo>
                  <a:pt x="62200" y="39760"/>
                </a:lnTo>
                <a:lnTo>
                  <a:pt x="62150" y="39740"/>
                </a:lnTo>
                <a:lnTo>
                  <a:pt x="61720" y="39600"/>
                </a:lnTo>
                <a:lnTo>
                  <a:pt x="61460" y="39550"/>
                </a:lnTo>
                <a:lnTo>
                  <a:pt x="61390" y="39530"/>
                </a:lnTo>
                <a:lnTo>
                  <a:pt x="61350" y="39500"/>
                </a:lnTo>
                <a:lnTo>
                  <a:pt x="61310" y="39470"/>
                </a:lnTo>
                <a:lnTo>
                  <a:pt x="61280" y="39430"/>
                </a:lnTo>
                <a:lnTo>
                  <a:pt x="61260" y="39380"/>
                </a:lnTo>
                <a:lnTo>
                  <a:pt x="61250" y="39320"/>
                </a:lnTo>
                <a:lnTo>
                  <a:pt x="61240" y="39130"/>
                </a:lnTo>
                <a:lnTo>
                  <a:pt x="61230" y="39080"/>
                </a:lnTo>
                <a:lnTo>
                  <a:pt x="61190" y="39040"/>
                </a:lnTo>
                <a:lnTo>
                  <a:pt x="61160" y="39000"/>
                </a:lnTo>
                <a:lnTo>
                  <a:pt x="61060" y="38960"/>
                </a:lnTo>
                <a:lnTo>
                  <a:pt x="60850" y="38880"/>
                </a:lnTo>
                <a:lnTo>
                  <a:pt x="60800" y="38850"/>
                </a:lnTo>
                <a:lnTo>
                  <a:pt x="60720" y="38800"/>
                </a:lnTo>
                <a:lnTo>
                  <a:pt x="60680" y="38770"/>
                </a:lnTo>
                <a:lnTo>
                  <a:pt x="60610" y="38690"/>
                </a:lnTo>
                <a:lnTo>
                  <a:pt x="60570" y="38670"/>
                </a:lnTo>
                <a:lnTo>
                  <a:pt x="60520" y="38640"/>
                </a:lnTo>
                <a:lnTo>
                  <a:pt x="60480" y="38610"/>
                </a:lnTo>
                <a:lnTo>
                  <a:pt x="60440" y="38580"/>
                </a:lnTo>
                <a:lnTo>
                  <a:pt x="60380" y="38540"/>
                </a:lnTo>
                <a:lnTo>
                  <a:pt x="60030" y="38480"/>
                </a:lnTo>
                <a:lnTo>
                  <a:pt x="59780" y="38480"/>
                </a:lnTo>
                <a:lnTo>
                  <a:pt x="59520" y="38420"/>
                </a:lnTo>
                <a:lnTo>
                  <a:pt x="59470" y="38410"/>
                </a:lnTo>
                <a:lnTo>
                  <a:pt x="59430" y="38420"/>
                </a:lnTo>
                <a:lnTo>
                  <a:pt x="59350" y="38470"/>
                </a:lnTo>
                <a:lnTo>
                  <a:pt x="59280" y="38500"/>
                </a:lnTo>
                <a:lnTo>
                  <a:pt x="59180" y="38530"/>
                </a:lnTo>
                <a:lnTo>
                  <a:pt x="59110" y="38530"/>
                </a:lnTo>
                <a:lnTo>
                  <a:pt x="59060" y="38500"/>
                </a:lnTo>
                <a:lnTo>
                  <a:pt x="59040" y="38460"/>
                </a:lnTo>
                <a:lnTo>
                  <a:pt x="59010" y="38400"/>
                </a:lnTo>
                <a:lnTo>
                  <a:pt x="58980" y="38360"/>
                </a:lnTo>
                <a:lnTo>
                  <a:pt x="58900" y="38320"/>
                </a:lnTo>
                <a:lnTo>
                  <a:pt x="58820" y="38310"/>
                </a:lnTo>
                <a:lnTo>
                  <a:pt x="58710" y="38310"/>
                </a:lnTo>
                <a:lnTo>
                  <a:pt x="58650" y="38320"/>
                </a:lnTo>
                <a:lnTo>
                  <a:pt x="58610" y="38340"/>
                </a:lnTo>
                <a:lnTo>
                  <a:pt x="58540" y="38380"/>
                </a:lnTo>
                <a:lnTo>
                  <a:pt x="58520" y="38390"/>
                </a:lnTo>
                <a:lnTo>
                  <a:pt x="58200" y="38410"/>
                </a:lnTo>
                <a:lnTo>
                  <a:pt x="58160" y="38420"/>
                </a:lnTo>
                <a:lnTo>
                  <a:pt x="58080" y="38470"/>
                </a:lnTo>
                <a:lnTo>
                  <a:pt x="58020" y="38500"/>
                </a:lnTo>
                <a:lnTo>
                  <a:pt x="57960" y="38510"/>
                </a:lnTo>
                <a:lnTo>
                  <a:pt x="57870" y="38530"/>
                </a:lnTo>
                <a:lnTo>
                  <a:pt x="57810" y="38550"/>
                </a:lnTo>
                <a:lnTo>
                  <a:pt x="57760" y="38570"/>
                </a:lnTo>
                <a:lnTo>
                  <a:pt x="57700" y="38620"/>
                </a:lnTo>
                <a:lnTo>
                  <a:pt x="57680" y="38640"/>
                </a:lnTo>
                <a:lnTo>
                  <a:pt x="57620" y="38660"/>
                </a:lnTo>
                <a:lnTo>
                  <a:pt x="57500" y="38680"/>
                </a:lnTo>
                <a:lnTo>
                  <a:pt x="57450" y="38690"/>
                </a:lnTo>
                <a:lnTo>
                  <a:pt x="57420" y="38700"/>
                </a:lnTo>
                <a:lnTo>
                  <a:pt x="57400" y="38710"/>
                </a:lnTo>
                <a:lnTo>
                  <a:pt x="57380" y="38730"/>
                </a:lnTo>
                <a:lnTo>
                  <a:pt x="57360" y="38750"/>
                </a:lnTo>
                <a:lnTo>
                  <a:pt x="57320" y="38840"/>
                </a:lnTo>
                <a:lnTo>
                  <a:pt x="57270" y="39010"/>
                </a:lnTo>
                <a:lnTo>
                  <a:pt x="57250" y="39060"/>
                </a:lnTo>
                <a:lnTo>
                  <a:pt x="57220" y="39110"/>
                </a:lnTo>
                <a:lnTo>
                  <a:pt x="57190" y="39140"/>
                </a:lnTo>
                <a:lnTo>
                  <a:pt x="57060" y="39230"/>
                </a:lnTo>
                <a:lnTo>
                  <a:pt x="57020" y="39260"/>
                </a:lnTo>
                <a:lnTo>
                  <a:pt x="56880" y="39430"/>
                </a:lnTo>
                <a:lnTo>
                  <a:pt x="56820" y="39470"/>
                </a:lnTo>
                <a:lnTo>
                  <a:pt x="56750" y="39480"/>
                </a:lnTo>
                <a:lnTo>
                  <a:pt x="56690" y="39470"/>
                </a:lnTo>
                <a:lnTo>
                  <a:pt x="56640" y="39450"/>
                </a:lnTo>
                <a:lnTo>
                  <a:pt x="56550" y="39380"/>
                </a:lnTo>
                <a:lnTo>
                  <a:pt x="56480" y="39350"/>
                </a:lnTo>
                <a:lnTo>
                  <a:pt x="56370" y="39330"/>
                </a:lnTo>
                <a:lnTo>
                  <a:pt x="56270" y="39340"/>
                </a:lnTo>
                <a:lnTo>
                  <a:pt x="56210" y="39340"/>
                </a:lnTo>
                <a:lnTo>
                  <a:pt x="56160" y="39340"/>
                </a:lnTo>
                <a:lnTo>
                  <a:pt x="56120" y="39310"/>
                </a:lnTo>
                <a:lnTo>
                  <a:pt x="56080" y="39290"/>
                </a:lnTo>
                <a:lnTo>
                  <a:pt x="56030" y="39270"/>
                </a:lnTo>
                <a:lnTo>
                  <a:pt x="55980" y="39250"/>
                </a:lnTo>
                <a:lnTo>
                  <a:pt x="55850" y="39210"/>
                </a:lnTo>
                <a:lnTo>
                  <a:pt x="55730" y="39200"/>
                </a:lnTo>
                <a:lnTo>
                  <a:pt x="55660" y="39180"/>
                </a:lnTo>
                <a:lnTo>
                  <a:pt x="55510" y="39130"/>
                </a:lnTo>
                <a:lnTo>
                  <a:pt x="55380" y="39100"/>
                </a:lnTo>
                <a:lnTo>
                  <a:pt x="55310" y="39110"/>
                </a:lnTo>
                <a:lnTo>
                  <a:pt x="55240" y="39140"/>
                </a:lnTo>
                <a:lnTo>
                  <a:pt x="55180" y="39180"/>
                </a:lnTo>
                <a:lnTo>
                  <a:pt x="55090" y="39220"/>
                </a:lnTo>
                <a:lnTo>
                  <a:pt x="55020" y="39220"/>
                </a:lnTo>
                <a:lnTo>
                  <a:pt x="54960" y="39220"/>
                </a:lnTo>
                <a:lnTo>
                  <a:pt x="54760" y="39200"/>
                </a:lnTo>
                <a:lnTo>
                  <a:pt x="54440" y="39110"/>
                </a:lnTo>
                <a:lnTo>
                  <a:pt x="54400" y="39120"/>
                </a:lnTo>
                <a:lnTo>
                  <a:pt x="54310" y="39160"/>
                </a:lnTo>
                <a:lnTo>
                  <a:pt x="54270" y="39150"/>
                </a:lnTo>
                <a:lnTo>
                  <a:pt x="54240" y="39110"/>
                </a:lnTo>
                <a:lnTo>
                  <a:pt x="54240" y="39050"/>
                </a:lnTo>
                <a:lnTo>
                  <a:pt x="54260" y="38960"/>
                </a:lnTo>
                <a:lnTo>
                  <a:pt x="54270" y="38930"/>
                </a:lnTo>
                <a:lnTo>
                  <a:pt x="54250" y="38890"/>
                </a:lnTo>
                <a:lnTo>
                  <a:pt x="54240" y="38880"/>
                </a:lnTo>
                <a:lnTo>
                  <a:pt x="54210" y="38850"/>
                </a:lnTo>
                <a:lnTo>
                  <a:pt x="54170" y="38850"/>
                </a:lnTo>
                <a:lnTo>
                  <a:pt x="54150" y="38870"/>
                </a:lnTo>
                <a:lnTo>
                  <a:pt x="54120" y="38910"/>
                </a:lnTo>
                <a:lnTo>
                  <a:pt x="54070" y="38940"/>
                </a:lnTo>
                <a:lnTo>
                  <a:pt x="54040" y="38910"/>
                </a:lnTo>
                <a:lnTo>
                  <a:pt x="54030" y="38860"/>
                </a:lnTo>
                <a:lnTo>
                  <a:pt x="54030" y="38790"/>
                </a:lnTo>
                <a:lnTo>
                  <a:pt x="54010" y="38730"/>
                </a:lnTo>
                <a:lnTo>
                  <a:pt x="53990" y="38690"/>
                </a:lnTo>
                <a:lnTo>
                  <a:pt x="53950" y="38650"/>
                </a:lnTo>
                <a:lnTo>
                  <a:pt x="53890" y="38620"/>
                </a:lnTo>
                <a:lnTo>
                  <a:pt x="53560" y="38530"/>
                </a:lnTo>
                <a:lnTo>
                  <a:pt x="53470" y="38540"/>
                </a:lnTo>
                <a:lnTo>
                  <a:pt x="53420" y="38510"/>
                </a:lnTo>
                <a:lnTo>
                  <a:pt x="53390" y="38470"/>
                </a:lnTo>
                <a:lnTo>
                  <a:pt x="53390" y="38420"/>
                </a:lnTo>
                <a:lnTo>
                  <a:pt x="53400" y="38360"/>
                </a:lnTo>
                <a:lnTo>
                  <a:pt x="53300" y="38290"/>
                </a:lnTo>
                <a:lnTo>
                  <a:pt x="53140" y="38240"/>
                </a:lnTo>
                <a:lnTo>
                  <a:pt x="53080" y="38200"/>
                </a:lnTo>
                <a:lnTo>
                  <a:pt x="53050" y="38160"/>
                </a:lnTo>
                <a:lnTo>
                  <a:pt x="53050" y="38110"/>
                </a:lnTo>
                <a:lnTo>
                  <a:pt x="53030" y="38060"/>
                </a:lnTo>
                <a:lnTo>
                  <a:pt x="52960" y="38010"/>
                </a:lnTo>
                <a:lnTo>
                  <a:pt x="52920" y="37980"/>
                </a:lnTo>
                <a:lnTo>
                  <a:pt x="52870" y="37950"/>
                </a:lnTo>
                <a:lnTo>
                  <a:pt x="52330" y="37760"/>
                </a:lnTo>
                <a:lnTo>
                  <a:pt x="52260" y="37720"/>
                </a:lnTo>
                <a:lnTo>
                  <a:pt x="52220" y="37670"/>
                </a:lnTo>
                <a:lnTo>
                  <a:pt x="52200" y="37620"/>
                </a:lnTo>
                <a:lnTo>
                  <a:pt x="52190" y="37570"/>
                </a:lnTo>
                <a:lnTo>
                  <a:pt x="52150" y="37320"/>
                </a:lnTo>
                <a:lnTo>
                  <a:pt x="52150" y="37190"/>
                </a:lnTo>
                <a:lnTo>
                  <a:pt x="52150" y="37080"/>
                </a:lnTo>
                <a:lnTo>
                  <a:pt x="52160" y="37060"/>
                </a:lnTo>
                <a:lnTo>
                  <a:pt x="52170" y="37030"/>
                </a:lnTo>
                <a:lnTo>
                  <a:pt x="52180" y="37000"/>
                </a:lnTo>
                <a:lnTo>
                  <a:pt x="52320" y="36790"/>
                </a:lnTo>
                <a:lnTo>
                  <a:pt x="52330" y="36730"/>
                </a:lnTo>
                <a:lnTo>
                  <a:pt x="52340" y="36670"/>
                </a:lnTo>
                <a:lnTo>
                  <a:pt x="52330" y="36610"/>
                </a:lnTo>
                <a:lnTo>
                  <a:pt x="52190" y="36190"/>
                </a:lnTo>
                <a:lnTo>
                  <a:pt x="52160" y="36010"/>
                </a:lnTo>
                <a:lnTo>
                  <a:pt x="52150" y="35250"/>
                </a:lnTo>
                <a:lnTo>
                  <a:pt x="52250" y="34700"/>
                </a:lnTo>
                <a:lnTo>
                  <a:pt x="52250" y="34610"/>
                </a:lnTo>
                <a:lnTo>
                  <a:pt x="52220" y="34520"/>
                </a:lnTo>
                <a:lnTo>
                  <a:pt x="52080" y="34300"/>
                </a:lnTo>
                <a:lnTo>
                  <a:pt x="52060" y="34250"/>
                </a:lnTo>
                <a:lnTo>
                  <a:pt x="52030" y="34140"/>
                </a:lnTo>
                <a:lnTo>
                  <a:pt x="52000" y="33970"/>
                </a:lnTo>
                <a:lnTo>
                  <a:pt x="52000" y="33910"/>
                </a:lnTo>
                <a:lnTo>
                  <a:pt x="52010" y="33880"/>
                </a:lnTo>
                <a:lnTo>
                  <a:pt x="52030" y="33850"/>
                </a:lnTo>
                <a:lnTo>
                  <a:pt x="52100" y="33800"/>
                </a:lnTo>
                <a:lnTo>
                  <a:pt x="52130" y="33770"/>
                </a:lnTo>
                <a:lnTo>
                  <a:pt x="52190" y="33680"/>
                </a:lnTo>
                <a:lnTo>
                  <a:pt x="52210" y="33660"/>
                </a:lnTo>
                <a:lnTo>
                  <a:pt x="52240" y="33640"/>
                </a:lnTo>
                <a:lnTo>
                  <a:pt x="52280" y="33620"/>
                </a:lnTo>
                <a:lnTo>
                  <a:pt x="52320" y="33600"/>
                </a:lnTo>
                <a:lnTo>
                  <a:pt x="52340" y="33580"/>
                </a:lnTo>
                <a:lnTo>
                  <a:pt x="52380" y="33500"/>
                </a:lnTo>
                <a:lnTo>
                  <a:pt x="52410" y="33460"/>
                </a:lnTo>
                <a:lnTo>
                  <a:pt x="52450" y="33430"/>
                </a:lnTo>
                <a:lnTo>
                  <a:pt x="52490" y="33400"/>
                </a:lnTo>
                <a:lnTo>
                  <a:pt x="52600" y="33370"/>
                </a:lnTo>
                <a:lnTo>
                  <a:pt x="52730" y="33360"/>
                </a:lnTo>
                <a:lnTo>
                  <a:pt x="52780" y="33340"/>
                </a:lnTo>
                <a:lnTo>
                  <a:pt x="52820" y="33310"/>
                </a:lnTo>
                <a:lnTo>
                  <a:pt x="52850" y="33260"/>
                </a:lnTo>
                <a:lnTo>
                  <a:pt x="52860" y="33220"/>
                </a:lnTo>
                <a:lnTo>
                  <a:pt x="52870" y="33170"/>
                </a:lnTo>
                <a:lnTo>
                  <a:pt x="52870" y="33140"/>
                </a:lnTo>
                <a:lnTo>
                  <a:pt x="52850" y="33040"/>
                </a:lnTo>
                <a:lnTo>
                  <a:pt x="52720" y="32750"/>
                </a:lnTo>
                <a:lnTo>
                  <a:pt x="52700" y="32740"/>
                </a:lnTo>
                <a:lnTo>
                  <a:pt x="52650" y="32700"/>
                </a:lnTo>
                <a:lnTo>
                  <a:pt x="52560" y="32650"/>
                </a:lnTo>
                <a:lnTo>
                  <a:pt x="52270" y="32530"/>
                </a:lnTo>
                <a:lnTo>
                  <a:pt x="52200" y="32490"/>
                </a:lnTo>
                <a:lnTo>
                  <a:pt x="52160" y="32450"/>
                </a:lnTo>
                <a:lnTo>
                  <a:pt x="52040" y="32300"/>
                </a:lnTo>
                <a:lnTo>
                  <a:pt x="51970" y="32270"/>
                </a:lnTo>
                <a:lnTo>
                  <a:pt x="51890" y="32260"/>
                </a:lnTo>
                <a:lnTo>
                  <a:pt x="51560" y="32280"/>
                </a:lnTo>
                <a:lnTo>
                  <a:pt x="51290" y="32270"/>
                </a:lnTo>
                <a:lnTo>
                  <a:pt x="51020" y="32220"/>
                </a:lnTo>
                <a:lnTo>
                  <a:pt x="50740" y="32120"/>
                </a:lnTo>
                <a:lnTo>
                  <a:pt x="50350" y="31860"/>
                </a:lnTo>
                <a:lnTo>
                  <a:pt x="49770" y="31570"/>
                </a:lnTo>
                <a:lnTo>
                  <a:pt x="49650" y="31500"/>
                </a:lnTo>
                <a:lnTo>
                  <a:pt x="49560" y="31410"/>
                </a:lnTo>
                <a:lnTo>
                  <a:pt x="49440" y="31200"/>
                </a:lnTo>
                <a:lnTo>
                  <a:pt x="49370" y="31100"/>
                </a:lnTo>
                <a:lnTo>
                  <a:pt x="49130" y="30940"/>
                </a:lnTo>
                <a:lnTo>
                  <a:pt x="49010" y="30890"/>
                </a:lnTo>
                <a:lnTo>
                  <a:pt x="48910" y="30860"/>
                </a:lnTo>
                <a:lnTo>
                  <a:pt x="48820" y="30850"/>
                </a:lnTo>
                <a:lnTo>
                  <a:pt x="48740" y="30860"/>
                </a:lnTo>
                <a:lnTo>
                  <a:pt x="48660" y="30880"/>
                </a:lnTo>
                <a:lnTo>
                  <a:pt x="48090" y="30800"/>
                </a:lnTo>
                <a:lnTo>
                  <a:pt x="46970" y="30460"/>
                </a:lnTo>
                <a:lnTo>
                  <a:pt x="46740" y="30360"/>
                </a:lnTo>
                <a:lnTo>
                  <a:pt x="46430" y="30140"/>
                </a:lnTo>
                <a:lnTo>
                  <a:pt x="46390" y="30070"/>
                </a:lnTo>
                <a:lnTo>
                  <a:pt x="46360" y="30000"/>
                </a:lnTo>
                <a:lnTo>
                  <a:pt x="46270" y="29340"/>
                </a:lnTo>
                <a:lnTo>
                  <a:pt x="46220" y="29170"/>
                </a:lnTo>
                <a:lnTo>
                  <a:pt x="46200" y="29090"/>
                </a:lnTo>
                <a:lnTo>
                  <a:pt x="46190" y="28920"/>
                </a:lnTo>
                <a:lnTo>
                  <a:pt x="46170" y="28830"/>
                </a:lnTo>
                <a:lnTo>
                  <a:pt x="46110" y="28730"/>
                </a:lnTo>
                <a:lnTo>
                  <a:pt x="46060" y="28700"/>
                </a:lnTo>
                <a:lnTo>
                  <a:pt x="46000" y="28680"/>
                </a:lnTo>
                <a:lnTo>
                  <a:pt x="45500" y="28780"/>
                </a:lnTo>
                <a:lnTo>
                  <a:pt x="45380" y="28760"/>
                </a:lnTo>
                <a:lnTo>
                  <a:pt x="45200" y="28730"/>
                </a:lnTo>
                <a:lnTo>
                  <a:pt x="45130" y="28730"/>
                </a:lnTo>
                <a:lnTo>
                  <a:pt x="45080" y="28750"/>
                </a:lnTo>
                <a:lnTo>
                  <a:pt x="44990" y="28780"/>
                </a:lnTo>
                <a:lnTo>
                  <a:pt x="44800" y="28820"/>
                </a:lnTo>
                <a:lnTo>
                  <a:pt x="44670" y="28830"/>
                </a:lnTo>
                <a:lnTo>
                  <a:pt x="44210" y="28790"/>
                </a:lnTo>
                <a:lnTo>
                  <a:pt x="44140" y="28790"/>
                </a:lnTo>
                <a:lnTo>
                  <a:pt x="44080" y="28800"/>
                </a:lnTo>
                <a:lnTo>
                  <a:pt x="43680" y="28890"/>
                </a:lnTo>
                <a:lnTo>
                  <a:pt x="43490" y="28920"/>
                </a:lnTo>
                <a:lnTo>
                  <a:pt x="43320" y="28970"/>
                </a:lnTo>
                <a:lnTo>
                  <a:pt x="43150" y="29060"/>
                </a:lnTo>
                <a:lnTo>
                  <a:pt x="43130" y="29000"/>
                </a:lnTo>
                <a:lnTo>
                  <a:pt x="43010" y="28980"/>
                </a:lnTo>
                <a:lnTo>
                  <a:pt x="42930" y="28920"/>
                </a:lnTo>
                <a:lnTo>
                  <a:pt x="42870" y="28850"/>
                </a:lnTo>
                <a:lnTo>
                  <a:pt x="42780" y="28790"/>
                </a:lnTo>
                <a:lnTo>
                  <a:pt x="42370" y="28680"/>
                </a:lnTo>
                <a:lnTo>
                  <a:pt x="42160" y="28660"/>
                </a:lnTo>
                <a:lnTo>
                  <a:pt x="41970" y="28700"/>
                </a:lnTo>
                <a:lnTo>
                  <a:pt x="41600" y="28850"/>
                </a:lnTo>
                <a:lnTo>
                  <a:pt x="41380" y="28830"/>
                </a:lnTo>
                <a:lnTo>
                  <a:pt x="41210" y="28720"/>
                </a:lnTo>
                <a:lnTo>
                  <a:pt x="41060" y="28570"/>
                </a:lnTo>
                <a:lnTo>
                  <a:pt x="40870" y="28450"/>
                </a:lnTo>
                <a:lnTo>
                  <a:pt x="40690" y="28410"/>
                </a:lnTo>
                <a:lnTo>
                  <a:pt x="38730" y="28230"/>
                </a:lnTo>
                <a:lnTo>
                  <a:pt x="38580" y="28270"/>
                </a:lnTo>
                <a:lnTo>
                  <a:pt x="38570" y="28320"/>
                </a:lnTo>
                <a:lnTo>
                  <a:pt x="38470" y="28580"/>
                </a:lnTo>
                <a:lnTo>
                  <a:pt x="38350" y="28830"/>
                </a:lnTo>
                <a:lnTo>
                  <a:pt x="38310" y="28860"/>
                </a:lnTo>
                <a:lnTo>
                  <a:pt x="38200" y="28900"/>
                </a:lnTo>
                <a:lnTo>
                  <a:pt x="38170" y="28890"/>
                </a:lnTo>
                <a:lnTo>
                  <a:pt x="38050" y="28830"/>
                </a:lnTo>
                <a:lnTo>
                  <a:pt x="37990" y="28820"/>
                </a:lnTo>
                <a:lnTo>
                  <a:pt x="37920" y="28850"/>
                </a:lnTo>
                <a:lnTo>
                  <a:pt x="37800" y="28940"/>
                </a:lnTo>
                <a:lnTo>
                  <a:pt x="37730" y="28980"/>
                </a:lnTo>
                <a:lnTo>
                  <a:pt x="37540" y="29010"/>
                </a:lnTo>
                <a:lnTo>
                  <a:pt x="37440" y="29020"/>
                </a:lnTo>
                <a:lnTo>
                  <a:pt x="37350" y="29010"/>
                </a:lnTo>
                <a:lnTo>
                  <a:pt x="37140" y="29030"/>
                </a:lnTo>
                <a:lnTo>
                  <a:pt x="36990" y="29130"/>
                </a:lnTo>
                <a:lnTo>
                  <a:pt x="36860" y="29240"/>
                </a:lnTo>
                <a:lnTo>
                  <a:pt x="36480" y="29390"/>
                </a:lnTo>
                <a:lnTo>
                  <a:pt x="36250" y="29700"/>
                </a:lnTo>
                <a:lnTo>
                  <a:pt x="36110" y="29800"/>
                </a:lnTo>
                <a:lnTo>
                  <a:pt x="35760" y="29870"/>
                </a:lnTo>
                <a:lnTo>
                  <a:pt x="35450" y="29870"/>
                </a:lnTo>
                <a:lnTo>
                  <a:pt x="35130" y="29810"/>
                </a:lnTo>
                <a:lnTo>
                  <a:pt x="34760" y="29680"/>
                </a:lnTo>
                <a:lnTo>
                  <a:pt x="34610" y="29660"/>
                </a:lnTo>
                <a:lnTo>
                  <a:pt x="34380" y="29690"/>
                </a:lnTo>
                <a:lnTo>
                  <a:pt x="34180" y="29740"/>
                </a:lnTo>
                <a:lnTo>
                  <a:pt x="34090" y="29820"/>
                </a:lnTo>
                <a:lnTo>
                  <a:pt x="34030" y="30010"/>
                </a:lnTo>
                <a:lnTo>
                  <a:pt x="33850" y="30050"/>
                </a:lnTo>
                <a:lnTo>
                  <a:pt x="33660" y="30080"/>
                </a:lnTo>
                <a:lnTo>
                  <a:pt x="33470" y="30320"/>
                </a:lnTo>
                <a:lnTo>
                  <a:pt x="33280" y="30400"/>
                </a:lnTo>
                <a:lnTo>
                  <a:pt x="33060" y="30440"/>
                </a:lnTo>
                <a:lnTo>
                  <a:pt x="32700" y="30420"/>
                </a:lnTo>
                <a:lnTo>
                  <a:pt x="32490" y="30450"/>
                </a:lnTo>
                <a:lnTo>
                  <a:pt x="32380" y="30440"/>
                </a:lnTo>
                <a:lnTo>
                  <a:pt x="32350" y="30290"/>
                </a:lnTo>
                <a:lnTo>
                  <a:pt x="32250" y="30220"/>
                </a:lnTo>
                <a:lnTo>
                  <a:pt x="32130" y="30170"/>
                </a:lnTo>
                <a:lnTo>
                  <a:pt x="32020" y="30080"/>
                </a:lnTo>
                <a:lnTo>
                  <a:pt x="32220" y="30060"/>
                </a:lnTo>
                <a:lnTo>
                  <a:pt x="32290" y="29930"/>
                </a:lnTo>
                <a:lnTo>
                  <a:pt x="32330" y="29790"/>
                </a:lnTo>
                <a:lnTo>
                  <a:pt x="32420" y="29720"/>
                </a:lnTo>
                <a:lnTo>
                  <a:pt x="32560" y="29700"/>
                </a:lnTo>
                <a:lnTo>
                  <a:pt x="32740" y="29640"/>
                </a:lnTo>
                <a:lnTo>
                  <a:pt x="32890" y="29540"/>
                </a:lnTo>
                <a:lnTo>
                  <a:pt x="32990" y="29330"/>
                </a:lnTo>
                <a:lnTo>
                  <a:pt x="33050" y="29290"/>
                </a:lnTo>
                <a:lnTo>
                  <a:pt x="33070" y="29240"/>
                </a:lnTo>
                <a:lnTo>
                  <a:pt x="32980" y="29110"/>
                </a:lnTo>
                <a:lnTo>
                  <a:pt x="32950" y="29040"/>
                </a:lnTo>
                <a:lnTo>
                  <a:pt x="32950" y="28960"/>
                </a:lnTo>
                <a:lnTo>
                  <a:pt x="32950" y="28880"/>
                </a:lnTo>
                <a:lnTo>
                  <a:pt x="32940" y="28380"/>
                </a:lnTo>
                <a:lnTo>
                  <a:pt x="32950" y="28300"/>
                </a:lnTo>
                <a:lnTo>
                  <a:pt x="32780" y="28190"/>
                </a:lnTo>
                <a:lnTo>
                  <a:pt x="32590" y="27690"/>
                </a:lnTo>
                <a:lnTo>
                  <a:pt x="32380" y="27580"/>
                </a:lnTo>
                <a:lnTo>
                  <a:pt x="32440" y="27430"/>
                </a:lnTo>
                <a:lnTo>
                  <a:pt x="32430" y="27290"/>
                </a:lnTo>
                <a:lnTo>
                  <a:pt x="32360" y="27170"/>
                </a:lnTo>
                <a:lnTo>
                  <a:pt x="32240" y="27080"/>
                </a:lnTo>
                <a:lnTo>
                  <a:pt x="32170" y="27150"/>
                </a:lnTo>
                <a:lnTo>
                  <a:pt x="31980" y="26890"/>
                </a:lnTo>
                <a:lnTo>
                  <a:pt x="31810" y="26590"/>
                </a:lnTo>
                <a:lnTo>
                  <a:pt x="31980" y="26380"/>
                </a:lnTo>
                <a:lnTo>
                  <a:pt x="32020" y="26130"/>
                </a:lnTo>
                <a:lnTo>
                  <a:pt x="31960" y="25660"/>
                </a:lnTo>
                <a:lnTo>
                  <a:pt x="31990" y="25440"/>
                </a:lnTo>
                <a:lnTo>
                  <a:pt x="32070" y="25240"/>
                </a:lnTo>
                <a:lnTo>
                  <a:pt x="32100" y="25060"/>
                </a:lnTo>
                <a:lnTo>
                  <a:pt x="32020" y="24880"/>
                </a:lnTo>
                <a:lnTo>
                  <a:pt x="32150" y="24800"/>
                </a:lnTo>
                <a:lnTo>
                  <a:pt x="32260" y="24670"/>
                </a:lnTo>
                <a:lnTo>
                  <a:pt x="32340" y="24510"/>
                </a:lnTo>
                <a:lnTo>
                  <a:pt x="32440" y="24130"/>
                </a:lnTo>
                <a:lnTo>
                  <a:pt x="32460" y="23960"/>
                </a:lnTo>
                <a:lnTo>
                  <a:pt x="32420" y="23840"/>
                </a:lnTo>
                <a:lnTo>
                  <a:pt x="32360" y="23760"/>
                </a:lnTo>
                <a:lnTo>
                  <a:pt x="32280" y="23570"/>
                </a:lnTo>
                <a:lnTo>
                  <a:pt x="32140" y="23390"/>
                </a:lnTo>
                <a:lnTo>
                  <a:pt x="32190" y="23340"/>
                </a:lnTo>
                <a:lnTo>
                  <a:pt x="32310" y="23300"/>
                </a:lnTo>
                <a:lnTo>
                  <a:pt x="32380" y="23140"/>
                </a:lnTo>
                <a:lnTo>
                  <a:pt x="32450" y="23020"/>
                </a:lnTo>
                <a:lnTo>
                  <a:pt x="32520" y="22940"/>
                </a:lnTo>
                <a:lnTo>
                  <a:pt x="32590" y="22870"/>
                </a:lnTo>
                <a:lnTo>
                  <a:pt x="32640" y="22800"/>
                </a:lnTo>
                <a:lnTo>
                  <a:pt x="32670" y="22690"/>
                </a:lnTo>
                <a:lnTo>
                  <a:pt x="32610" y="22500"/>
                </a:lnTo>
                <a:lnTo>
                  <a:pt x="32610" y="22410"/>
                </a:lnTo>
                <a:lnTo>
                  <a:pt x="32700" y="22370"/>
                </a:lnTo>
                <a:lnTo>
                  <a:pt x="32760" y="22330"/>
                </a:lnTo>
                <a:lnTo>
                  <a:pt x="32950" y="22130"/>
                </a:lnTo>
                <a:lnTo>
                  <a:pt x="33010" y="22080"/>
                </a:lnTo>
                <a:lnTo>
                  <a:pt x="33380" y="21870"/>
                </a:lnTo>
                <a:lnTo>
                  <a:pt x="33490" y="21630"/>
                </a:lnTo>
                <a:lnTo>
                  <a:pt x="33530" y="21290"/>
                </a:lnTo>
                <a:lnTo>
                  <a:pt x="33520" y="20670"/>
                </a:lnTo>
                <a:lnTo>
                  <a:pt x="35310" y="20680"/>
                </a:lnTo>
                <a:lnTo>
                  <a:pt x="36910" y="20700"/>
                </a:lnTo>
                <a:lnTo>
                  <a:pt x="37350" y="20700"/>
                </a:lnTo>
                <a:lnTo>
                  <a:pt x="39030" y="20710"/>
                </a:lnTo>
                <a:lnTo>
                  <a:pt x="40890" y="20730"/>
                </a:lnTo>
                <a:lnTo>
                  <a:pt x="42550" y="20750"/>
                </a:lnTo>
                <a:lnTo>
                  <a:pt x="43640" y="20760"/>
                </a:lnTo>
                <a:lnTo>
                  <a:pt x="43740" y="20740"/>
                </a:lnTo>
                <a:lnTo>
                  <a:pt x="44190" y="20570"/>
                </a:lnTo>
                <a:lnTo>
                  <a:pt x="44850" y="20660"/>
                </a:lnTo>
                <a:lnTo>
                  <a:pt x="45020" y="20750"/>
                </a:lnTo>
                <a:lnTo>
                  <a:pt x="45220" y="20930"/>
                </a:lnTo>
                <a:lnTo>
                  <a:pt x="45370" y="20970"/>
                </a:lnTo>
                <a:lnTo>
                  <a:pt x="45430" y="20950"/>
                </a:lnTo>
                <a:lnTo>
                  <a:pt x="45640" y="20820"/>
                </a:lnTo>
                <a:lnTo>
                  <a:pt x="46460" y="20640"/>
                </a:lnTo>
                <a:lnTo>
                  <a:pt x="46550" y="20610"/>
                </a:lnTo>
                <a:lnTo>
                  <a:pt x="46590" y="20520"/>
                </a:lnTo>
                <a:lnTo>
                  <a:pt x="46560" y="20420"/>
                </a:lnTo>
                <a:lnTo>
                  <a:pt x="46560" y="20330"/>
                </a:lnTo>
                <a:lnTo>
                  <a:pt x="46660" y="20240"/>
                </a:lnTo>
                <a:lnTo>
                  <a:pt x="46710" y="20170"/>
                </a:lnTo>
                <a:lnTo>
                  <a:pt x="46980" y="20240"/>
                </a:lnTo>
                <a:lnTo>
                  <a:pt x="47320" y="20630"/>
                </a:lnTo>
                <a:lnTo>
                  <a:pt x="47570" y="20740"/>
                </a:lnTo>
                <a:lnTo>
                  <a:pt x="47480" y="20900"/>
                </a:lnTo>
                <a:lnTo>
                  <a:pt x="47580" y="20950"/>
                </a:lnTo>
                <a:lnTo>
                  <a:pt x="47850" y="20940"/>
                </a:lnTo>
                <a:lnTo>
                  <a:pt x="48000" y="21030"/>
                </a:lnTo>
                <a:lnTo>
                  <a:pt x="48200" y="21240"/>
                </a:lnTo>
                <a:lnTo>
                  <a:pt x="48360" y="21310"/>
                </a:lnTo>
                <a:lnTo>
                  <a:pt x="48290" y="21050"/>
                </a:lnTo>
                <a:lnTo>
                  <a:pt x="48360" y="21010"/>
                </a:lnTo>
                <a:lnTo>
                  <a:pt x="48640" y="21160"/>
                </a:lnTo>
                <a:lnTo>
                  <a:pt x="48490" y="21280"/>
                </a:lnTo>
                <a:lnTo>
                  <a:pt x="48430" y="21310"/>
                </a:lnTo>
                <a:lnTo>
                  <a:pt x="48530" y="21340"/>
                </a:lnTo>
                <a:lnTo>
                  <a:pt x="48640" y="21330"/>
                </a:lnTo>
                <a:lnTo>
                  <a:pt x="48730" y="21310"/>
                </a:lnTo>
                <a:lnTo>
                  <a:pt x="48780" y="21310"/>
                </a:lnTo>
                <a:lnTo>
                  <a:pt x="48800" y="21380"/>
                </a:lnTo>
                <a:lnTo>
                  <a:pt x="48790" y="21610"/>
                </a:lnTo>
                <a:lnTo>
                  <a:pt x="48820" y="21660"/>
                </a:lnTo>
                <a:lnTo>
                  <a:pt x="49460" y="21590"/>
                </a:lnTo>
                <a:lnTo>
                  <a:pt x="49610" y="21550"/>
                </a:lnTo>
                <a:lnTo>
                  <a:pt x="49690" y="21460"/>
                </a:lnTo>
                <a:lnTo>
                  <a:pt x="49710" y="21330"/>
                </a:lnTo>
                <a:lnTo>
                  <a:pt x="49710" y="21200"/>
                </a:lnTo>
                <a:lnTo>
                  <a:pt x="49780" y="21140"/>
                </a:lnTo>
                <a:lnTo>
                  <a:pt x="49930" y="21280"/>
                </a:lnTo>
                <a:lnTo>
                  <a:pt x="50070" y="21490"/>
                </a:lnTo>
                <a:lnTo>
                  <a:pt x="50100" y="21590"/>
                </a:lnTo>
                <a:lnTo>
                  <a:pt x="50300" y="21730"/>
                </a:lnTo>
                <a:lnTo>
                  <a:pt x="50190" y="22020"/>
                </a:lnTo>
                <a:lnTo>
                  <a:pt x="50150" y="22280"/>
                </a:lnTo>
                <a:lnTo>
                  <a:pt x="50560" y="22310"/>
                </a:lnTo>
                <a:lnTo>
                  <a:pt x="50790" y="22280"/>
                </a:lnTo>
                <a:lnTo>
                  <a:pt x="50880" y="22230"/>
                </a:lnTo>
                <a:lnTo>
                  <a:pt x="50970" y="21980"/>
                </a:lnTo>
                <a:lnTo>
                  <a:pt x="51070" y="22000"/>
                </a:lnTo>
                <a:lnTo>
                  <a:pt x="51560" y="22390"/>
                </a:lnTo>
                <a:lnTo>
                  <a:pt x="51720" y="22440"/>
                </a:lnTo>
                <a:lnTo>
                  <a:pt x="51920" y="22370"/>
                </a:lnTo>
                <a:lnTo>
                  <a:pt x="52050" y="22560"/>
                </a:lnTo>
                <a:lnTo>
                  <a:pt x="52220" y="22510"/>
                </a:lnTo>
                <a:lnTo>
                  <a:pt x="52390" y="22330"/>
                </a:lnTo>
                <a:lnTo>
                  <a:pt x="52490" y="22170"/>
                </a:lnTo>
                <a:lnTo>
                  <a:pt x="52560" y="22170"/>
                </a:lnTo>
                <a:lnTo>
                  <a:pt x="52710" y="22220"/>
                </a:lnTo>
                <a:lnTo>
                  <a:pt x="52850" y="21920"/>
                </a:lnTo>
                <a:lnTo>
                  <a:pt x="53180" y="22040"/>
                </a:lnTo>
                <a:lnTo>
                  <a:pt x="53320" y="21980"/>
                </a:lnTo>
                <a:lnTo>
                  <a:pt x="53480" y="21930"/>
                </a:lnTo>
                <a:lnTo>
                  <a:pt x="53700" y="22020"/>
                </a:lnTo>
                <a:lnTo>
                  <a:pt x="53750" y="22080"/>
                </a:lnTo>
                <a:lnTo>
                  <a:pt x="53810" y="22240"/>
                </a:lnTo>
                <a:lnTo>
                  <a:pt x="53850" y="22310"/>
                </a:lnTo>
                <a:lnTo>
                  <a:pt x="53910" y="22340"/>
                </a:lnTo>
                <a:lnTo>
                  <a:pt x="54260" y="22470"/>
                </a:lnTo>
                <a:lnTo>
                  <a:pt x="54340" y="22540"/>
                </a:lnTo>
                <a:lnTo>
                  <a:pt x="54400" y="22620"/>
                </a:lnTo>
                <a:lnTo>
                  <a:pt x="54420" y="22690"/>
                </a:lnTo>
                <a:lnTo>
                  <a:pt x="54410" y="22830"/>
                </a:lnTo>
                <a:lnTo>
                  <a:pt x="54390" y="22890"/>
                </a:lnTo>
                <a:lnTo>
                  <a:pt x="54410" y="22930"/>
                </a:lnTo>
                <a:lnTo>
                  <a:pt x="54490" y="23020"/>
                </a:lnTo>
                <a:lnTo>
                  <a:pt x="54540" y="23030"/>
                </a:lnTo>
                <a:lnTo>
                  <a:pt x="54780" y="23140"/>
                </a:lnTo>
                <a:lnTo>
                  <a:pt x="54780" y="23160"/>
                </a:lnTo>
                <a:lnTo>
                  <a:pt x="54900" y="23140"/>
                </a:lnTo>
                <a:lnTo>
                  <a:pt x="55100" y="23040"/>
                </a:lnTo>
                <a:lnTo>
                  <a:pt x="55310" y="22970"/>
                </a:lnTo>
                <a:lnTo>
                  <a:pt x="55840" y="22660"/>
                </a:lnTo>
                <a:lnTo>
                  <a:pt x="56290" y="22590"/>
                </a:lnTo>
                <a:lnTo>
                  <a:pt x="56750" y="22680"/>
                </a:lnTo>
                <a:lnTo>
                  <a:pt x="57630" y="22940"/>
                </a:lnTo>
                <a:lnTo>
                  <a:pt x="58620" y="23050"/>
                </a:lnTo>
                <a:lnTo>
                  <a:pt x="58670" y="23100"/>
                </a:lnTo>
                <a:lnTo>
                  <a:pt x="58780" y="23160"/>
                </a:lnTo>
                <a:lnTo>
                  <a:pt x="58910" y="23210"/>
                </a:lnTo>
                <a:lnTo>
                  <a:pt x="59150" y="23250"/>
                </a:lnTo>
                <a:lnTo>
                  <a:pt x="59220" y="23290"/>
                </a:lnTo>
                <a:lnTo>
                  <a:pt x="59620" y="23800"/>
                </a:lnTo>
                <a:lnTo>
                  <a:pt x="59750" y="23870"/>
                </a:lnTo>
                <a:lnTo>
                  <a:pt x="60030" y="23970"/>
                </a:lnTo>
                <a:lnTo>
                  <a:pt x="60280" y="24130"/>
                </a:lnTo>
                <a:lnTo>
                  <a:pt x="60380" y="24180"/>
                </a:lnTo>
                <a:lnTo>
                  <a:pt x="60450" y="24250"/>
                </a:lnTo>
                <a:lnTo>
                  <a:pt x="60480" y="24410"/>
                </a:lnTo>
                <a:lnTo>
                  <a:pt x="60530" y="24500"/>
                </a:lnTo>
                <a:lnTo>
                  <a:pt x="60650" y="24490"/>
                </a:lnTo>
                <a:lnTo>
                  <a:pt x="60790" y="24440"/>
                </a:lnTo>
                <a:lnTo>
                  <a:pt x="60900" y="24380"/>
                </a:lnTo>
                <a:lnTo>
                  <a:pt x="60930" y="24540"/>
                </a:lnTo>
                <a:lnTo>
                  <a:pt x="61090" y="24620"/>
                </a:lnTo>
                <a:lnTo>
                  <a:pt x="61290" y="24660"/>
                </a:lnTo>
                <a:lnTo>
                  <a:pt x="61470" y="24730"/>
                </a:lnTo>
                <a:lnTo>
                  <a:pt x="61580" y="24670"/>
                </a:lnTo>
                <a:lnTo>
                  <a:pt x="61700" y="24680"/>
                </a:lnTo>
                <a:lnTo>
                  <a:pt x="61820" y="24720"/>
                </a:lnTo>
                <a:lnTo>
                  <a:pt x="61900" y="24800"/>
                </a:lnTo>
                <a:lnTo>
                  <a:pt x="61950" y="24920"/>
                </a:lnTo>
                <a:lnTo>
                  <a:pt x="61930" y="25020"/>
                </a:lnTo>
                <a:lnTo>
                  <a:pt x="61900" y="25120"/>
                </a:lnTo>
                <a:lnTo>
                  <a:pt x="61900" y="25230"/>
                </a:lnTo>
                <a:lnTo>
                  <a:pt x="61990" y="25410"/>
                </a:lnTo>
                <a:lnTo>
                  <a:pt x="62400" y="25940"/>
                </a:lnTo>
                <a:lnTo>
                  <a:pt x="62870" y="25270"/>
                </a:lnTo>
                <a:lnTo>
                  <a:pt x="62960" y="25240"/>
                </a:lnTo>
                <a:lnTo>
                  <a:pt x="63180" y="25320"/>
                </a:lnTo>
                <a:lnTo>
                  <a:pt x="63290" y="25270"/>
                </a:lnTo>
                <a:lnTo>
                  <a:pt x="63330" y="25100"/>
                </a:lnTo>
                <a:lnTo>
                  <a:pt x="63080" y="23950"/>
                </a:lnTo>
                <a:lnTo>
                  <a:pt x="62730" y="23040"/>
                </a:lnTo>
                <a:lnTo>
                  <a:pt x="62540" y="22730"/>
                </a:lnTo>
                <a:lnTo>
                  <a:pt x="62450" y="22650"/>
                </a:lnTo>
                <a:lnTo>
                  <a:pt x="62390" y="22620"/>
                </a:lnTo>
                <a:lnTo>
                  <a:pt x="62350" y="22560"/>
                </a:lnTo>
                <a:lnTo>
                  <a:pt x="62340" y="22180"/>
                </a:lnTo>
                <a:lnTo>
                  <a:pt x="62360" y="22080"/>
                </a:lnTo>
                <a:lnTo>
                  <a:pt x="62520" y="21860"/>
                </a:lnTo>
                <a:lnTo>
                  <a:pt x="62520" y="21760"/>
                </a:lnTo>
                <a:lnTo>
                  <a:pt x="62490" y="21680"/>
                </a:lnTo>
                <a:lnTo>
                  <a:pt x="62470" y="21590"/>
                </a:lnTo>
                <a:lnTo>
                  <a:pt x="62460" y="21580"/>
                </a:lnTo>
                <a:lnTo>
                  <a:pt x="62460" y="21560"/>
                </a:lnTo>
                <a:lnTo>
                  <a:pt x="62460" y="21510"/>
                </a:lnTo>
                <a:lnTo>
                  <a:pt x="62470" y="21450"/>
                </a:lnTo>
                <a:lnTo>
                  <a:pt x="62500" y="21400"/>
                </a:lnTo>
                <a:lnTo>
                  <a:pt x="62550" y="21390"/>
                </a:lnTo>
                <a:lnTo>
                  <a:pt x="62590" y="21390"/>
                </a:lnTo>
                <a:lnTo>
                  <a:pt x="62610" y="21380"/>
                </a:lnTo>
                <a:lnTo>
                  <a:pt x="62630" y="21230"/>
                </a:lnTo>
                <a:lnTo>
                  <a:pt x="62610" y="21130"/>
                </a:lnTo>
                <a:lnTo>
                  <a:pt x="62560" y="21040"/>
                </a:lnTo>
                <a:lnTo>
                  <a:pt x="62540" y="20910"/>
                </a:lnTo>
                <a:lnTo>
                  <a:pt x="62560" y="20790"/>
                </a:lnTo>
                <a:lnTo>
                  <a:pt x="62690" y="20560"/>
                </a:lnTo>
                <a:lnTo>
                  <a:pt x="62760" y="20330"/>
                </a:lnTo>
                <a:lnTo>
                  <a:pt x="62930" y="20230"/>
                </a:lnTo>
                <a:lnTo>
                  <a:pt x="63140" y="20260"/>
                </a:lnTo>
                <a:lnTo>
                  <a:pt x="63330" y="20450"/>
                </a:lnTo>
                <a:lnTo>
                  <a:pt x="63750" y="20130"/>
                </a:lnTo>
                <a:lnTo>
                  <a:pt x="63830" y="20020"/>
                </a:lnTo>
                <a:lnTo>
                  <a:pt x="63780" y="19930"/>
                </a:lnTo>
                <a:lnTo>
                  <a:pt x="63720" y="19880"/>
                </a:lnTo>
                <a:lnTo>
                  <a:pt x="64250" y="18740"/>
                </a:lnTo>
                <a:lnTo>
                  <a:pt x="64730" y="17740"/>
                </a:lnTo>
                <a:lnTo>
                  <a:pt x="65060" y="17030"/>
                </a:lnTo>
                <a:lnTo>
                  <a:pt x="65530" y="16020"/>
                </a:lnTo>
                <a:lnTo>
                  <a:pt x="65980" y="15080"/>
                </a:lnTo>
                <a:lnTo>
                  <a:pt x="66120" y="14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Cuvette-Oues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240" y="38880"/>
                </a:moveTo>
                <a:lnTo>
                  <a:pt x="53990" y="39230"/>
                </a:lnTo>
                <a:lnTo>
                  <a:pt x="53730" y="39460"/>
                </a:lnTo>
                <a:lnTo>
                  <a:pt x="53420" y="39630"/>
                </a:lnTo>
                <a:lnTo>
                  <a:pt x="53020" y="39810"/>
                </a:lnTo>
                <a:lnTo>
                  <a:pt x="52660" y="40020"/>
                </a:lnTo>
                <a:lnTo>
                  <a:pt x="52960" y="40620"/>
                </a:lnTo>
                <a:lnTo>
                  <a:pt x="53630" y="41110"/>
                </a:lnTo>
                <a:lnTo>
                  <a:pt x="53790" y="41820"/>
                </a:lnTo>
                <a:lnTo>
                  <a:pt x="53270" y="42380"/>
                </a:lnTo>
                <a:lnTo>
                  <a:pt x="52500" y="42630"/>
                </a:lnTo>
                <a:lnTo>
                  <a:pt x="51700" y="42780"/>
                </a:lnTo>
                <a:lnTo>
                  <a:pt x="51510" y="42770"/>
                </a:lnTo>
                <a:lnTo>
                  <a:pt x="51310" y="42740"/>
                </a:lnTo>
                <a:lnTo>
                  <a:pt x="50910" y="42810"/>
                </a:lnTo>
                <a:lnTo>
                  <a:pt x="50540" y="42770"/>
                </a:lnTo>
                <a:lnTo>
                  <a:pt x="50200" y="42810"/>
                </a:lnTo>
                <a:lnTo>
                  <a:pt x="50110" y="43200"/>
                </a:lnTo>
                <a:lnTo>
                  <a:pt x="50190" y="43600"/>
                </a:lnTo>
                <a:lnTo>
                  <a:pt x="50200" y="43770"/>
                </a:lnTo>
                <a:lnTo>
                  <a:pt x="50180" y="43940"/>
                </a:lnTo>
                <a:lnTo>
                  <a:pt x="50250" y="44180"/>
                </a:lnTo>
                <a:lnTo>
                  <a:pt x="50530" y="44770"/>
                </a:lnTo>
                <a:lnTo>
                  <a:pt x="50630" y="45170"/>
                </a:lnTo>
                <a:lnTo>
                  <a:pt x="50750" y="45500"/>
                </a:lnTo>
                <a:lnTo>
                  <a:pt x="51080" y="45660"/>
                </a:lnTo>
                <a:lnTo>
                  <a:pt x="51840" y="45760"/>
                </a:lnTo>
                <a:lnTo>
                  <a:pt x="52190" y="45870"/>
                </a:lnTo>
                <a:lnTo>
                  <a:pt x="52350" y="46230"/>
                </a:lnTo>
                <a:lnTo>
                  <a:pt x="52830" y="48080"/>
                </a:lnTo>
                <a:lnTo>
                  <a:pt x="52760" y="48440"/>
                </a:lnTo>
                <a:lnTo>
                  <a:pt x="52610" y="48810"/>
                </a:lnTo>
                <a:lnTo>
                  <a:pt x="52400" y="49150"/>
                </a:lnTo>
                <a:lnTo>
                  <a:pt x="51810" y="49740"/>
                </a:lnTo>
                <a:lnTo>
                  <a:pt x="51370" y="50320"/>
                </a:lnTo>
                <a:lnTo>
                  <a:pt x="53000" y="51740"/>
                </a:lnTo>
                <a:lnTo>
                  <a:pt x="53200" y="52080"/>
                </a:lnTo>
                <a:lnTo>
                  <a:pt x="52970" y="52440"/>
                </a:lnTo>
                <a:lnTo>
                  <a:pt x="52780" y="52890"/>
                </a:lnTo>
                <a:lnTo>
                  <a:pt x="51760" y="54050"/>
                </a:lnTo>
                <a:lnTo>
                  <a:pt x="51190" y="54540"/>
                </a:lnTo>
                <a:lnTo>
                  <a:pt x="50410" y="54720"/>
                </a:lnTo>
                <a:lnTo>
                  <a:pt x="48450" y="54800"/>
                </a:lnTo>
                <a:lnTo>
                  <a:pt x="48030" y="54700"/>
                </a:lnTo>
                <a:lnTo>
                  <a:pt x="47770" y="54810"/>
                </a:lnTo>
                <a:lnTo>
                  <a:pt x="47520" y="55060"/>
                </a:lnTo>
                <a:lnTo>
                  <a:pt x="46780" y="55260"/>
                </a:lnTo>
                <a:lnTo>
                  <a:pt x="45430" y="55500"/>
                </a:lnTo>
                <a:lnTo>
                  <a:pt x="45390" y="55450"/>
                </a:lnTo>
                <a:lnTo>
                  <a:pt x="45320" y="55330"/>
                </a:lnTo>
                <a:lnTo>
                  <a:pt x="45320" y="55240"/>
                </a:lnTo>
                <a:lnTo>
                  <a:pt x="45370" y="55060"/>
                </a:lnTo>
                <a:lnTo>
                  <a:pt x="45380" y="54970"/>
                </a:lnTo>
                <a:lnTo>
                  <a:pt x="45350" y="54850"/>
                </a:lnTo>
                <a:lnTo>
                  <a:pt x="45240" y="54620"/>
                </a:lnTo>
                <a:lnTo>
                  <a:pt x="44940" y="53810"/>
                </a:lnTo>
                <a:lnTo>
                  <a:pt x="44940" y="53660"/>
                </a:lnTo>
                <a:lnTo>
                  <a:pt x="45050" y="53440"/>
                </a:lnTo>
                <a:lnTo>
                  <a:pt x="45100" y="52990"/>
                </a:lnTo>
                <a:lnTo>
                  <a:pt x="45160" y="52750"/>
                </a:lnTo>
                <a:lnTo>
                  <a:pt x="45320" y="52490"/>
                </a:lnTo>
                <a:lnTo>
                  <a:pt x="45500" y="52290"/>
                </a:lnTo>
                <a:lnTo>
                  <a:pt x="45620" y="52070"/>
                </a:lnTo>
                <a:lnTo>
                  <a:pt x="45570" y="51750"/>
                </a:lnTo>
                <a:lnTo>
                  <a:pt x="45500" y="51490"/>
                </a:lnTo>
                <a:lnTo>
                  <a:pt x="45500" y="51230"/>
                </a:lnTo>
                <a:lnTo>
                  <a:pt x="45560" y="50970"/>
                </a:lnTo>
                <a:lnTo>
                  <a:pt x="45980" y="50060"/>
                </a:lnTo>
                <a:lnTo>
                  <a:pt x="46050" y="49720"/>
                </a:lnTo>
                <a:lnTo>
                  <a:pt x="45960" y="49410"/>
                </a:lnTo>
                <a:lnTo>
                  <a:pt x="45720" y="48910"/>
                </a:lnTo>
                <a:lnTo>
                  <a:pt x="45590" y="48770"/>
                </a:lnTo>
                <a:lnTo>
                  <a:pt x="45170" y="48490"/>
                </a:lnTo>
                <a:lnTo>
                  <a:pt x="44940" y="48180"/>
                </a:lnTo>
                <a:lnTo>
                  <a:pt x="44590" y="47960"/>
                </a:lnTo>
                <a:lnTo>
                  <a:pt x="44200" y="47780"/>
                </a:lnTo>
                <a:lnTo>
                  <a:pt x="43910" y="47700"/>
                </a:lnTo>
                <a:lnTo>
                  <a:pt x="43730" y="47730"/>
                </a:lnTo>
                <a:lnTo>
                  <a:pt x="43570" y="47800"/>
                </a:lnTo>
                <a:lnTo>
                  <a:pt x="43410" y="47860"/>
                </a:lnTo>
                <a:lnTo>
                  <a:pt x="43240" y="47820"/>
                </a:lnTo>
                <a:lnTo>
                  <a:pt x="43050" y="47740"/>
                </a:lnTo>
                <a:lnTo>
                  <a:pt x="42870" y="47740"/>
                </a:lnTo>
                <a:lnTo>
                  <a:pt x="42700" y="47800"/>
                </a:lnTo>
                <a:lnTo>
                  <a:pt x="42520" y="47890"/>
                </a:lnTo>
                <a:lnTo>
                  <a:pt x="42510" y="47500"/>
                </a:lnTo>
                <a:lnTo>
                  <a:pt x="42430" y="47070"/>
                </a:lnTo>
                <a:lnTo>
                  <a:pt x="42300" y="46660"/>
                </a:lnTo>
                <a:lnTo>
                  <a:pt x="42130" y="46300"/>
                </a:lnTo>
                <a:lnTo>
                  <a:pt x="41850" y="46040"/>
                </a:lnTo>
                <a:lnTo>
                  <a:pt x="41470" y="45850"/>
                </a:lnTo>
                <a:lnTo>
                  <a:pt x="41060" y="45790"/>
                </a:lnTo>
                <a:lnTo>
                  <a:pt x="40680" y="45890"/>
                </a:lnTo>
                <a:lnTo>
                  <a:pt x="40600" y="45790"/>
                </a:lnTo>
                <a:lnTo>
                  <a:pt x="40520" y="45720"/>
                </a:lnTo>
                <a:lnTo>
                  <a:pt x="40420" y="45680"/>
                </a:lnTo>
                <a:lnTo>
                  <a:pt x="40050" y="45630"/>
                </a:lnTo>
                <a:lnTo>
                  <a:pt x="39970" y="45660"/>
                </a:lnTo>
                <a:lnTo>
                  <a:pt x="39930" y="45730"/>
                </a:lnTo>
                <a:lnTo>
                  <a:pt x="39900" y="45800"/>
                </a:lnTo>
                <a:lnTo>
                  <a:pt x="39850" y="45850"/>
                </a:lnTo>
                <a:lnTo>
                  <a:pt x="39720" y="45900"/>
                </a:lnTo>
                <a:lnTo>
                  <a:pt x="39650" y="45910"/>
                </a:lnTo>
                <a:lnTo>
                  <a:pt x="39590" y="45870"/>
                </a:lnTo>
                <a:lnTo>
                  <a:pt x="39110" y="45290"/>
                </a:lnTo>
                <a:lnTo>
                  <a:pt x="39120" y="45000"/>
                </a:lnTo>
                <a:lnTo>
                  <a:pt x="39230" y="44740"/>
                </a:lnTo>
                <a:lnTo>
                  <a:pt x="39700" y="44120"/>
                </a:lnTo>
                <a:lnTo>
                  <a:pt x="39830" y="43940"/>
                </a:lnTo>
                <a:lnTo>
                  <a:pt x="39930" y="43840"/>
                </a:lnTo>
                <a:lnTo>
                  <a:pt x="40040" y="43710"/>
                </a:lnTo>
                <a:lnTo>
                  <a:pt x="40030" y="43600"/>
                </a:lnTo>
                <a:lnTo>
                  <a:pt x="39980" y="43480"/>
                </a:lnTo>
                <a:lnTo>
                  <a:pt x="39960" y="43330"/>
                </a:lnTo>
                <a:lnTo>
                  <a:pt x="40000" y="43230"/>
                </a:lnTo>
                <a:lnTo>
                  <a:pt x="40150" y="43040"/>
                </a:lnTo>
                <a:lnTo>
                  <a:pt x="40160" y="42930"/>
                </a:lnTo>
                <a:lnTo>
                  <a:pt x="40080" y="42800"/>
                </a:lnTo>
                <a:lnTo>
                  <a:pt x="39960" y="42780"/>
                </a:lnTo>
                <a:lnTo>
                  <a:pt x="39840" y="42770"/>
                </a:lnTo>
                <a:lnTo>
                  <a:pt x="39770" y="42700"/>
                </a:lnTo>
                <a:lnTo>
                  <a:pt x="39720" y="41950"/>
                </a:lnTo>
                <a:lnTo>
                  <a:pt x="39670" y="41700"/>
                </a:lnTo>
                <a:lnTo>
                  <a:pt x="39570" y="41380"/>
                </a:lnTo>
                <a:lnTo>
                  <a:pt x="39520" y="41110"/>
                </a:lnTo>
                <a:lnTo>
                  <a:pt x="39570" y="40870"/>
                </a:lnTo>
                <a:lnTo>
                  <a:pt x="39920" y="40340"/>
                </a:lnTo>
                <a:lnTo>
                  <a:pt x="40290" y="39510"/>
                </a:lnTo>
                <a:lnTo>
                  <a:pt x="40510" y="39280"/>
                </a:lnTo>
                <a:lnTo>
                  <a:pt x="41280" y="38850"/>
                </a:lnTo>
                <a:lnTo>
                  <a:pt x="41480" y="38630"/>
                </a:lnTo>
                <a:lnTo>
                  <a:pt x="41520" y="38410"/>
                </a:lnTo>
                <a:lnTo>
                  <a:pt x="41450" y="38200"/>
                </a:lnTo>
                <a:lnTo>
                  <a:pt x="41340" y="37980"/>
                </a:lnTo>
                <a:lnTo>
                  <a:pt x="41650" y="37540"/>
                </a:lnTo>
                <a:lnTo>
                  <a:pt x="42170" y="37470"/>
                </a:lnTo>
                <a:lnTo>
                  <a:pt x="42750" y="37540"/>
                </a:lnTo>
                <a:lnTo>
                  <a:pt x="43270" y="37510"/>
                </a:lnTo>
                <a:lnTo>
                  <a:pt x="43410" y="37460"/>
                </a:lnTo>
                <a:lnTo>
                  <a:pt x="43470" y="37420"/>
                </a:lnTo>
                <a:lnTo>
                  <a:pt x="43510" y="37360"/>
                </a:lnTo>
                <a:lnTo>
                  <a:pt x="44280" y="36690"/>
                </a:lnTo>
                <a:lnTo>
                  <a:pt x="44350" y="36470"/>
                </a:lnTo>
                <a:lnTo>
                  <a:pt x="44380" y="35940"/>
                </a:lnTo>
                <a:lnTo>
                  <a:pt x="44680" y="35500"/>
                </a:lnTo>
                <a:lnTo>
                  <a:pt x="45160" y="35090"/>
                </a:lnTo>
                <a:lnTo>
                  <a:pt x="45520" y="34660"/>
                </a:lnTo>
                <a:lnTo>
                  <a:pt x="45450" y="34180"/>
                </a:lnTo>
                <a:lnTo>
                  <a:pt x="45420" y="34050"/>
                </a:lnTo>
                <a:lnTo>
                  <a:pt x="45490" y="33970"/>
                </a:lnTo>
                <a:lnTo>
                  <a:pt x="45620" y="33890"/>
                </a:lnTo>
                <a:lnTo>
                  <a:pt x="45710" y="33800"/>
                </a:lnTo>
                <a:lnTo>
                  <a:pt x="45730" y="33650"/>
                </a:lnTo>
                <a:lnTo>
                  <a:pt x="45650" y="33570"/>
                </a:lnTo>
                <a:lnTo>
                  <a:pt x="45400" y="33450"/>
                </a:lnTo>
                <a:lnTo>
                  <a:pt x="45210" y="33270"/>
                </a:lnTo>
                <a:lnTo>
                  <a:pt x="45030" y="33060"/>
                </a:lnTo>
                <a:lnTo>
                  <a:pt x="44890" y="32830"/>
                </a:lnTo>
                <a:lnTo>
                  <a:pt x="44770" y="32590"/>
                </a:lnTo>
                <a:lnTo>
                  <a:pt x="44610" y="32060"/>
                </a:lnTo>
                <a:lnTo>
                  <a:pt x="44470" y="31850"/>
                </a:lnTo>
                <a:lnTo>
                  <a:pt x="43970" y="31620"/>
                </a:lnTo>
                <a:lnTo>
                  <a:pt x="43810" y="31400"/>
                </a:lnTo>
                <a:lnTo>
                  <a:pt x="43720" y="31130"/>
                </a:lnTo>
                <a:lnTo>
                  <a:pt x="43730" y="30350"/>
                </a:lnTo>
                <a:lnTo>
                  <a:pt x="43700" y="30070"/>
                </a:lnTo>
                <a:lnTo>
                  <a:pt x="43550" y="29430"/>
                </a:lnTo>
                <a:lnTo>
                  <a:pt x="43490" y="29310"/>
                </a:lnTo>
                <a:lnTo>
                  <a:pt x="43370" y="29220"/>
                </a:lnTo>
                <a:lnTo>
                  <a:pt x="43260" y="29170"/>
                </a:lnTo>
                <a:lnTo>
                  <a:pt x="43170" y="29110"/>
                </a:lnTo>
                <a:lnTo>
                  <a:pt x="43150" y="29060"/>
                </a:lnTo>
                <a:lnTo>
                  <a:pt x="43320" y="28970"/>
                </a:lnTo>
                <a:lnTo>
                  <a:pt x="43490" y="28920"/>
                </a:lnTo>
                <a:lnTo>
                  <a:pt x="43680" y="28890"/>
                </a:lnTo>
                <a:lnTo>
                  <a:pt x="44080" y="28800"/>
                </a:lnTo>
                <a:lnTo>
                  <a:pt x="44140" y="28790"/>
                </a:lnTo>
                <a:lnTo>
                  <a:pt x="44210" y="28790"/>
                </a:lnTo>
                <a:lnTo>
                  <a:pt x="44670" y="28830"/>
                </a:lnTo>
                <a:lnTo>
                  <a:pt x="44800" y="28820"/>
                </a:lnTo>
                <a:lnTo>
                  <a:pt x="44990" y="28780"/>
                </a:lnTo>
                <a:lnTo>
                  <a:pt x="45080" y="28750"/>
                </a:lnTo>
                <a:lnTo>
                  <a:pt x="45130" y="28730"/>
                </a:lnTo>
                <a:lnTo>
                  <a:pt x="45200" y="28730"/>
                </a:lnTo>
                <a:lnTo>
                  <a:pt x="45380" y="28760"/>
                </a:lnTo>
                <a:lnTo>
                  <a:pt x="45500" y="28780"/>
                </a:lnTo>
                <a:lnTo>
                  <a:pt x="46000" y="28680"/>
                </a:lnTo>
                <a:lnTo>
                  <a:pt x="46060" y="28700"/>
                </a:lnTo>
                <a:lnTo>
                  <a:pt x="46110" y="28730"/>
                </a:lnTo>
                <a:lnTo>
                  <a:pt x="46170" y="28830"/>
                </a:lnTo>
                <a:lnTo>
                  <a:pt x="46190" y="28920"/>
                </a:lnTo>
                <a:lnTo>
                  <a:pt x="46200" y="29090"/>
                </a:lnTo>
                <a:lnTo>
                  <a:pt x="46220" y="29170"/>
                </a:lnTo>
                <a:lnTo>
                  <a:pt x="46270" y="29340"/>
                </a:lnTo>
                <a:lnTo>
                  <a:pt x="46360" y="30000"/>
                </a:lnTo>
                <a:lnTo>
                  <a:pt x="46390" y="30070"/>
                </a:lnTo>
                <a:lnTo>
                  <a:pt x="46430" y="30140"/>
                </a:lnTo>
                <a:lnTo>
                  <a:pt x="46740" y="30360"/>
                </a:lnTo>
                <a:lnTo>
                  <a:pt x="46970" y="30460"/>
                </a:lnTo>
                <a:lnTo>
                  <a:pt x="48090" y="30800"/>
                </a:lnTo>
                <a:lnTo>
                  <a:pt x="48660" y="30880"/>
                </a:lnTo>
                <a:lnTo>
                  <a:pt x="48740" y="30860"/>
                </a:lnTo>
                <a:lnTo>
                  <a:pt x="48820" y="30850"/>
                </a:lnTo>
                <a:lnTo>
                  <a:pt x="48910" y="30860"/>
                </a:lnTo>
                <a:lnTo>
                  <a:pt x="49010" y="30890"/>
                </a:lnTo>
                <a:lnTo>
                  <a:pt x="49130" y="30940"/>
                </a:lnTo>
                <a:lnTo>
                  <a:pt x="49370" y="31100"/>
                </a:lnTo>
                <a:lnTo>
                  <a:pt x="49440" y="31200"/>
                </a:lnTo>
                <a:lnTo>
                  <a:pt x="49560" y="31410"/>
                </a:lnTo>
                <a:lnTo>
                  <a:pt x="49650" y="31500"/>
                </a:lnTo>
                <a:lnTo>
                  <a:pt x="49770" y="31570"/>
                </a:lnTo>
                <a:lnTo>
                  <a:pt x="50350" y="31860"/>
                </a:lnTo>
                <a:lnTo>
                  <a:pt x="50740" y="32120"/>
                </a:lnTo>
                <a:lnTo>
                  <a:pt x="51020" y="32220"/>
                </a:lnTo>
                <a:lnTo>
                  <a:pt x="51290" y="32270"/>
                </a:lnTo>
                <a:lnTo>
                  <a:pt x="51560" y="32280"/>
                </a:lnTo>
                <a:lnTo>
                  <a:pt x="51890" y="32260"/>
                </a:lnTo>
                <a:lnTo>
                  <a:pt x="51970" y="32270"/>
                </a:lnTo>
                <a:lnTo>
                  <a:pt x="52040" y="32300"/>
                </a:lnTo>
                <a:lnTo>
                  <a:pt x="52160" y="32450"/>
                </a:lnTo>
                <a:lnTo>
                  <a:pt x="52200" y="32490"/>
                </a:lnTo>
                <a:lnTo>
                  <a:pt x="52270" y="32530"/>
                </a:lnTo>
                <a:lnTo>
                  <a:pt x="52560" y="32650"/>
                </a:lnTo>
                <a:lnTo>
                  <a:pt x="52650" y="32700"/>
                </a:lnTo>
                <a:lnTo>
                  <a:pt x="52700" y="32740"/>
                </a:lnTo>
                <a:lnTo>
                  <a:pt x="52720" y="32750"/>
                </a:lnTo>
                <a:lnTo>
                  <a:pt x="52850" y="33040"/>
                </a:lnTo>
                <a:lnTo>
                  <a:pt x="52870" y="33140"/>
                </a:lnTo>
                <a:lnTo>
                  <a:pt x="52870" y="33170"/>
                </a:lnTo>
                <a:lnTo>
                  <a:pt x="52860" y="33220"/>
                </a:lnTo>
                <a:lnTo>
                  <a:pt x="52850" y="33260"/>
                </a:lnTo>
                <a:lnTo>
                  <a:pt x="52820" y="33310"/>
                </a:lnTo>
                <a:lnTo>
                  <a:pt x="52780" y="33340"/>
                </a:lnTo>
                <a:lnTo>
                  <a:pt x="52730" y="33360"/>
                </a:lnTo>
                <a:lnTo>
                  <a:pt x="52600" y="33370"/>
                </a:lnTo>
                <a:lnTo>
                  <a:pt x="52490" y="33400"/>
                </a:lnTo>
                <a:lnTo>
                  <a:pt x="52450" y="33430"/>
                </a:lnTo>
                <a:lnTo>
                  <a:pt x="52410" y="33460"/>
                </a:lnTo>
                <a:lnTo>
                  <a:pt x="52380" y="33500"/>
                </a:lnTo>
                <a:lnTo>
                  <a:pt x="52340" y="33580"/>
                </a:lnTo>
                <a:lnTo>
                  <a:pt x="52320" y="33600"/>
                </a:lnTo>
                <a:lnTo>
                  <a:pt x="52280" y="33620"/>
                </a:lnTo>
                <a:lnTo>
                  <a:pt x="52240" y="33640"/>
                </a:lnTo>
                <a:lnTo>
                  <a:pt x="52210" y="33660"/>
                </a:lnTo>
                <a:lnTo>
                  <a:pt x="52190" y="33680"/>
                </a:lnTo>
                <a:lnTo>
                  <a:pt x="52130" y="33770"/>
                </a:lnTo>
                <a:lnTo>
                  <a:pt x="52100" y="33800"/>
                </a:lnTo>
                <a:lnTo>
                  <a:pt x="52030" y="33850"/>
                </a:lnTo>
                <a:lnTo>
                  <a:pt x="52010" y="33880"/>
                </a:lnTo>
                <a:lnTo>
                  <a:pt x="52000" y="33910"/>
                </a:lnTo>
                <a:lnTo>
                  <a:pt x="52000" y="33970"/>
                </a:lnTo>
                <a:lnTo>
                  <a:pt x="52030" y="34140"/>
                </a:lnTo>
                <a:lnTo>
                  <a:pt x="52060" y="34250"/>
                </a:lnTo>
                <a:lnTo>
                  <a:pt x="52080" y="34300"/>
                </a:lnTo>
                <a:lnTo>
                  <a:pt x="52220" y="34520"/>
                </a:lnTo>
                <a:lnTo>
                  <a:pt x="52250" y="34610"/>
                </a:lnTo>
                <a:lnTo>
                  <a:pt x="52250" y="34700"/>
                </a:lnTo>
                <a:lnTo>
                  <a:pt x="52150" y="35250"/>
                </a:lnTo>
                <a:lnTo>
                  <a:pt x="52160" y="36010"/>
                </a:lnTo>
                <a:lnTo>
                  <a:pt x="52190" y="36190"/>
                </a:lnTo>
                <a:lnTo>
                  <a:pt x="52330" y="36610"/>
                </a:lnTo>
                <a:lnTo>
                  <a:pt x="52340" y="36670"/>
                </a:lnTo>
                <a:lnTo>
                  <a:pt x="52330" y="36730"/>
                </a:lnTo>
                <a:lnTo>
                  <a:pt x="52320" y="36790"/>
                </a:lnTo>
                <a:lnTo>
                  <a:pt x="52180" y="37000"/>
                </a:lnTo>
                <a:lnTo>
                  <a:pt x="52170" y="37030"/>
                </a:lnTo>
                <a:lnTo>
                  <a:pt x="52160" y="37060"/>
                </a:lnTo>
                <a:lnTo>
                  <a:pt x="52150" y="37080"/>
                </a:lnTo>
                <a:lnTo>
                  <a:pt x="52150" y="37190"/>
                </a:lnTo>
                <a:lnTo>
                  <a:pt x="52150" y="37320"/>
                </a:lnTo>
                <a:lnTo>
                  <a:pt x="52190" y="37570"/>
                </a:lnTo>
                <a:lnTo>
                  <a:pt x="52200" y="37620"/>
                </a:lnTo>
                <a:lnTo>
                  <a:pt x="52220" y="37670"/>
                </a:lnTo>
                <a:lnTo>
                  <a:pt x="52260" y="37720"/>
                </a:lnTo>
                <a:lnTo>
                  <a:pt x="52330" y="37760"/>
                </a:lnTo>
                <a:lnTo>
                  <a:pt x="52870" y="37950"/>
                </a:lnTo>
                <a:lnTo>
                  <a:pt x="52920" y="37980"/>
                </a:lnTo>
                <a:lnTo>
                  <a:pt x="52960" y="38010"/>
                </a:lnTo>
                <a:lnTo>
                  <a:pt x="53030" y="38060"/>
                </a:lnTo>
                <a:lnTo>
                  <a:pt x="53050" y="38110"/>
                </a:lnTo>
                <a:lnTo>
                  <a:pt x="53050" y="38160"/>
                </a:lnTo>
                <a:lnTo>
                  <a:pt x="53080" y="38200"/>
                </a:lnTo>
                <a:lnTo>
                  <a:pt x="53140" y="38240"/>
                </a:lnTo>
                <a:lnTo>
                  <a:pt x="53300" y="38290"/>
                </a:lnTo>
                <a:lnTo>
                  <a:pt x="53400" y="38360"/>
                </a:lnTo>
                <a:lnTo>
                  <a:pt x="53390" y="38420"/>
                </a:lnTo>
                <a:lnTo>
                  <a:pt x="53390" y="38470"/>
                </a:lnTo>
                <a:lnTo>
                  <a:pt x="53420" y="38510"/>
                </a:lnTo>
                <a:lnTo>
                  <a:pt x="53470" y="38540"/>
                </a:lnTo>
                <a:lnTo>
                  <a:pt x="53560" y="38530"/>
                </a:lnTo>
                <a:lnTo>
                  <a:pt x="53890" y="38620"/>
                </a:lnTo>
                <a:lnTo>
                  <a:pt x="53950" y="38650"/>
                </a:lnTo>
                <a:lnTo>
                  <a:pt x="53990" y="38690"/>
                </a:lnTo>
                <a:lnTo>
                  <a:pt x="54010" y="38730"/>
                </a:lnTo>
                <a:lnTo>
                  <a:pt x="54030" y="38790"/>
                </a:lnTo>
                <a:lnTo>
                  <a:pt x="54030" y="38860"/>
                </a:lnTo>
                <a:lnTo>
                  <a:pt x="54040" y="38910"/>
                </a:lnTo>
                <a:lnTo>
                  <a:pt x="54070" y="38940"/>
                </a:lnTo>
                <a:lnTo>
                  <a:pt x="54120" y="38910"/>
                </a:lnTo>
                <a:lnTo>
                  <a:pt x="54150" y="38870"/>
                </a:lnTo>
                <a:lnTo>
                  <a:pt x="54170" y="38850"/>
                </a:lnTo>
                <a:lnTo>
                  <a:pt x="54210" y="38850"/>
                </a:lnTo>
                <a:lnTo>
                  <a:pt x="54240" y="38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Lékoumo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910" y="68950"/>
                </a:moveTo>
                <a:lnTo>
                  <a:pt x="42010" y="69110"/>
                </a:lnTo>
                <a:lnTo>
                  <a:pt x="42120" y="69390"/>
                </a:lnTo>
                <a:lnTo>
                  <a:pt x="42420" y="69670"/>
                </a:lnTo>
                <a:lnTo>
                  <a:pt x="42450" y="69750"/>
                </a:lnTo>
                <a:lnTo>
                  <a:pt x="42460" y="69800"/>
                </a:lnTo>
                <a:lnTo>
                  <a:pt x="42440" y="69840"/>
                </a:lnTo>
                <a:lnTo>
                  <a:pt x="42400" y="69870"/>
                </a:lnTo>
                <a:lnTo>
                  <a:pt x="42350" y="69890"/>
                </a:lnTo>
                <a:lnTo>
                  <a:pt x="42210" y="69920"/>
                </a:lnTo>
                <a:lnTo>
                  <a:pt x="42150" y="69990"/>
                </a:lnTo>
                <a:lnTo>
                  <a:pt x="42180" y="70060"/>
                </a:lnTo>
                <a:lnTo>
                  <a:pt x="42230" y="70120"/>
                </a:lnTo>
                <a:lnTo>
                  <a:pt x="42390" y="70230"/>
                </a:lnTo>
                <a:lnTo>
                  <a:pt x="42460" y="70270"/>
                </a:lnTo>
                <a:lnTo>
                  <a:pt x="42520" y="70270"/>
                </a:lnTo>
                <a:lnTo>
                  <a:pt x="42570" y="70230"/>
                </a:lnTo>
                <a:lnTo>
                  <a:pt x="42630" y="70190"/>
                </a:lnTo>
                <a:lnTo>
                  <a:pt x="42710" y="70180"/>
                </a:lnTo>
                <a:lnTo>
                  <a:pt x="42810" y="70260"/>
                </a:lnTo>
                <a:lnTo>
                  <a:pt x="42830" y="70330"/>
                </a:lnTo>
                <a:lnTo>
                  <a:pt x="42800" y="70410"/>
                </a:lnTo>
                <a:lnTo>
                  <a:pt x="42730" y="70470"/>
                </a:lnTo>
                <a:lnTo>
                  <a:pt x="42580" y="70560"/>
                </a:lnTo>
                <a:lnTo>
                  <a:pt x="42450" y="70690"/>
                </a:lnTo>
                <a:lnTo>
                  <a:pt x="42310" y="70800"/>
                </a:lnTo>
                <a:lnTo>
                  <a:pt x="42270" y="70860"/>
                </a:lnTo>
                <a:lnTo>
                  <a:pt x="42290" y="70940"/>
                </a:lnTo>
                <a:lnTo>
                  <a:pt x="42330" y="71000"/>
                </a:lnTo>
                <a:lnTo>
                  <a:pt x="42400" y="71060"/>
                </a:lnTo>
                <a:lnTo>
                  <a:pt x="42470" y="71080"/>
                </a:lnTo>
                <a:lnTo>
                  <a:pt x="42640" y="71080"/>
                </a:lnTo>
                <a:lnTo>
                  <a:pt x="42730" y="71090"/>
                </a:lnTo>
                <a:lnTo>
                  <a:pt x="42810" y="71130"/>
                </a:lnTo>
                <a:lnTo>
                  <a:pt x="42920" y="71190"/>
                </a:lnTo>
                <a:lnTo>
                  <a:pt x="43010" y="71220"/>
                </a:lnTo>
                <a:lnTo>
                  <a:pt x="43100" y="71210"/>
                </a:lnTo>
                <a:lnTo>
                  <a:pt x="43280" y="71110"/>
                </a:lnTo>
                <a:lnTo>
                  <a:pt x="43360" y="71090"/>
                </a:lnTo>
                <a:lnTo>
                  <a:pt x="43450" y="71100"/>
                </a:lnTo>
                <a:lnTo>
                  <a:pt x="43550" y="71160"/>
                </a:lnTo>
                <a:lnTo>
                  <a:pt x="43630" y="71200"/>
                </a:lnTo>
                <a:lnTo>
                  <a:pt x="43730" y="71200"/>
                </a:lnTo>
                <a:lnTo>
                  <a:pt x="43830" y="71190"/>
                </a:lnTo>
                <a:lnTo>
                  <a:pt x="43960" y="71220"/>
                </a:lnTo>
                <a:lnTo>
                  <a:pt x="44000" y="71280"/>
                </a:lnTo>
                <a:lnTo>
                  <a:pt x="44000" y="71360"/>
                </a:lnTo>
                <a:lnTo>
                  <a:pt x="43970" y="71450"/>
                </a:lnTo>
                <a:lnTo>
                  <a:pt x="43830" y="71690"/>
                </a:lnTo>
                <a:lnTo>
                  <a:pt x="43800" y="71790"/>
                </a:lnTo>
                <a:lnTo>
                  <a:pt x="43790" y="71890"/>
                </a:lnTo>
                <a:lnTo>
                  <a:pt x="43830" y="71930"/>
                </a:lnTo>
                <a:lnTo>
                  <a:pt x="43880" y="71900"/>
                </a:lnTo>
                <a:lnTo>
                  <a:pt x="43970" y="71800"/>
                </a:lnTo>
                <a:lnTo>
                  <a:pt x="44020" y="71810"/>
                </a:lnTo>
                <a:lnTo>
                  <a:pt x="44040" y="71860"/>
                </a:lnTo>
                <a:lnTo>
                  <a:pt x="44060" y="72030"/>
                </a:lnTo>
                <a:lnTo>
                  <a:pt x="44390" y="72950"/>
                </a:lnTo>
                <a:lnTo>
                  <a:pt x="44430" y="73100"/>
                </a:lnTo>
                <a:lnTo>
                  <a:pt x="44410" y="73190"/>
                </a:lnTo>
                <a:lnTo>
                  <a:pt x="44350" y="73270"/>
                </a:lnTo>
                <a:lnTo>
                  <a:pt x="44280" y="73320"/>
                </a:lnTo>
                <a:lnTo>
                  <a:pt x="44130" y="73400"/>
                </a:lnTo>
                <a:lnTo>
                  <a:pt x="44060" y="73450"/>
                </a:lnTo>
                <a:lnTo>
                  <a:pt x="44010" y="73510"/>
                </a:lnTo>
                <a:lnTo>
                  <a:pt x="43980" y="73570"/>
                </a:lnTo>
                <a:lnTo>
                  <a:pt x="43960" y="73690"/>
                </a:lnTo>
                <a:lnTo>
                  <a:pt x="43940" y="73740"/>
                </a:lnTo>
                <a:lnTo>
                  <a:pt x="43910" y="73790"/>
                </a:lnTo>
                <a:lnTo>
                  <a:pt x="43870" y="73820"/>
                </a:lnTo>
                <a:lnTo>
                  <a:pt x="43750" y="73910"/>
                </a:lnTo>
                <a:lnTo>
                  <a:pt x="43680" y="73980"/>
                </a:lnTo>
                <a:lnTo>
                  <a:pt x="43650" y="74050"/>
                </a:lnTo>
                <a:lnTo>
                  <a:pt x="43630" y="74090"/>
                </a:lnTo>
                <a:lnTo>
                  <a:pt x="43580" y="74190"/>
                </a:lnTo>
                <a:lnTo>
                  <a:pt x="42820" y="74640"/>
                </a:lnTo>
                <a:lnTo>
                  <a:pt x="42620" y="74800"/>
                </a:lnTo>
                <a:lnTo>
                  <a:pt x="42580" y="74870"/>
                </a:lnTo>
                <a:lnTo>
                  <a:pt x="42550" y="74950"/>
                </a:lnTo>
                <a:lnTo>
                  <a:pt x="42380" y="75570"/>
                </a:lnTo>
                <a:lnTo>
                  <a:pt x="42220" y="75920"/>
                </a:lnTo>
                <a:lnTo>
                  <a:pt x="42190" y="76030"/>
                </a:lnTo>
                <a:lnTo>
                  <a:pt x="42180" y="76170"/>
                </a:lnTo>
                <a:lnTo>
                  <a:pt x="42190" y="76250"/>
                </a:lnTo>
                <a:lnTo>
                  <a:pt x="42180" y="76280"/>
                </a:lnTo>
                <a:lnTo>
                  <a:pt x="42150" y="76320"/>
                </a:lnTo>
                <a:lnTo>
                  <a:pt x="42050" y="76380"/>
                </a:lnTo>
                <a:lnTo>
                  <a:pt x="42010" y="76430"/>
                </a:lnTo>
                <a:lnTo>
                  <a:pt x="41920" y="76650"/>
                </a:lnTo>
                <a:lnTo>
                  <a:pt x="41870" y="76720"/>
                </a:lnTo>
                <a:lnTo>
                  <a:pt x="41820" y="76770"/>
                </a:lnTo>
                <a:lnTo>
                  <a:pt x="41760" y="76810"/>
                </a:lnTo>
                <a:lnTo>
                  <a:pt x="41740" y="76840"/>
                </a:lnTo>
                <a:lnTo>
                  <a:pt x="41740" y="76880"/>
                </a:lnTo>
                <a:lnTo>
                  <a:pt x="41760" y="76930"/>
                </a:lnTo>
                <a:lnTo>
                  <a:pt x="41750" y="76990"/>
                </a:lnTo>
                <a:lnTo>
                  <a:pt x="41710" y="77030"/>
                </a:lnTo>
                <a:lnTo>
                  <a:pt x="41580" y="77090"/>
                </a:lnTo>
                <a:lnTo>
                  <a:pt x="41480" y="77150"/>
                </a:lnTo>
                <a:lnTo>
                  <a:pt x="41440" y="77190"/>
                </a:lnTo>
                <a:lnTo>
                  <a:pt x="41400" y="77240"/>
                </a:lnTo>
                <a:lnTo>
                  <a:pt x="41330" y="77420"/>
                </a:lnTo>
                <a:lnTo>
                  <a:pt x="41310" y="77450"/>
                </a:lnTo>
                <a:lnTo>
                  <a:pt x="41140" y="77550"/>
                </a:lnTo>
                <a:lnTo>
                  <a:pt x="41090" y="77600"/>
                </a:lnTo>
                <a:lnTo>
                  <a:pt x="41050" y="77670"/>
                </a:lnTo>
                <a:lnTo>
                  <a:pt x="40980" y="77800"/>
                </a:lnTo>
                <a:lnTo>
                  <a:pt x="40940" y="77870"/>
                </a:lnTo>
                <a:lnTo>
                  <a:pt x="40550" y="78300"/>
                </a:lnTo>
                <a:lnTo>
                  <a:pt x="40530" y="78320"/>
                </a:lnTo>
                <a:lnTo>
                  <a:pt x="40460" y="78350"/>
                </a:lnTo>
                <a:lnTo>
                  <a:pt x="40300" y="78460"/>
                </a:lnTo>
                <a:lnTo>
                  <a:pt x="40080" y="78670"/>
                </a:lnTo>
                <a:lnTo>
                  <a:pt x="40040" y="78720"/>
                </a:lnTo>
                <a:lnTo>
                  <a:pt x="40030" y="78750"/>
                </a:lnTo>
                <a:lnTo>
                  <a:pt x="40030" y="78770"/>
                </a:lnTo>
                <a:lnTo>
                  <a:pt x="40030" y="78790"/>
                </a:lnTo>
                <a:lnTo>
                  <a:pt x="40040" y="78840"/>
                </a:lnTo>
                <a:lnTo>
                  <a:pt x="40020" y="78910"/>
                </a:lnTo>
                <a:lnTo>
                  <a:pt x="39950" y="79060"/>
                </a:lnTo>
                <a:lnTo>
                  <a:pt x="39900" y="79180"/>
                </a:lnTo>
                <a:lnTo>
                  <a:pt x="39780" y="79400"/>
                </a:lnTo>
                <a:lnTo>
                  <a:pt x="39710" y="79490"/>
                </a:lnTo>
                <a:lnTo>
                  <a:pt x="39590" y="79590"/>
                </a:lnTo>
                <a:lnTo>
                  <a:pt x="39580" y="79610"/>
                </a:lnTo>
                <a:lnTo>
                  <a:pt x="39580" y="79640"/>
                </a:lnTo>
                <a:lnTo>
                  <a:pt x="39590" y="79760"/>
                </a:lnTo>
                <a:lnTo>
                  <a:pt x="39580" y="79850"/>
                </a:lnTo>
                <a:lnTo>
                  <a:pt x="39560" y="79890"/>
                </a:lnTo>
                <a:lnTo>
                  <a:pt x="39530" y="79930"/>
                </a:lnTo>
                <a:lnTo>
                  <a:pt x="39410" y="80000"/>
                </a:lnTo>
                <a:lnTo>
                  <a:pt x="39010" y="80530"/>
                </a:lnTo>
                <a:lnTo>
                  <a:pt x="38830" y="80670"/>
                </a:lnTo>
                <a:lnTo>
                  <a:pt x="38760" y="80680"/>
                </a:lnTo>
                <a:lnTo>
                  <a:pt x="38660" y="80720"/>
                </a:lnTo>
                <a:lnTo>
                  <a:pt x="38610" y="80760"/>
                </a:lnTo>
                <a:lnTo>
                  <a:pt x="38570" y="80810"/>
                </a:lnTo>
                <a:lnTo>
                  <a:pt x="38550" y="80860"/>
                </a:lnTo>
                <a:lnTo>
                  <a:pt x="38530" y="80910"/>
                </a:lnTo>
                <a:lnTo>
                  <a:pt x="38530" y="80960"/>
                </a:lnTo>
                <a:lnTo>
                  <a:pt x="38540" y="81010"/>
                </a:lnTo>
                <a:lnTo>
                  <a:pt x="38550" y="81080"/>
                </a:lnTo>
                <a:lnTo>
                  <a:pt x="38540" y="81160"/>
                </a:lnTo>
                <a:lnTo>
                  <a:pt x="38490" y="81290"/>
                </a:lnTo>
                <a:lnTo>
                  <a:pt x="38460" y="81350"/>
                </a:lnTo>
                <a:lnTo>
                  <a:pt x="38420" y="81390"/>
                </a:lnTo>
                <a:lnTo>
                  <a:pt x="38300" y="81430"/>
                </a:lnTo>
                <a:lnTo>
                  <a:pt x="38210" y="81480"/>
                </a:lnTo>
                <a:lnTo>
                  <a:pt x="38070" y="81580"/>
                </a:lnTo>
                <a:lnTo>
                  <a:pt x="38000" y="81650"/>
                </a:lnTo>
                <a:lnTo>
                  <a:pt x="37940" y="81740"/>
                </a:lnTo>
                <a:lnTo>
                  <a:pt x="37930" y="81800"/>
                </a:lnTo>
                <a:lnTo>
                  <a:pt x="37930" y="81940"/>
                </a:lnTo>
                <a:lnTo>
                  <a:pt x="37920" y="82030"/>
                </a:lnTo>
                <a:lnTo>
                  <a:pt x="37880" y="82060"/>
                </a:lnTo>
                <a:lnTo>
                  <a:pt x="37830" y="82060"/>
                </a:lnTo>
                <a:lnTo>
                  <a:pt x="37770" y="82050"/>
                </a:lnTo>
                <a:lnTo>
                  <a:pt x="37670" y="82060"/>
                </a:lnTo>
                <a:lnTo>
                  <a:pt x="37620" y="82060"/>
                </a:lnTo>
                <a:lnTo>
                  <a:pt x="37460" y="82010"/>
                </a:lnTo>
                <a:lnTo>
                  <a:pt x="37390" y="82000"/>
                </a:lnTo>
                <a:lnTo>
                  <a:pt x="37310" y="82010"/>
                </a:lnTo>
                <a:lnTo>
                  <a:pt x="37220" y="82040"/>
                </a:lnTo>
                <a:lnTo>
                  <a:pt x="37200" y="82080"/>
                </a:lnTo>
                <a:lnTo>
                  <a:pt x="37200" y="82190"/>
                </a:lnTo>
                <a:lnTo>
                  <a:pt x="37150" y="82230"/>
                </a:lnTo>
                <a:lnTo>
                  <a:pt x="36980" y="82340"/>
                </a:lnTo>
                <a:lnTo>
                  <a:pt x="36910" y="82370"/>
                </a:lnTo>
                <a:lnTo>
                  <a:pt x="36840" y="82370"/>
                </a:lnTo>
                <a:lnTo>
                  <a:pt x="36790" y="82360"/>
                </a:lnTo>
                <a:lnTo>
                  <a:pt x="36740" y="82330"/>
                </a:lnTo>
                <a:lnTo>
                  <a:pt x="36670" y="82320"/>
                </a:lnTo>
                <a:lnTo>
                  <a:pt x="36600" y="82320"/>
                </a:lnTo>
                <a:lnTo>
                  <a:pt x="36460" y="82350"/>
                </a:lnTo>
                <a:lnTo>
                  <a:pt x="36410" y="82370"/>
                </a:lnTo>
                <a:lnTo>
                  <a:pt x="36370" y="82390"/>
                </a:lnTo>
                <a:lnTo>
                  <a:pt x="36370" y="82420"/>
                </a:lnTo>
                <a:lnTo>
                  <a:pt x="36370" y="82440"/>
                </a:lnTo>
                <a:lnTo>
                  <a:pt x="36380" y="82610"/>
                </a:lnTo>
                <a:lnTo>
                  <a:pt x="36400" y="82660"/>
                </a:lnTo>
                <a:lnTo>
                  <a:pt x="36450" y="82680"/>
                </a:lnTo>
                <a:lnTo>
                  <a:pt x="36500" y="82690"/>
                </a:lnTo>
                <a:lnTo>
                  <a:pt x="36550" y="82690"/>
                </a:lnTo>
                <a:lnTo>
                  <a:pt x="36590" y="82700"/>
                </a:lnTo>
                <a:lnTo>
                  <a:pt x="36600" y="82710"/>
                </a:lnTo>
                <a:lnTo>
                  <a:pt x="36610" y="82720"/>
                </a:lnTo>
                <a:lnTo>
                  <a:pt x="36570" y="82850"/>
                </a:lnTo>
                <a:lnTo>
                  <a:pt x="36580" y="82890"/>
                </a:lnTo>
                <a:lnTo>
                  <a:pt x="36620" y="82920"/>
                </a:lnTo>
                <a:lnTo>
                  <a:pt x="36700" y="82960"/>
                </a:lnTo>
                <a:lnTo>
                  <a:pt x="36700" y="82990"/>
                </a:lnTo>
                <a:lnTo>
                  <a:pt x="36680" y="83060"/>
                </a:lnTo>
                <a:lnTo>
                  <a:pt x="36600" y="83200"/>
                </a:lnTo>
                <a:lnTo>
                  <a:pt x="36510" y="83290"/>
                </a:lnTo>
                <a:lnTo>
                  <a:pt x="36410" y="83380"/>
                </a:lnTo>
                <a:lnTo>
                  <a:pt x="36380" y="83460"/>
                </a:lnTo>
                <a:lnTo>
                  <a:pt x="36370" y="83530"/>
                </a:lnTo>
                <a:lnTo>
                  <a:pt x="36370" y="83620"/>
                </a:lnTo>
                <a:lnTo>
                  <a:pt x="36360" y="83710"/>
                </a:lnTo>
                <a:lnTo>
                  <a:pt x="36290" y="83840"/>
                </a:lnTo>
                <a:lnTo>
                  <a:pt x="36010" y="84120"/>
                </a:lnTo>
                <a:lnTo>
                  <a:pt x="35930" y="84230"/>
                </a:lnTo>
                <a:lnTo>
                  <a:pt x="35880" y="84320"/>
                </a:lnTo>
                <a:lnTo>
                  <a:pt x="35870" y="84400"/>
                </a:lnTo>
                <a:lnTo>
                  <a:pt x="35880" y="84560"/>
                </a:lnTo>
                <a:lnTo>
                  <a:pt x="35880" y="84640"/>
                </a:lnTo>
                <a:lnTo>
                  <a:pt x="35790" y="85030"/>
                </a:lnTo>
                <a:lnTo>
                  <a:pt x="35740" y="85110"/>
                </a:lnTo>
                <a:lnTo>
                  <a:pt x="35690" y="85180"/>
                </a:lnTo>
                <a:lnTo>
                  <a:pt x="35640" y="85210"/>
                </a:lnTo>
                <a:lnTo>
                  <a:pt x="35510" y="85270"/>
                </a:lnTo>
                <a:lnTo>
                  <a:pt x="35360" y="85310"/>
                </a:lnTo>
                <a:lnTo>
                  <a:pt x="35180" y="85350"/>
                </a:lnTo>
                <a:lnTo>
                  <a:pt x="35070" y="85360"/>
                </a:lnTo>
                <a:lnTo>
                  <a:pt x="34730" y="85290"/>
                </a:lnTo>
                <a:lnTo>
                  <a:pt x="34570" y="85280"/>
                </a:lnTo>
                <a:lnTo>
                  <a:pt x="34490" y="85260"/>
                </a:lnTo>
                <a:lnTo>
                  <a:pt x="34420" y="85220"/>
                </a:lnTo>
                <a:lnTo>
                  <a:pt x="34360" y="85160"/>
                </a:lnTo>
                <a:lnTo>
                  <a:pt x="34310" y="85080"/>
                </a:lnTo>
                <a:lnTo>
                  <a:pt x="34140" y="84580"/>
                </a:lnTo>
                <a:lnTo>
                  <a:pt x="34130" y="84500"/>
                </a:lnTo>
                <a:lnTo>
                  <a:pt x="34140" y="84420"/>
                </a:lnTo>
                <a:lnTo>
                  <a:pt x="34170" y="84340"/>
                </a:lnTo>
                <a:lnTo>
                  <a:pt x="34190" y="84270"/>
                </a:lnTo>
                <a:lnTo>
                  <a:pt x="34160" y="84190"/>
                </a:lnTo>
                <a:lnTo>
                  <a:pt x="34110" y="84110"/>
                </a:lnTo>
                <a:lnTo>
                  <a:pt x="34070" y="84060"/>
                </a:lnTo>
                <a:lnTo>
                  <a:pt x="34000" y="84040"/>
                </a:lnTo>
                <a:lnTo>
                  <a:pt x="33940" y="84090"/>
                </a:lnTo>
                <a:lnTo>
                  <a:pt x="33860" y="84080"/>
                </a:lnTo>
                <a:lnTo>
                  <a:pt x="33660" y="84040"/>
                </a:lnTo>
                <a:lnTo>
                  <a:pt x="33410" y="84080"/>
                </a:lnTo>
                <a:lnTo>
                  <a:pt x="33310" y="84080"/>
                </a:lnTo>
                <a:lnTo>
                  <a:pt x="33230" y="84050"/>
                </a:lnTo>
                <a:lnTo>
                  <a:pt x="33000" y="83890"/>
                </a:lnTo>
                <a:lnTo>
                  <a:pt x="32880" y="83880"/>
                </a:lnTo>
                <a:lnTo>
                  <a:pt x="32720" y="83900"/>
                </a:lnTo>
                <a:lnTo>
                  <a:pt x="32260" y="84060"/>
                </a:lnTo>
                <a:lnTo>
                  <a:pt x="32140" y="84080"/>
                </a:lnTo>
                <a:lnTo>
                  <a:pt x="31890" y="83990"/>
                </a:lnTo>
                <a:lnTo>
                  <a:pt x="31800" y="83980"/>
                </a:lnTo>
                <a:lnTo>
                  <a:pt x="31720" y="83980"/>
                </a:lnTo>
                <a:lnTo>
                  <a:pt x="31180" y="84030"/>
                </a:lnTo>
                <a:lnTo>
                  <a:pt x="30990" y="84060"/>
                </a:lnTo>
                <a:lnTo>
                  <a:pt x="30870" y="84070"/>
                </a:lnTo>
                <a:lnTo>
                  <a:pt x="30770" y="84060"/>
                </a:lnTo>
                <a:lnTo>
                  <a:pt x="30700" y="84010"/>
                </a:lnTo>
                <a:lnTo>
                  <a:pt x="30650" y="83950"/>
                </a:lnTo>
                <a:lnTo>
                  <a:pt x="30610" y="83880"/>
                </a:lnTo>
                <a:lnTo>
                  <a:pt x="30570" y="83820"/>
                </a:lnTo>
                <a:lnTo>
                  <a:pt x="30520" y="83790"/>
                </a:lnTo>
                <a:lnTo>
                  <a:pt x="30470" y="83780"/>
                </a:lnTo>
                <a:lnTo>
                  <a:pt x="30420" y="83760"/>
                </a:lnTo>
                <a:lnTo>
                  <a:pt x="30370" y="83720"/>
                </a:lnTo>
                <a:lnTo>
                  <a:pt x="30340" y="83650"/>
                </a:lnTo>
                <a:lnTo>
                  <a:pt x="30300" y="83580"/>
                </a:lnTo>
                <a:lnTo>
                  <a:pt x="30230" y="83510"/>
                </a:lnTo>
                <a:lnTo>
                  <a:pt x="29980" y="83430"/>
                </a:lnTo>
                <a:lnTo>
                  <a:pt x="29890" y="83380"/>
                </a:lnTo>
                <a:lnTo>
                  <a:pt x="29860" y="83350"/>
                </a:lnTo>
                <a:lnTo>
                  <a:pt x="29740" y="83310"/>
                </a:lnTo>
                <a:lnTo>
                  <a:pt x="29410" y="83060"/>
                </a:lnTo>
                <a:lnTo>
                  <a:pt x="29310" y="82840"/>
                </a:lnTo>
                <a:lnTo>
                  <a:pt x="29310" y="82450"/>
                </a:lnTo>
                <a:lnTo>
                  <a:pt x="29200" y="82390"/>
                </a:lnTo>
                <a:lnTo>
                  <a:pt x="29150" y="82340"/>
                </a:lnTo>
                <a:lnTo>
                  <a:pt x="29200" y="82260"/>
                </a:lnTo>
                <a:lnTo>
                  <a:pt x="29240" y="82210"/>
                </a:lnTo>
                <a:lnTo>
                  <a:pt x="29310" y="82010"/>
                </a:lnTo>
                <a:lnTo>
                  <a:pt x="29180" y="81980"/>
                </a:lnTo>
                <a:lnTo>
                  <a:pt x="29100" y="81880"/>
                </a:lnTo>
                <a:lnTo>
                  <a:pt x="28940" y="81400"/>
                </a:lnTo>
                <a:lnTo>
                  <a:pt x="28900" y="81330"/>
                </a:lnTo>
                <a:lnTo>
                  <a:pt x="28810" y="81230"/>
                </a:lnTo>
                <a:lnTo>
                  <a:pt x="28790" y="81180"/>
                </a:lnTo>
                <a:lnTo>
                  <a:pt x="28770" y="81070"/>
                </a:lnTo>
                <a:lnTo>
                  <a:pt x="28750" y="81010"/>
                </a:lnTo>
                <a:lnTo>
                  <a:pt x="28700" y="80990"/>
                </a:lnTo>
                <a:lnTo>
                  <a:pt x="28570" y="80970"/>
                </a:lnTo>
                <a:lnTo>
                  <a:pt x="28530" y="80950"/>
                </a:lnTo>
                <a:lnTo>
                  <a:pt x="28500" y="80790"/>
                </a:lnTo>
                <a:lnTo>
                  <a:pt x="28500" y="80660"/>
                </a:lnTo>
                <a:lnTo>
                  <a:pt x="28470" y="80570"/>
                </a:lnTo>
                <a:lnTo>
                  <a:pt x="28310" y="80510"/>
                </a:lnTo>
                <a:lnTo>
                  <a:pt x="28460" y="80440"/>
                </a:lnTo>
                <a:lnTo>
                  <a:pt x="28330" y="80250"/>
                </a:lnTo>
                <a:lnTo>
                  <a:pt x="28160" y="80200"/>
                </a:lnTo>
                <a:lnTo>
                  <a:pt x="27740" y="80220"/>
                </a:lnTo>
                <a:lnTo>
                  <a:pt x="27520" y="80120"/>
                </a:lnTo>
                <a:lnTo>
                  <a:pt x="27580" y="79850"/>
                </a:lnTo>
                <a:lnTo>
                  <a:pt x="27350" y="79800"/>
                </a:lnTo>
                <a:lnTo>
                  <a:pt x="27250" y="79820"/>
                </a:lnTo>
                <a:lnTo>
                  <a:pt x="27050" y="79920"/>
                </a:lnTo>
                <a:lnTo>
                  <a:pt x="26920" y="79940"/>
                </a:lnTo>
                <a:lnTo>
                  <a:pt x="26890" y="79890"/>
                </a:lnTo>
                <a:lnTo>
                  <a:pt x="26890" y="79550"/>
                </a:lnTo>
                <a:lnTo>
                  <a:pt x="26840" y="79510"/>
                </a:lnTo>
                <a:lnTo>
                  <a:pt x="26740" y="79510"/>
                </a:lnTo>
                <a:lnTo>
                  <a:pt x="26650" y="79500"/>
                </a:lnTo>
                <a:lnTo>
                  <a:pt x="26600" y="79410"/>
                </a:lnTo>
                <a:lnTo>
                  <a:pt x="26590" y="79290"/>
                </a:lnTo>
                <a:lnTo>
                  <a:pt x="26560" y="79210"/>
                </a:lnTo>
                <a:lnTo>
                  <a:pt x="26490" y="79170"/>
                </a:lnTo>
                <a:lnTo>
                  <a:pt x="26380" y="79160"/>
                </a:lnTo>
                <a:lnTo>
                  <a:pt x="26380" y="79090"/>
                </a:lnTo>
                <a:lnTo>
                  <a:pt x="26450" y="78960"/>
                </a:lnTo>
                <a:lnTo>
                  <a:pt x="26320" y="78830"/>
                </a:lnTo>
                <a:lnTo>
                  <a:pt x="26340" y="78720"/>
                </a:lnTo>
                <a:lnTo>
                  <a:pt x="26370" y="78690"/>
                </a:lnTo>
                <a:lnTo>
                  <a:pt x="26410" y="78660"/>
                </a:lnTo>
                <a:lnTo>
                  <a:pt x="26470" y="78640"/>
                </a:lnTo>
                <a:lnTo>
                  <a:pt x="26500" y="78630"/>
                </a:lnTo>
                <a:lnTo>
                  <a:pt x="26710" y="78630"/>
                </a:lnTo>
                <a:lnTo>
                  <a:pt x="26760" y="78620"/>
                </a:lnTo>
                <a:lnTo>
                  <a:pt x="26800" y="78600"/>
                </a:lnTo>
                <a:lnTo>
                  <a:pt x="26830" y="78570"/>
                </a:lnTo>
                <a:lnTo>
                  <a:pt x="26850" y="78540"/>
                </a:lnTo>
                <a:lnTo>
                  <a:pt x="26920" y="78360"/>
                </a:lnTo>
                <a:lnTo>
                  <a:pt x="27020" y="77910"/>
                </a:lnTo>
                <a:lnTo>
                  <a:pt x="27040" y="77870"/>
                </a:lnTo>
                <a:lnTo>
                  <a:pt x="27070" y="77830"/>
                </a:lnTo>
                <a:lnTo>
                  <a:pt x="27110" y="77780"/>
                </a:lnTo>
                <a:lnTo>
                  <a:pt x="27140" y="77750"/>
                </a:lnTo>
                <a:lnTo>
                  <a:pt x="27180" y="77730"/>
                </a:lnTo>
                <a:lnTo>
                  <a:pt x="27320" y="77670"/>
                </a:lnTo>
                <a:lnTo>
                  <a:pt x="27470" y="77560"/>
                </a:lnTo>
                <a:lnTo>
                  <a:pt x="27530" y="77530"/>
                </a:lnTo>
                <a:lnTo>
                  <a:pt x="27590" y="77520"/>
                </a:lnTo>
                <a:lnTo>
                  <a:pt x="27660" y="77500"/>
                </a:lnTo>
                <a:lnTo>
                  <a:pt x="27790" y="77500"/>
                </a:lnTo>
                <a:lnTo>
                  <a:pt x="28100" y="77550"/>
                </a:lnTo>
                <a:lnTo>
                  <a:pt x="28170" y="77550"/>
                </a:lnTo>
                <a:lnTo>
                  <a:pt x="28230" y="77550"/>
                </a:lnTo>
                <a:lnTo>
                  <a:pt x="28280" y="77530"/>
                </a:lnTo>
                <a:lnTo>
                  <a:pt x="28460" y="77440"/>
                </a:lnTo>
                <a:lnTo>
                  <a:pt x="28490" y="77430"/>
                </a:lnTo>
                <a:lnTo>
                  <a:pt x="28600" y="77420"/>
                </a:lnTo>
                <a:lnTo>
                  <a:pt x="28660" y="77420"/>
                </a:lnTo>
                <a:lnTo>
                  <a:pt x="28730" y="77420"/>
                </a:lnTo>
                <a:lnTo>
                  <a:pt x="28780" y="77440"/>
                </a:lnTo>
                <a:lnTo>
                  <a:pt x="28910" y="77520"/>
                </a:lnTo>
                <a:lnTo>
                  <a:pt x="28960" y="77540"/>
                </a:lnTo>
                <a:lnTo>
                  <a:pt x="29040" y="77530"/>
                </a:lnTo>
                <a:lnTo>
                  <a:pt x="29130" y="77490"/>
                </a:lnTo>
                <a:lnTo>
                  <a:pt x="29270" y="77390"/>
                </a:lnTo>
                <a:lnTo>
                  <a:pt x="29350" y="77360"/>
                </a:lnTo>
                <a:lnTo>
                  <a:pt x="29410" y="77360"/>
                </a:lnTo>
                <a:lnTo>
                  <a:pt x="29480" y="77440"/>
                </a:lnTo>
                <a:lnTo>
                  <a:pt x="29530" y="77460"/>
                </a:lnTo>
                <a:lnTo>
                  <a:pt x="29610" y="77450"/>
                </a:lnTo>
                <a:lnTo>
                  <a:pt x="29640" y="77410"/>
                </a:lnTo>
                <a:lnTo>
                  <a:pt x="29650" y="77360"/>
                </a:lnTo>
                <a:lnTo>
                  <a:pt x="29650" y="77070"/>
                </a:lnTo>
                <a:lnTo>
                  <a:pt x="29660" y="77000"/>
                </a:lnTo>
                <a:lnTo>
                  <a:pt x="29700" y="76980"/>
                </a:lnTo>
                <a:lnTo>
                  <a:pt x="29760" y="76990"/>
                </a:lnTo>
                <a:lnTo>
                  <a:pt x="29900" y="77030"/>
                </a:lnTo>
                <a:lnTo>
                  <a:pt x="29980" y="77030"/>
                </a:lnTo>
                <a:lnTo>
                  <a:pt x="30060" y="77020"/>
                </a:lnTo>
                <a:lnTo>
                  <a:pt x="30300" y="76920"/>
                </a:lnTo>
                <a:lnTo>
                  <a:pt x="30370" y="76900"/>
                </a:lnTo>
                <a:lnTo>
                  <a:pt x="30440" y="76900"/>
                </a:lnTo>
                <a:lnTo>
                  <a:pt x="30610" y="76810"/>
                </a:lnTo>
                <a:lnTo>
                  <a:pt x="30700" y="76690"/>
                </a:lnTo>
                <a:lnTo>
                  <a:pt x="30810" y="76610"/>
                </a:lnTo>
                <a:lnTo>
                  <a:pt x="31090" y="76470"/>
                </a:lnTo>
                <a:lnTo>
                  <a:pt x="31450" y="76100"/>
                </a:lnTo>
                <a:lnTo>
                  <a:pt x="31540" y="75960"/>
                </a:lnTo>
                <a:lnTo>
                  <a:pt x="31580" y="75840"/>
                </a:lnTo>
                <a:lnTo>
                  <a:pt x="31550" y="75230"/>
                </a:lnTo>
                <a:lnTo>
                  <a:pt x="31660" y="74750"/>
                </a:lnTo>
                <a:lnTo>
                  <a:pt x="31790" y="74400"/>
                </a:lnTo>
                <a:lnTo>
                  <a:pt x="31800" y="74350"/>
                </a:lnTo>
                <a:lnTo>
                  <a:pt x="31810" y="74270"/>
                </a:lnTo>
                <a:lnTo>
                  <a:pt x="31770" y="74190"/>
                </a:lnTo>
                <a:lnTo>
                  <a:pt x="31720" y="74110"/>
                </a:lnTo>
                <a:lnTo>
                  <a:pt x="31650" y="74030"/>
                </a:lnTo>
                <a:lnTo>
                  <a:pt x="31170" y="73640"/>
                </a:lnTo>
                <a:lnTo>
                  <a:pt x="31100" y="73610"/>
                </a:lnTo>
                <a:lnTo>
                  <a:pt x="30940" y="73600"/>
                </a:lnTo>
                <a:lnTo>
                  <a:pt x="30720" y="73540"/>
                </a:lnTo>
                <a:lnTo>
                  <a:pt x="30650" y="73500"/>
                </a:lnTo>
                <a:lnTo>
                  <a:pt x="30610" y="73440"/>
                </a:lnTo>
                <a:lnTo>
                  <a:pt x="30580" y="73370"/>
                </a:lnTo>
                <a:lnTo>
                  <a:pt x="30540" y="73210"/>
                </a:lnTo>
                <a:lnTo>
                  <a:pt x="30470" y="73080"/>
                </a:lnTo>
                <a:lnTo>
                  <a:pt x="30440" y="73020"/>
                </a:lnTo>
                <a:lnTo>
                  <a:pt x="30440" y="72930"/>
                </a:lnTo>
                <a:lnTo>
                  <a:pt x="30470" y="72890"/>
                </a:lnTo>
                <a:lnTo>
                  <a:pt x="30520" y="72850"/>
                </a:lnTo>
                <a:lnTo>
                  <a:pt x="30670" y="72790"/>
                </a:lnTo>
                <a:lnTo>
                  <a:pt x="30740" y="72750"/>
                </a:lnTo>
                <a:lnTo>
                  <a:pt x="30890" y="72620"/>
                </a:lnTo>
                <a:lnTo>
                  <a:pt x="30960" y="72580"/>
                </a:lnTo>
                <a:lnTo>
                  <a:pt x="31130" y="72560"/>
                </a:lnTo>
                <a:lnTo>
                  <a:pt x="31220" y="72530"/>
                </a:lnTo>
                <a:lnTo>
                  <a:pt x="31240" y="72460"/>
                </a:lnTo>
                <a:lnTo>
                  <a:pt x="31240" y="72390"/>
                </a:lnTo>
                <a:lnTo>
                  <a:pt x="31020" y="71900"/>
                </a:lnTo>
                <a:lnTo>
                  <a:pt x="30970" y="71730"/>
                </a:lnTo>
                <a:lnTo>
                  <a:pt x="30850" y="70260"/>
                </a:lnTo>
                <a:lnTo>
                  <a:pt x="30890" y="68470"/>
                </a:lnTo>
                <a:lnTo>
                  <a:pt x="30990" y="67990"/>
                </a:lnTo>
                <a:lnTo>
                  <a:pt x="30990" y="67900"/>
                </a:lnTo>
                <a:lnTo>
                  <a:pt x="30950" y="67830"/>
                </a:lnTo>
                <a:lnTo>
                  <a:pt x="30890" y="67790"/>
                </a:lnTo>
                <a:lnTo>
                  <a:pt x="30820" y="67790"/>
                </a:lnTo>
                <a:lnTo>
                  <a:pt x="30740" y="67820"/>
                </a:lnTo>
                <a:lnTo>
                  <a:pt x="30670" y="67860"/>
                </a:lnTo>
                <a:lnTo>
                  <a:pt x="30590" y="67870"/>
                </a:lnTo>
                <a:lnTo>
                  <a:pt x="30540" y="67860"/>
                </a:lnTo>
                <a:lnTo>
                  <a:pt x="30470" y="67800"/>
                </a:lnTo>
                <a:lnTo>
                  <a:pt x="30390" y="67720"/>
                </a:lnTo>
                <a:lnTo>
                  <a:pt x="30580" y="67530"/>
                </a:lnTo>
                <a:lnTo>
                  <a:pt x="30720" y="67490"/>
                </a:lnTo>
                <a:lnTo>
                  <a:pt x="30980" y="67540"/>
                </a:lnTo>
                <a:lnTo>
                  <a:pt x="31650" y="67840"/>
                </a:lnTo>
                <a:lnTo>
                  <a:pt x="31860" y="67900"/>
                </a:lnTo>
                <a:lnTo>
                  <a:pt x="31980" y="67870"/>
                </a:lnTo>
                <a:lnTo>
                  <a:pt x="32180" y="67760"/>
                </a:lnTo>
                <a:lnTo>
                  <a:pt x="32300" y="67740"/>
                </a:lnTo>
                <a:lnTo>
                  <a:pt x="32400" y="67760"/>
                </a:lnTo>
                <a:lnTo>
                  <a:pt x="34210" y="68440"/>
                </a:lnTo>
                <a:lnTo>
                  <a:pt x="34400" y="68460"/>
                </a:lnTo>
                <a:lnTo>
                  <a:pt x="34600" y="68410"/>
                </a:lnTo>
                <a:lnTo>
                  <a:pt x="34820" y="68450"/>
                </a:lnTo>
                <a:lnTo>
                  <a:pt x="34880" y="68450"/>
                </a:lnTo>
                <a:lnTo>
                  <a:pt x="35020" y="68400"/>
                </a:lnTo>
                <a:lnTo>
                  <a:pt x="35090" y="68420"/>
                </a:lnTo>
                <a:lnTo>
                  <a:pt x="35180" y="68550"/>
                </a:lnTo>
                <a:lnTo>
                  <a:pt x="35230" y="68560"/>
                </a:lnTo>
                <a:lnTo>
                  <a:pt x="35340" y="68500"/>
                </a:lnTo>
                <a:lnTo>
                  <a:pt x="35390" y="68420"/>
                </a:lnTo>
                <a:lnTo>
                  <a:pt x="35420" y="68320"/>
                </a:lnTo>
                <a:lnTo>
                  <a:pt x="35470" y="68220"/>
                </a:lnTo>
                <a:lnTo>
                  <a:pt x="35580" y="68120"/>
                </a:lnTo>
                <a:lnTo>
                  <a:pt x="35920" y="67890"/>
                </a:lnTo>
                <a:lnTo>
                  <a:pt x="36000" y="67800"/>
                </a:lnTo>
                <a:lnTo>
                  <a:pt x="36160" y="67610"/>
                </a:lnTo>
                <a:lnTo>
                  <a:pt x="36260" y="67520"/>
                </a:lnTo>
                <a:lnTo>
                  <a:pt x="36380" y="67450"/>
                </a:lnTo>
                <a:lnTo>
                  <a:pt x="36630" y="67380"/>
                </a:lnTo>
                <a:lnTo>
                  <a:pt x="36740" y="67300"/>
                </a:lnTo>
                <a:lnTo>
                  <a:pt x="36780" y="67210"/>
                </a:lnTo>
                <a:lnTo>
                  <a:pt x="36810" y="66990"/>
                </a:lnTo>
                <a:lnTo>
                  <a:pt x="36880" y="66880"/>
                </a:lnTo>
                <a:lnTo>
                  <a:pt x="37670" y="66120"/>
                </a:lnTo>
                <a:lnTo>
                  <a:pt x="37760" y="66000"/>
                </a:lnTo>
                <a:lnTo>
                  <a:pt x="37800" y="65890"/>
                </a:lnTo>
                <a:lnTo>
                  <a:pt x="37810" y="65690"/>
                </a:lnTo>
                <a:lnTo>
                  <a:pt x="37840" y="65570"/>
                </a:lnTo>
                <a:lnTo>
                  <a:pt x="37950" y="65360"/>
                </a:lnTo>
                <a:lnTo>
                  <a:pt x="38170" y="65040"/>
                </a:lnTo>
                <a:lnTo>
                  <a:pt x="38190" y="64980"/>
                </a:lnTo>
                <a:lnTo>
                  <a:pt x="38220" y="65000"/>
                </a:lnTo>
                <a:lnTo>
                  <a:pt x="38330" y="65070"/>
                </a:lnTo>
                <a:lnTo>
                  <a:pt x="38480" y="65210"/>
                </a:lnTo>
                <a:lnTo>
                  <a:pt x="38600" y="65410"/>
                </a:lnTo>
                <a:lnTo>
                  <a:pt x="38690" y="65630"/>
                </a:lnTo>
                <a:lnTo>
                  <a:pt x="38790" y="66060"/>
                </a:lnTo>
                <a:lnTo>
                  <a:pt x="39020" y="66540"/>
                </a:lnTo>
                <a:lnTo>
                  <a:pt x="39150" y="66730"/>
                </a:lnTo>
                <a:lnTo>
                  <a:pt x="39340" y="66930"/>
                </a:lnTo>
                <a:lnTo>
                  <a:pt x="39410" y="67030"/>
                </a:lnTo>
                <a:lnTo>
                  <a:pt x="39450" y="67320"/>
                </a:lnTo>
                <a:lnTo>
                  <a:pt x="39530" y="67400"/>
                </a:lnTo>
                <a:lnTo>
                  <a:pt x="39640" y="67450"/>
                </a:lnTo>
                <a:lnTo>
                  <a:pt x="39740" y="67520"/>
                </a:lnTo>
                <a:lnTo>
                  <a:pt x="39890" y="67720"/>
                </a:lnTo>
                <a:lnTo>
                  <a:pt x="39840" y="67790"/>
                </a:lnTo>
                <a:lnTo>
                  <a:pt x="39720" y="67860"/>
                </a:lnTo>
                <a:lnTo>
                  <a:pt x="39570" y="68180"/>
                </a:lnTo>
                <a:lnTo>
                  <a:pt x="39350" y="68290"/>
                </a:lnTo>
                <a:lnTo>
                  <a:pt x="39280" y="68380"/>
                </a:lnTo>
                <a:lnTo>
                  <a:pt x="39270" y="68780"/>
                </a:lnTo>
                <a:lnTo>
                  <a:pt x="39260" y="68830"/>
                </a:lnTo>
                <a:lnTo>
                  <a:pt x="39430" y="68980"/>
                </a:lnTo>
                <a:lnTo>
                  <a:pt x="39670" y="69060"/>
                </a:lnTo>
                <a:lnTo>
                  <a:pt x="39920" y="69070"/>
                </a:lnTo>
                <a:lnTo>
                  <a:pt x="40140" y="69030"/>
                </a:lnTo>
                <a:lnTo>
                  <a:pt x="40320" y="68920"/>
                </a:lnTo>
                <a:lnTo>
                  <a:pt x="40420" y="68870"/>
                </a:lnTo>
                <a:lnTo>
                  <a:pt x="40520" y="68870"/>
                </a:lnTo>
                <a:lnTo>
                  <a:pt x="40610" y="68940"/>
                </a:lnTo>
                <a:lnTo>
                  <a:pt x="40650" y="69130"/>
                </a:lnTo>
                <a:lnTo>
                  <a:pt x="40710" y="69190"/>
                </a:lnTo>
                <a:lnTo>
                  <a:pt x="40790" y="69200"/>
                </a:lnTo>
                <a:lnTo>
                  <a:pt x="41270" y="69050"/>
                </a:lnTo>
                <a:lnTo>
                  <a:pt x="41340" y="69030"/>
                </a:lnTo>
                <a:lnTo>
                  <a:pt x="41440" y="69040"/>
                </a:lnTo>
                <a:lnTo>
                  <a:pt x="41600" y="69140"/>
                </a:lnTo>
                <a:lnTo>
                  <a:pt x="41700" y="69180"/>
                </a:lnTo>
                <a:lnTo>
                  <a:pt x="41800" y="69160"/>
                </a:lnTo>
                <a:lnTo>
                  <a:pt x="41860" y="69090"/>
                </a:lnTo>
                <a:lnTo>
                  <a:pt x="41910" y="68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Pointe Noi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8400" y="92550"/>
                </a:moveTo>
                <a:lnTo>
                  <a:pt x="18990" y="92550"/>
                </a:lnTo>
                <a:lnTo>
                  <a:pt x="18990" y="93740"/>
                </a:lnTo>
                <a:lnTo>
                  <a:pt x="18870" y="93740"/>
                </a:lnTo>
                <a:lnTo>
                  <a:pt x="18290" y="93130"/>
                </a:lnTo>
                <a:lnTo>
                  <a:pt x="18180" y="93000"/>
                </a:lnTo>
                <a:lnTo>
                  <a:pt x="18170" y="92940"/>
                </a:lnTo>
                <a:lnTo>
                  <a:pt x="18220" y="92870"/>
                </a:lnTo>
                <a:lnTo>
                  <a:pt x="18280" y="92880"/>
                </a:lnTo>
                <a:lnTo>
                  <a:pt x="18420" y="93040"/>
                </a:lnTo>
                <a:lnTo>
                  <a:pt x="18470" y="93020"/>
                </a:lnTo>
                <a:lnTo>
                  <a:pt x="18520" y="92890"/>
                </a:lnTo>
                <a:lnTo>
                  <a:pt x="18490" y="92670"/>
                </a:lnTo>
                <a:lnTo>
                  <a:pt x="18400" y="92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