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Umm Salal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Umm Sal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60" y="38440"/>
                </a:moveTo>
                <a:lnTo>
                  <a:pt x="60570" y="40900"/>
                </a:lnTo>
                <a:lnTo>
                  <a:pt x="60540" y="44880"/>
                </a:lnTo>
                <a:lnTo>
                  <a:pt x="60580" y="45130"/>
                </a:lnTo>
                <a:lnTo>
                  <a:pt x="62460" y="49630"/>
                </a:lnTo>
                <a:lnTo>
                  <a:pt x="62250" y="50010"/>
                </a:lnTo>
                <a:lnTo>
                  <a:pt x="62020" y="49990"/>
                </a:lnTo>
                <a:lnTo>
                  <a:pt x="61700" y="49440"/>
                </a:lnTo>
                <a:lnTo>
                  <a:pt x="61080" y="49410"/>
                </a:lnTo>
                <a:lnTo>
                  <a:pt x="61050" y="50140"/>
                </a:lnTo>
                <a:lnTo>
                  <a:pt x="60170" y="50070"/>
                </a:lnTo>
                <a:lnTo>
                  <a:pt x="60160" y="49070"/>
                </a:lnTo>
                <a:lnTo>
                  <a:pt x="58330" y="48280"/>
                </a:lnTo>
                <a:lnTo>
                  <a:pt x="55280" y="47940"/>
                </a:lnTo>
                <a:lnTo>
                  <a:pt x="53540" y="47750"/>
                </a:lnTo>
                <a:lnTo>
                  <a:pt x="53540" y="37170"/>
                </a:lnTo>
                <a:lnTo>
                  <a:pt x="53560" y="37190"/>
                </a:lnTo>
                <a:lnTo>
                  <a:pt x="53820" y="37370"/>
                </a:lnTo>
                <a:lnTo>
                  <a:pt x="54030" y="37570"/>
                </a:lnTo>
                <a:lnTo>
                  <a:pt x="54280" y="37720"/>
                </a:lnTo>
                <a:lnTo>
                  <a:pt x="54530" y="37890"/>
                </a:lnTo>
                <a:lnTo>
                  <a:pt x="54760" y="38030"/>
                </a:lnTo>
                <a:lnTo>
                  <a:pt x="54910" y="38140"/>
                </a:lnTo>
                <a:lnTo>
                  <a:pt x="55240" y="38330"/>
                </a:lnTo>
                <a:lnTo>
                  <a:pt x="55520" y="38420"/>
                </a:lnTo>
                <a:lnTo>
                  <a:pt x="55760" y="38630"/>
                </a:lnTo>
                <a:lnTo>
                  <a:pt x="55980" y="38760"/>
                </a:lnTo>
                <a:lnTo>
                  <a:pt x="60760" y="3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