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 Rayyan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r Rayy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35420"/>
                </a:moveTo>
                <a:lnTo>
                  <a:pt x="36530" y="35430"/>
                </a:lnTo>
                <a:lnTo>
                  <a:pt x="36550" y="35430"/>
                </a:lnTo>
                <a:lnTo>
                  <a:pt x="36550" y="35450"/>
                </a:lnTo>
                <a:lnTo>
                  <a:pt x="36560" y="35450"/>
                </a:lnTo>
                <a:lnTo>
                  <a:pt x="36560" y="35480"/>
                </a:lnTo>
                <a:lnTo>
                  <a:pt x="36580" y="35480"/>
                </a:lnTo>
                <a:lnTo>
                  <a:pt x="36580" y="35490"/>
                </a:lnTo>
                <a:lnTo>
                  <a:pt x="36590" y="35490"/>
                </a:lnTo>
                <a:lnTo>
                  <a:pt x="36590" y="35520"/>
                </a:lnTo>
                <a:lnTo>
                  <a:pt x="36620" y="35520"/>
                </a:lnTo>
                <a:lnTo>
                  <a:pt x="36620" y="35510"/>
                </a:lnTo>
                <a:lnTo>
                  <a:pt x="36640" y="35510"/>
                </a:lnTo>
                <a:lnTo>
                  <a:pt x="36640" y="35520"/>
                </a:lnTo>
                <a:lnTo>
                  <a:pt x="36690" y="35520"/>
                </a:lnTo>
                <a:lnTo>
                  <a:pt x="36690" y="35540"/>
                </a:lnTo>
                <a:lnTo>
                  <a:pt x="36700" y="35540"/>
                </a:lnTo>
                <a:lnTo>
                  <a:pt x="36700" y="35580"/>
                </a:lnTo>
                <a:lnTo>
                  <a:pt x="36710" y="35580"/>
                </a:lnTo>
                <a:lnTo>
                  <a:pt x="36710" y="35610"/>
                </a:lnTo>
                <a:lnTo>
                  <a:pt x="36740" y="35610"/>
                </a:lnTo>
                <a:lnTo>
                  <a:pt x="36740" y="35600"/>
                </a:lnTo>
                <a:lnTo>
                  <a:pt x="36770" y="35600"/>
                </a:lnTo>
                <a:lnTo>
                  <a:pt x="36770" y="35610"/>
                </a:lnTo>
                <a:lnTo>
                  <a:pt x="36810" y="35610"/>
                </a:lnTo>
                <a:lnTo>
                  <a:pt x="36810" y="35630"/>
                </a:lnTo>
                <a:lnTo>
                  <a:pt x="36820" y="35630"/>
                </a:lnTo>
                <a:lnTo>
                  <a:pt x="36820" y="35640"/>
                </a:lnTo>
                <a:lnTo>
                  <a:pt x="36840" y="35640"/>
                </a:lnTo>
                <a:lnTo>
                  <a:pt x="36840" y="35660"/>
                </a:lnTo>
                <a:lnTo>
                  <a:pt x="36850" y="35660"/>
                </a:lnTo>
                <a:lnTo>
                  <a:pt x="36850" y="35690"/>
                </a:lnTo>
                <a:lnTo>
                  <a:pt x="36860" y="35690"/>
                </a:lnTo>
                <a:lnTo>
                  <a:pt x="36860" y="35720"/>
                </a:lnTo>
                <a:lnTo>
                  <a:pt x="36880" y="35720"/>
                </a:lnTo>
                <a:lnTo>
                  <a:pt x="36880" y="35740"/>
                </a:lnTo>
                <a:lnTo>
                  <a:pt x="36890" y="35740"/>
                </a:lnTo>
                <a:lnTo>
                  <a:pt x="36890" y="35780"/>
                </a:lnTo>
                <a:lnTo>
                  <a:pt x="36880" y="35780"/>
                </a:lnTo>
                <a:lnTo>
                  <a:pt x="36880" y="35860"/>
                </a:lnTo>
                <a:lnTo>
                  <a:pt x="36840" y="35860"/>
                </a:lnTo>
                <a:lnTo>
                  <a:pt x="36840" y="35840"/>
                </a:lnTo>
                <a:lnTo>
                  <a:pt x="36820" y="35840"/>
                </a:lnTo>
                <a:lnTo>
                  <a:pt x="36820" y="35830"/>
                </a:lnTo>
                <a:lnTo>
                  <a:pt x="36810" y="35830"/>
                </a:lnTo>
                <a:lnTo>
                  <a:pt x="36810" y="35810"/>
                </a:lnTo>
                <a:lnTo>
                  <a:pt x="36740" y="35810"/>
                </a:lnTo>
                <a:lnTo>
                  <a:pt x="36740" y="35800"/>
                </a:lnTo>
                <a:lnTo>
                  <a:pt x="36730" y="35800"/>
                </a:lnTo>
                <a:lnTo>
                  <a:pt x="36730" y="35780"/>
                </a:lnTo>
                <a:lnTo>
                  <a:pt x="36710" y="35780"/>
                </a:lnTo>
                <a:lnTo>
                  <a:pt x="36710" y="35770"/>
                </a:lnTo>
                <a:lnTo>
                  <a:pt x="36700" y="35770"/>
                </a:lnTo>
                <a:lnTo>
                  <a:pt x="36700" y="35750"/>
                </a:lnTo>
                <a:lnTo>
                  <a:pt x="36690" y="35750"/>
                </a:lnTo>
                <a:lnTo>
                  <a:pt x="36690" y="35660"/>
                </a:lnTo>
                <a:lnTo>
                  <a:pt x="36670" y="35660"/>
                </a:lnTo>
                <a:lnTo>
                  <a:pt x="36670" y="35640"/>
                </a:lnTo>
                <a:lnTo>
                  <a:pt x="36560" y="35640"/>
                </a:lnTo>
                <a:lnTo>
                  <a:pt x="36560" y="35630"/>
                </a:lnTo>
                <a:lnTo>
                  <a:pt x="36550" y="35630"/>
                </a:lnTo>
                <a:lnTo>
                  <a:pt x="36550" y="35600"/>
                </a:lnTo>
                <a:lnTo>
                  <a:pt x="36530" y="35600"/>
                </a:lnTo>
                <a:lnTo>
                  <a:pt x="36530" y="35580"/>
                </a:lnTo>
                <a:lnTo>
                  <a:pt x="36520" y="35580"/>
                </a:lnTo>
                <a:lnTo>
                  <a:pt x="36520" y="35540"/>
                </a:lnTo>
                <a:lnTo>
                  <a:pt x="36530" y="35540"/>
                </a:lnTo>
                <a:lnTo>
                  <a:pt x="36530" y="35510"/>
                </a:lnTo>
                <a:lnTo>
                  <a:pt x="36520" y="35510"/>
                </a:lnTo>
                <a:lnTo>
                  <a:pt x="36520" y="35490"/>
                </a:lnTo>
                <a:lnTo>
                  <a:pt x="36510" y="35490"/>
                </a:lnTo>
                <a:lnTo>
                  <a:pt x="36510" y="35480"/>
                </a:lnTo>
                <a:lnTo>
                  <a:pt x="36490" y="35480"/>
                </a:lnTo>
                <a:lnTo>
                  <a:pt x="36490" y="35460"/>
                </a:lnTo>
                <a:lnTo>
                  <a:pt x="36480" y="35460"/>
                </a:lnTo>
                <a:lnTo>
                  <a:pt x="36480" y="35420"/>
                </a:lnTo>
                <a:lnTo>
                  <a:pt x="36490" y="35420"/>
                </a:lnTo>
                <a:lnTo>
                  <a:pt x="36490" y="35400"/>
                </a:lnTo>
                <a:lnTo>
                  <a:pt x="36520" y="35400"/>
                </a:lnTo>
                <a:lnTo>
                  <a:pt x="36520" y="35420"/>
                </a:lnTo>
                <a:lnTo>
                  <a:pt x="36530" y="35420"/>
                </a:lnTo>
                <a:close/>
                <a:moveTo>
                  <a:pt x="29760" y="40500"/>
                </a:moveTo>
                <a:lnTo>
                  <a:pt x="29760" y="40520"/>
                </a:lnTo>
                <a:lnTo>
                  <a:pt x="29780" y="40520"/>
                </a:lnTo>
                <a:lnTo>
                  <a:pt x="29780" y="40550"/>
                </a:lnTo>
                <a:lnTo>
                  <a:pt x="29760" y="40550"/>
                </a:lnTo>
                <a:lnTo>
                  <a:pt x="29760" y="40560"/>
                </a:lnTo>
                <a:lnTo>
                  <a:pt x="29780" y="40560"/>
                </a:lnTo>
                <a:lnTo>
                  <a:pt x="29780" y="40590"/>
                </a:lnTo>
                <a:lnTo>
                  <a:pt x="29760" y="40590"/>
                </a:lnTo>
                <a:lnTo>
                  <a:pt x="29760" y="40610"/>
                </a:lnTo>
                <a:lnTo>
                  <a:pt x="29700" y="40610"/>
                </a:lnTo>
                <a:lnTo>
                  <a:pt x="29700" y="40590"/>
                </a:lnTo>
                <a:lnTo>
                  <a:pt x="29670" y="40590"/>
                </a:lnTo>
                <a:lnTo>
                  <a:pt x="29670" y="40580"/>
                </a:lnTo>
                <a:lnTo>
                  <a:pt x="29650" y="40580"/>
                </a:lnTo>
                <a:lnTo>
                  <a:pt x="29650" y="40520"/>
                </a:lnTo>
                <a:lnTo>
                  <a:pt x="29670" y="40520"/>
                </a:lnTo>
                <a:lnTo>
                  <a:pt x="29670" y="40500"/>
                </a:lnTo>
                <a:lnTo>
                  <a:pt x="29710" y="40500"/>
                </a:lnTo>
                <a:lnTo>
                  <a:pt x="29710" y="40490"/>
                </a:lnTo>
                <a:lnTo>
                  <a:pt x="29740" y="40490"/>
                </a:lnTo>
                <a:lnTo>
                  <a:pt x="29740" y="40500"/>
                </a:lnTo>
                <a:lnTo>
                  <a:pt x="29760" y="40500"/>
                </a:lnTo>
                <a:close/>
                <a:moveTo>
                  <a:pt x="27540" y="73000"/>
                </a:moveTo>
                <a:lnTo>
                  <a:pt x="27540" y="73030"/>
                </a:lnTo>
                <a:lnTo>
                  <a:pt x="27550" y="73030"/>
                </a:lnTo>
                <a:lnTo>
                  <a:pt x="27550" y="73050"/>
                </a:lnTo>
                <a:lnTo>
                  <a:pt x="27570" y="73050"/>
                </a:lnTo>
                <a:lnTo>
                  <a:pt x="27570" y="73060"/>
                </a:lnTo>
                <a:lnTo>
                  <a:pt x="27580" y="73060"/>
                </a:lnTo>
                <a:lnTo>
                  <a:pt x="27580" y="73140"/>
                </a:lnTo>
                <a:lnTo>
                  <a:pt x="27570" y="73140"/>
                </a:lnTo>
                <a:lnTo>
                  <a:pt x="27570" y="73160"/>
                </a:lnTo>
                <a:lnTo>
                  <a:pt x="27550" y="73160"/>
                </a:lnTo>
                <a:lnTo>
                  <a:pt x="27550" y="73140"/>
                </a:lnTo>
                <a:lnTo>
                  <a:pt x="27530" y="73140"/>
                </a:lnTo>
                <a:lnTo>
                  <a:pt x="27530" y="73130"/>
                </a:lnTo>
                <a:lnTo>
                  <a:pt x="27510" y="73130"/>
                </a:lnTo>
                <a:lnTo>
                  <a:pt x="27510" y="73110"/>
                </a:lnTo>
                <a:lnTo>
                  <a:pt x="27500" y="73110"/>
                </a:lnTo>
                <a:lnTo>
                  <a:pt x="27500" y="73080"/>
                </a:lnTo>
                <a:lnTo>
                  <a:pt x="27480" y="73080"/>
                </a:lnTo>
                <a:lnTo>
                  <a:pt x="27480" y="73050"/>
                </a:lnTo>
                <a:lnTo>
                  <a:pt x="27500" y="73050"/>
                </a:lnTo>
                <a:lnTo>
                  <a:pt x="27500" y="73000"/>
                </a:lnTo>
                <a:lnTo>
                  <a:pt x="27510" y="73000"/>
                </a:lnTo>
                <a:lnTo>
                  <a:pt x="27510" y="72990"/>
                </a:lnTo>
                <a:lnTo>
                  <a:pt x="27530" y="72990"/>
                </a:lnTo>
                <a:lnTo>
                  <a:pt x="27530" y="73000"/>
                </a:lnTo>
                <a:lnTo>
                  <a:pt x="27540" y="73000"/>
                </a:lnTo>
                <a:close/>
                <a:moveTo>
                  <a:pt x="45990" y="93140"/>
                </a:moveTo>
                <a:lnTo>
                  <a:pt x="45230" y="93400"/>
                </a:lnTo>
                <a:lnTo>
                  <a:pt x="42430" y="93420"/>
                </a:lnTo>
                <a:lnTo>
                  <a:pt x="39470" y="92990"/>
                </a:lnTo>
                <a:lnTo>
                  <a:pt x="36980" y="91930"/>
                </a:lnTo>
                <a:lnTo>
                  <a:pt x="34630" y="89260"/>
                </a:lnTo>
                <a:lnTo>
                  <a:pt x="31070" y="83360"/>
                </a:lnTo>
                <a:lnTo>
                  <a:pt x="31080" y="83360"/>
                </a:lnTo>
                <a:lnTo>
                  <a:pt x="31080" y="83340"/>
                </a:lnTo>
                <a:lnTo>
                  <a:pt x="31140" y="83340"/>
                </a:lnTo>
                <a:lnTo>
                  <a:pt x="31140" y="83330"/>
                </a:lnTo>
                <a:lnTo>
                  <a:pt x="31210" y="83330"/>
                </a:lnTo>
                <a:lnTo>
                  <a:pt x="31210" y="83310"/>
                </a:lnTo>
                <a:lnTo>
                  <a:pt x="31260" y="83310"/>
                </a:lnTo>
                <a:lnTo>
                  <a:pt x="31260" y="83290"/>
                </a:lnTo>
                <a:lnTo>
                  <a:pt x="31320" y="83290"/>
                </a:lnTo>
                <a:lnTo>
                  <a:pt x="31320" y="83280"/>
                </a:lnTo>
                <a:lnTo>
                  <a:pt x="31360" y="83280"/>
                </a:lnTo>
                <a:lnTo>
                  <a:pt x="31360" y="83260"/>
                </a:lnTo>
                <a:lnTo>
                  <a:pt x="31400" y="83260"/>
                </a:lnTo>
                <a:lnTo>
                  <a:pt x="31400" y="83250"/>
                </a:lnTo>
                <a:lnTo>
                  <a:pt x="31440" y="83250"/>
                </a:lnTo>
                <a:lnTo>
                  <a:pt x="31440" y="83230"/>
                </a:lnTo>
                <a:lnTo>
                  <a:pt x="31480" y="83230"/>
                </a:lnTo>
                <a:lnTo>
                  <a:pt x="31480" y="83220"/>
                </a:lnTo>
                <a:lnTo>
                  <a:pt x="31520" y="83220"/>
                </a:lnTo>
                <a:lnTo>
                  <a:pt x="31520" y="83200"/>
                </a:lnTo>
                <a:lnTo>
                  <a:pt x="31560" y="83200"/>
                </a:lnTo>
                <a:lnTo>
                  <a:pt x="31560" y="83190"/>
                </a:lnTo>
                <a:lnTo>
                  <a:pt x="31600" y="83190"/>
                </a:lnTo>
                <a:lnTo>
                  <a:pt x="31600" y="83170"/>
                </a:lnTo>
                <a:lnTo>
                  <a:pt x="31650" y="83170"/>
                </a:lnTo>
                <a:lnTo>
                  <a:pt x="31650" y="83160"/>
                </a:lnTo>
                <a:lnTo>
                  <a:pt x="31690" y="83160"/>
                </a:lnTo>
                <a:lnTo>
                  <a:pt x="31690" y="83140"/>
                </a:lnTo>
                <a:lnTo>
                  <a:pt x="31730" y="83140"/>
                </a:lnTo>
                <a:lnTo>
                  <a:pt x="31730" y="83130"/>
                </a:lnTo>
                <a:lnTo>
                  <a:pt x="31770" y="83130"/>
                </a:lnTo>
                <a:lnTo>
                  <a:pt x="31770" y="83110"/>
                </a:lnTo>
                <a:lnTo>
                  <a:pt x="31810" y="83110"/>
                </a:lnTo>
                <a:lnTo>
                  <a:pt x="31810" y="83100"/>
                </a:lnTo>
                <a:lnTo>
                  <a:pt x="31850" y="83100"/>
                </a:lnTo>
                <a:lnTo>
                  <a:pt x="31850" y="83080"/>
                </a:lnTo>
                <a:lnTo>
                  <a:pt x="31890" y="83080"/>
                </a:lnTo>
                <a:lnTo>
                  <a:pt x="31890" y="83070"/>
                </a:lnTo>
                <a:lnTo>
                  <a:pt x="31930" y="83070"/>
                </a:lnTo>
                <a:lnTo>
                  <a:pt x="31930" y="83050"/>
                </a:lnTo>
                <a:lnTo>
                  <a:pt x="31960" y="83050"/>
                </a:lnTo>
                <a:lnTo>
                  <a:pt x="31960" y="83040"/>
                </a:lnTo>
                <a:lnTo>
                  <a:pt x="31990" y="83040"/>
                </a:lnTo>
                <a:lnTo>
                  <a:pt x="31990" y="83020"/>
                </a:lnTo>
                <a:lnTo>
                  <a:pt x="32030" y="83020"/>
                </a:lnTo>
                <a:lnTo>
                  <a:pt x="32030" y="83010"/>
                </a:lnTo>
                <a:lnTo>
                  <a:pt x="32060" y="83010"/>
                </a:lnTo>
                <a:lnTo>
                  <a:pt x="32060" y="82990"/>
                </a:lnTo>
                <a:lnTo>
                  <a:pt x="32090" y="82990"/>
                </a:lnTo>
                <a:lnTo>
                  <a:pt x="32090" y="82980"/>
                </a:lnTo>
                <a:lnTo>
                  <a:pt x="32110" y="82980"/>
                </a:lnTo>
                <a:lnTo>
                  <a:pt x="32110" y="82960"/>
                </a:lnTo>
                <a:lnTo>
                  <a:pt x="32140" y="82960"/>
                </a:lnTo>
                <a:lnTo>
                  <a:pt x="32140" y="82950"/>
                </a:lnTo>
                <a:lnTo>
                  <a:pt x="32180" y="82950"/>
                </a:lnTo>
                <a:lnTo>
                  <a:pt x="32180" y="82930"/>
                </a:lnTo>
                <a:lnTo>
                  <a:pt x="32210" y="82930"/>
                </a:lnTo>
                <a:lnTo>
                  <a:pt x="32210" y="82920"/>
                </a:lnTo>
                <a:lnTo>
                  <a:pt x="32240" y="82920"/>
                </a:lnTo>
                <a:lnTo>
                  <a:pt x="32240" y="82900"/>
                </a:lnTo>
                <a:lnTo>
                  <a:pt x="32260" y="82900"/>
                </a:lnTo>
                <a:lnTo>
                  <a:pt x="32260" y="82890"/>
                </a:lnTo>
                <a:lnTo>
                  <a:pt x="32300" y="82890"/>
                </a:lnTo>
                <a:lnTo>
                  <a:pt x="32300" y="82870"/>
                </a:lnTo>
                <a:lnTo>
                  <a:pt x="32330" y="82870"/>
                </a:lnTo>
                <a:lnTo>
                  <a:pt x="32330" y="82860"/>
                </a:lnTo>
                <a:lnTo>
                  <a:pt x="32360" y="82860"/>
                </a:lnTo>
                <a:lnTo>
                  <a:pt x="32360" y="82840"/>
                </a:lnTo>
                <a:lnTo>
                  <a:pt x="32390" y="82840"/>
                </a:lnTo>
                <a:lnTo>
                  <a:pt x="32390" y="82830"/>
                </a:lnTo>
                <a:lnTo>
                  <a:pt x="32410" y="82830"/>
                </a:lnTo>
                <a:lnTo>
                  <a:pt x="32410" y="82810"/>
                </a:lnTo>
                <a:lnTo>
                  <a:pt x="32450" y="82810"/>
                </a:lnTo>
                <a:lnTo>
                  <a:pt x="32460" y="82810"/>
                </a:lnTo>
                <a:lnTo>
                  <a:pt x="32460" y="82800"/>
                </a:lnTo>
                <a:lnTo>
                  <a:pt x="32480" y="82800"/>
                </a:lnTo>
                <a:lnTo>
                  <a:pt x="32480" y="82780"/>
                </a:lnTo>
                <a:lnTo>
                  <a:pt x="32510" y="82780"/>
                </a:lnTo>
                <a:lnTo>
                  <a:pt x="32510" y="82770"/>
                </a:lnTo>
                <a:lnTo>
                  <a:pt x="32540" y="82770"/>
                </a:lnTo>
                <a:lnTo>
                  <a:pt x="32540" y="82750"/>
                </a:lnTo>
                <a:lnTo>
                  <a:pt x="32570" y="82750"/>
                </a:lnTo>
                <a:lnTo>
                  <a:pt x="32570" y="82740"/>
                </a:lnTo>
                <a:lnTo>
                  <a:pt x="32590" y="82740"/>
                </a:lnTo>
                <a:lnTo>
                  <a:pt x="32590" y="82720"/>
                </a:lnTo>
                <a:lnTo>
                  <a:pt x="32620" y="82720"/>
                </a:lnTo>
                <a:lnTo>
                  <a:pt x="32620" y="82710"/>
                </a:lnTo>
                <a:lnTo>
                  <a:pt x="32630" y="82710"/>
                </a:lnTo>
                <a:lnTo>
                  <a:pt x="32630" y="82690"/>
                </a:lnTo>
                <a:lnTo>
                  <a:pt x="32660" y="82690"/>
                </a:lnTo>
                <a:lnTo>
                  <a:pt x="32660" y="82670"/>
                </a:lnTo>
                <a:lnTo>
                  <a:pt x="32690" y="82670"/>
                </a:lnTo>
                <a:lnTo>
                  <a:pt x="32690" y="82660"/>
                </a:lnTo>
                <a:lnTo>
                  <a:pt x="32720" y="82660"/>
                </a:lnTo>
                <a:lnTo>
                  <a:pt x="32720" y="82640"/>
                </a:lnTo>
                <a:lnTo>
                  <a:pt x="32740" y="82640"/>
                </a:lnTo>
                <a:lnTo>
                  <a:pt x="32740" y="82630"/>
                </a:lnTo>
                <a:lnTo>
                  <a:pt x="32770" y="82630"/>
                </a:lnTo>
                <a:lnTo>
                  <a:pt x="32770" y="82610"/>
                </a:lnTo>
                <a:lnTo>
                  <a:pt x="32800" y="82610"/>
                </a:lnTo>
                <a:lnTo>
                  <a:pt x="32800" y="82600"/>
                </a:lnTo>
                <a:lnTo>
                  <a:pt x="32830" y="82600"/>
                </a:lnTo>
                <a:lnTo>
                  <a:pt x="32830" y="82580"/>
                </a:lnTo>
                <a:lnTo>
                  <a:pt x="32840" y="82580"/>
                </a:lnTo>
                <a:lnTo>
                  <a:pt x="32840" y="82570"/>
                </a:lnTo>
                <a:lnTo>
                  <a:pt x="32870" y="82570"/>
                </a:lnTo>
                <a:lnTo>
                  <a:pt x="32870" y="82550"/>
                </a:lnTo>
                <a:lnTo>
                  <a:pt x="32900" y="82550"/>
                </a:lnTo>
                <a:lnTo>
                  <a:pt x="32900" y="82540"/>
                </a:lnTo>
                <a:lnTo>
                  <a:pt x="32920" y="82540"/>
                </a:lnTo>
                <a:lnTo>
                  <a:pt x="32920" y="82520"/>
                </a:lnTo>
                <a:lnTo>
                  <a:pt x="32950" y="82520"/>
                </a:lnTo>
                <a:lnTo>
                  <a:pt x="32950" y="82510"/>
                </a:lnTo>
                <a:lnTo>
                  <a:pt x="32960" y="82510"/>
                </a:lnTo>
                <a:lnTo>
                  <a:pt x="32960" y="82490"/>
                </a:lnTo>
                <a:lnTo>
                  <a:pt x="32990" y="82490"/>
                </a:lnTo>
                <a:lnTo>
                  <a:pt x="32990" y="82480"/>
                </a:lnTo>
                <a:lnTo>
                  <a:pt x="33010" y="82480"/>
                </a:lnTo>
                <a:lnTo>
                  <a:pt x="33010" y="82460"/>
                </a:lnTo>
                <a:lnTo>
                  <a:pt x="33030" y="82460"/>
                </a:lnTo>
                <a:lnTo>
                  <a:pt x="33030" y="82450"/>
                </a:lnTo>
                <a:lnTo>
                  <a:pt x="33050" y="82450"/>
                </a:lnTo>
                <a:lnTo>
                  <a:pt x="33050" y="82430"/>
                </a:lnTo>
                <a:lnTo>
                  <a:pt x="33070" y="82430"/>
                </a:lnTo>
                <a:lnTo>
                  <a:pt x="33070" y="82420"/>
                </a:lnTo>
                <a:lnTo>
                  <a:pt x="33090" y="82420"/>
                </a:lnTo>
                <a:lnTo>
                  <a:pt x="33090" y="82400"/>
                </a:lnTo>
                <a:lnTo>
                  <a:pt x="33120" y="82400"/>
                </a:lnTo>
                <a:lnTo>
                  <a:pt x="33120" y="82390"/>
                </a:lnTo>
                <a:lnTo>
                  <a:pt x="33160" y="82390"/>
                </a:lnTo>
                <a:lnTo>
                  <a:pt x="33160" y="82370"/>
                </a:lnTo>
                <a:lnTo>
                  <a:pt x="33180" y="82370"/>
                </a:lnTo>
                <a:lnTo>
                  <a:pt x="33180" y="82360"/>
                </a:lnTo>
                <a:lnTo>
                  <a:pt x="33230" y="82360"/>
                </a:lnTo>
                <a:lnTo>
                  <a:pt x="33230" y="82340"/>
                </a:lnTo>
                <a:lnTo>
                  <a:pt x="33250" y="82340"/>
                </a:lnTo>
                <a:lnTo>
                  <a:pt x="33250" y="82330"/>
                </a:lnTo>
                <a:lnTo>
                  <a:pt x="33290" y="82330"/>
                </a:lnTo>
                <a:lnTo>
                  <a:pt x="33290" y="82310"/>
                </a:lnTo>
                <a:lnTo>
                  <a:pt x="33320" y="82310"/>
                </a:lnTo>
                <a:lnTo>
                  <a:pt x="33320" y="82300"/>
                </a:lnTo>
                <a:lnTo>
                  <a:pt x="33350" y="82300"/>
                </a:lnTo>
                <a:lnTo>
                  <a:pt x="33350" y="82280"/>
                </a:lnTo>
                <a:lnTo>
                  <a:pt x="33360" y="82280"/>
                </a:lnTo>
                <a:lnTo>
                  <a:pt x="33360" y="82270"/>
                </a:lnTo>
                <a:lnTo>
                  <a:pt x="33390" y="82270"/>
                </a:lnTo>
                <a:lnTo>
                  <a:pt x="33390" y="82250"/>
                </a:lnTo>
                <a:lnTo>
                  <a:pt x="33400" y="82250"/>
                </a:lnTo>
                <a:lnTo>
                  <a:pt x="33400" y="82220"/>
                </a:lnTo>
                <a:lnTo>
                  <a:pt x="33420" y="82220"/>
                </a:lnTo>
                <a:lnTo>
                  <a:pt x="33420" y="82210"/>
                </a:lnTo>
                <a:lnTo>
                  <a:pt x="33430" y="82210"/>
                </a:lnTo>
                <a:lnTo>
                  <a:pt x="33430" y="82180"/>
                </a:lnTo>
                <a:lnTo>
                  <a:pt x="33440" y="82180"/>
                </a:lnTo>
                <a:lnTo>
                  <a:pt x="33440" y="82160"/>
                </a:lnTo>
                <a:lnTo>
                  <a:pt x="33460" y="82160"/>
                </a:lnTo>
                <a:lnTo>
                  <a:pt x="33460" y="82130"/>
                </a:lnTo>
                <a:lnTo>
                  <a:pt x="33470" y="82130"/>
                </a:lnTo>
                <a:lnTo>
                  <a:pt x="33470" y="82120"/>
                </a:lnTo>
                <a:lnTo>
                  <a:pt x="33490" y="82120"/>
                </a:lnTo>
                <a:lnTo>
                  <a:pt x="33490" y="82100"/>
                </a:lnTo>
                <a:lnTo>
                  <a:pt x="33500" y="82100"/>
                </a:lnTo>
                <a:lnTo>
                  <a:pt x="33500" y="82070"/>
                </a:lnTo>
                <a:lnTo>
                  <a:pt x="33510" y="82070"/>
                </a:lnTo>
                <a:lnTo>
                  <a:pt x="33510" y="82050"/>
                </a:lnTo>
                <a:lnTo>
                  <a:pt x="33530" y="82050"/>
                </a:lnTo>
                <a:lnTo>
                  <a:pt x="33530" y="82020"/>
                </a:lnTo>
                <a:lnTo>
                  <a:pt x="33540" y="82020"/>
                </a:lnTo>
                <a:lnTo>
                  <a:pt x="33540" y="81990"/>
                </a:lnTo>
                <a:lnTo>
                  <a:pt x="33550" y="81990"/>
                </a:lnTo>
                <a:lnTo>
                  <a:pt x="33550" y="81980"/>
                </a:lnTo>
                <a:lnTo>
                  <a:pt x="33570" y="81980"/>
                </a:lnTo>
                <a:lnTo>
                  <a:pt x="33570" y="81960"/>
                </a:lnTo>
                <a:lnTo>
                  <a:pt x="33600" y="81960"/>
                </a:lnTo>
                <a:lnTo>
                  <a:pt x="33600" y="81950"/>
                </a:lnTo>
                <a:lnTo>
                  <a:pt x="33610" y="81950"/>
                </a:lnTo>
                <a:lnTo>
                  <a:pt x="33610" y="81810"/>
                </a:lnTo>
                <a:lnTo>
                  <a:pt x="33620" y="81810"/>
                </a:lnTo>
                <a:lnTo>
                  <a:pt x="33620" y="81740"/>
                </a:lnTo>
                <a:lnTo>
                  <a:pt x="33640" y="81740"/>
                </a:lnTo>
                <a:lnTo>
                  <a:pt x="33640" y="81710"/>
                </a:lnTo>
                <a:lnTo>
                  <a:pt x="33650" y="81710"/>
                </a:lnTo>
                <a:lnTo>
                  <a:pt x="33650" y="81660"/>
                </a:lnTo>
                <a:lnTo>
                  <a:pt x="33660" y="81660"/>
                </a:lnTo>
                <a:lnTo>
                  <a:pt x="33660" y="81630"/>
                </a:lnTo>
                <a:lnTo>
                  <a:pt x="33680" y="81630"/>
                </a:lnTo>
                <a:lnTo>
                  <a:pt x="33680" y="81590"/>
                </a:lnTo>
                <a:lnTo>
                  <a:pt x="33690" y="81590"/>
                </a:lnTo>
                <a:lnTo>
                  <a:pt x="33690" y="81570"/>
                </a:lnTo>
                <a:lnTo>
                  <a:pt x="33710" y="81570"/>
                </a:lnTo>
                <a:lnTo>
                  <a:pt x="33710" y="81530"/>
                </a:lnTo>
                <a:lnTo>
                  <a:pt x="33720" y="81530"/>
                </a:lnTo>
                <a:lnTo>
                  <a:pt x="33720" y="81500"/>
                </a:lnTo>
                <a:lnTo>
                  <a:pt x="33730" y="81500"/>
                </a:lnTo>
                <a:lnTo>
                  <a:pt x="33730" y="81450"/>
                </a:lnTo>
                <a:lnTo>
                  <a:pt x="33750" y="81450"/>
                </a:lnTo>
                <a:lnTo>
                  <a:pt x="33750" y="81420"/>
                </a:lnTo>
                <a:lnTo>
                  <a:pt x="33760" y="81420"/>
                </a:lnTo>
                <a:lnTo>
                  <a:pt x="33760" y="81370"/>
                </a:lnTo>
                <a:lnTo>
                  <a:pt x="33770" y="81370"/>
                </a:lnTo>
                <a:lnTo>
                  <a:pt x="33770" y="81340"/>
                </a:lnTo>
                <a:lnTo>
                  <a:pt x="33790" y="81340"/>
                </a:lnTo>
                <a:lnTo>
                  <a:pt x="33790" y="81130"/>
                </a:lnTo>
                <a:lnTo>
                  <a:pt x="33800" y="81130"/>
                </a:lnTo>
                <a:lnTo>
                  <a:pt x="33800" y="81090"/>
                </a:lnTo>
                <a:lnTo>
                  <a:pt x="33820" y="81090"/>
                </a:lnTo>
                <a:lnTo>
                  <a:pt x="33820" y="81040"/>
                </a:lnTo>
                <a:lnTo>
                  <a:pt x="33830" y="81040"/>
                </a:lnTo>
                <a:lnTo>
                  <a:pt x="33830" y="81010"/>
                </a:lnTo>
                <a:lnTo>
                  <a:pt x="33840" y="81010"/>
                </a:lnTo>
                <a:lnTo>
                  <a:pt x="33840" y="81000"/>
                </a:lnTo>
                <a:lnTo>
                  <a:pt x="33860" y="81000"/>
                </a:lnTo>
                <a:lnTo>
                  <a:pt x="33860" y="80970"/>
                </a:lnTo>
                <a:lnTo>
                  <a:pt x="33870" y="80970"/>
                </a:lnTo>
                <a:lnTo>
                  <a:pt x="33870" y="80950"/>
                </a:lnTo>
                <a:lnTo>
                  <a:pt x="33880" y="80950"/>
                </a:lnTo>
                <a:lnTo>
                  <a:pt x="33880" y="80940"/>
                </a:lnTo>
                <a:lnTo>
                  <a:pt x="33900" y="80940"/>
                </a:lnTo>
                <a:lnTo>
                  <a:pt x="33900" y="80920"/>
                </a:lnTo>
                <a:lnTo>
                  <a:pt x="33930" y="80920"/>
                </a:lnTo>
                <a:lnTo>
                  <a:pt x="33930" y="80910"/>
                </a:lnTo>
                <a:lnTo>
                  <a:pt x="33940" y="80910"/>
                </a:lnTo>
                <a:lnTo>
                  <a:pt x="33940" y="80890"/>
                </a:lnTo>
                <a:lnTo>
                  <a:pt x="33950" y="80890"/>
                </a:lnTo>
                <a:lnTo>
                  <a:pt x="33950" y="80870"/>
                </a:lnTo>
                <a:lnTo>
                  <a:pt x="33970" y="80870"/>
                </a:lnTo>
                <a:lnTo>
                  <a:pt x="33970" y="80860"/>
                </a:lnTo>
                <a:lnTo>
                  <a:pt x="33980" y="80860"/>
                </a:lnTo>
                <a:lnTo>
                  <a:pt x="33980" y="80840"/>
                </a:lnTo>
                <a:lnTo>
                  <a:pt x="33990" y="80840"/>
                </a:lnTo>
                <a:lnTo>
                  <a:pt x="33990" y="80830"/>
                </a:lnTo>
                <a:lnTo>
                  <a:pt x="34010" y="80830"/>
                </a:lnTo>
                <a:lnTo>
                  <a:pt x="34010" y="80780"/>
                </a:lnTo>
                <a:lnTo>
                  <a:pt x="34020" y="80780"/>
                </a:lnTo>
                <a:lnTo>
                  <a:pt x="34020" y="80740"/>
                </a:lnTo>
                <a:lnTo>
                  <a:pt x="34040" y="80740"/>
                </a:lnTo>
                <a:lnTo>
                  <a:pt x="34040" y="80690"/>
                </a:lnTo>
                <a:lnTo>
                  <a:pt x="34050" y="80690"/>
                </a:lnTo>
                <a:lnTo>
                  <a:pt x="34050" y="80560"/>
                </a:lnTo>
                <a:lnTo>
                  <a:pt x="34040" y="80560"/>
                </a:lnTo>
                <a:lnTo>
                  <a:pt x="34040" y="80420"/>
                </a:lnTo>
                <a:lnTo>
                  <a:pt x="34020" y="80420"/>
                </a:lnTo>
                <a:lnTo>
                  <a:pt x="34020" y="80390"/>
                </a:lnTo>
                <a:lnTo>
                  <a:pt x="34040" y="80390"/>
                </a:lnTo>
                <a:lnTo>
                  <a:pt x="34040" y="80330"/>
                </a:lnTo>
                <a:lnTo>
                  <a:pt x="34050" y="80330"/>
                </a:lnTo>
                <a:lnTo>
                  <a:pt x="34050" y="80320"/>
                </a:lnTo>
                <a:lnTo>
                  <a:pt x="34060" y="80320"/>
                </a:lnTo>
                <a:lnTo>
                  <a:pt x="34060" y="80240"/>
                </a:lnTo>
                <a:lnTo>
                  <a:pt x="34040" y="80240"/>
                </a:lnTo>
                <a:lnTo>
                  <a:pt x="34040" y="80220"/>
                </a:lnTo>
                <a:lnTo>
                  <a:pt x="34020" y="80220"/>
                </a:lnTo>
                <a:lnTo>
                  <a:pt x="34020" y="80030"/>
                </a:lnTo>
                <a:lnTo>
                  <a:pt x="34010" y="80030"/>
                </a:lnTo>
                <a:lnTo>
                  <a:pt x="34010" y="80010"/>
                </a:lnTo>
                <a:lnTo>
                  <a:pt x="33980" y="80010"/>
                </a:lnTo>
                <a:lnTo>
                  <a:pt x="33980" y="80000"/>
                </a:lnTo>
                <a:lnTo>
                  <a:pt x="33970" y="80000"/>
                </a:lnTo>
                <a:lnTo>
                  <a:pt x="33970" y="79980"/>
                </a:lnTo>
                <a:lnTo>
                  <a:pt x="33940" y="79980"/>
                </a:lnTo>
                <a:lnTo>
                  <a:pt x="33940" y="79940"/>
                </a:lnTo>
                <a:lnTo>
                  <a:pt x="33930" y="79940"/>
                </a:lnTo>
                <a:lnTo>
                  <a:pt x="33930" y="79910"/>
                </a:lnTo>
                <a:lnTo>
                  <a:pt x="33910" y="79910"/>
                </a:lnTo>
                <a:lnTo>
                  <a:pt x="33910" y="79820"/>
                </a:lnTo>
                <a:lnTo>
                  <a:pt x="33900" y="79820"/>
                </a:lnTo>
                <a:lnTo>
                  <a:pt x="33900" y="79800"/>
                </a:lnTo>
                <a:lnTo>
                  <a:pt x="33880" y="79800"/>
                </a:lnTo>
                <a:lnTo>
                  <a:pt x="33880" y="79730"/>
                </a:lnTo>
                <a:lnTo>
                  <a:pt x="33870" y="79730"/>
                </a:lnTo>
                <a:lnTo>
                  <a:pt x="33870" y="79710"/>
                </a:lnTo>
                <a:lnTo>
                  <a:pt x="33860" y="79710"/>
                </a:lnTo>
                <a:lnTo>
                  <a:pt x="33860" y="79690"/>
                </a:lnTo>
                <a:lnTo>
                  <a:pt x="33800" y="79690"/>
                </a:lnTo>
                <a:lnTo>
                  <a:pt x="33800" y="79710"/>
                </a:lnTo>
                <a:lnTo>
                  <a:pt x="33790" y="79710"/>
                </a:lnTo>
                <a:lnTo>
                  <a:pt x="33790" y="79690"/>
                </a:lnTo>
                <a:lnTo>
                  <a:pt x="33770" y="79690"/>
                </a:lnTo>
                <a:lnTo>
                  <a:pt x="33770" y="79680"/>
                </a:lnTo>
                <a:lnTo>
                  <a:pt x="33760" y="79680"/>
                </a:lnTo>
                <a:lnTo>
                  <a:pt x="33760" y="79650"/>
                </a:lnTo>
                <a:lnTo>
                  <a:pt x="33750" y="79650"/>
                </a:lnTo>
                <a:lnTo>
                  <a:pt x="33750" y="79630"/>
                </a:lnTo>
                <a:lnTo>
                  <a:pt x="33730" y="79630"/>
                </a:lnTo>
                <a:lnTo>
                  <a:pt x="33730" y="79600"/>
                </a:lnTo>
                <a:lnTo>
                  <a:pt x="33720" y="79600"/>
                </a:lnTo>
                <a:lnTo>
                  <a:pt x="33720" y="79590"/>
                </a:lnTo>
                <a:lnTo>
                  <a:pt x="33710" y="79590"/>
                </a:lnTo>
                <a:lnTo>
                  <a:pt x="33710" y="79570"/>
                </a:lnTo>
                <a:lnTo>
                  <a:pt x="33690" y="79570"/>
                </a:lnTo>
                <a:lnTo>
                  <a:pt x="33690" y="79540"/>
                </a:lnTo>
                <a:lnTo>
                  <a:pt x="33680" y="79540"/>
                </a:lnTo>
                <a:lnTo>
                  <a:pt x="33680" y="79530"/>
                </a:lnTo>
                <a:lnTo>
                  <a:pt x="33660" y="79530"/>
                </a:lnTo>
                <a:lnTo>
                  <a:pt x="33660" y="79510"/>
                </a:lnTo>
                <a:lnTo>
                  <a:pt x="33650" y="79510"/>
                </a:lnTo>
                <a:lnTo>
                  <a:pt x="33650" y="79500"/>
                </a:lnTo>
                <a:lnTo>
                  <a:pt x="33640" y="79500"/>
                </a:lnTo>
                <a:lnTo>
                  <a:pt x="33640" y="79480"/>
                </a:lnTo>
                <a:lnTo>
                  <a:pt x="33620" y="79480"/>
                </a:lnTo>
                <a:lnTo>
                  <a:pt x="33620" y="79470"/>
                </a:lnTo>
                <a:lnTo>
                  <a:pt x="33600" y="79470"/>
                </a:lnTo>
                <a:lnTo>
                  <a:pt x="33600" y="79450"/>
                </a:lnTo>
                <a:lnTo>
                  <a:pt x="33580" y="79450"/>
                </a:lnTo>
                <a:lnTo>
                  <a:pt x="33580" y="79440"/>
                </a:lnTo>
                <a:lnTo>
                  <a:pt x="33570" y="79440"/>
                </a:lnTo>
                <a:lnTo>
                  <a:pt x="33570" y="79420"/>
                </a:lnTo>
                <a:lnTo>
                  <a:pt x="33550" y="79420"/>
                </a:lnTo>
                <a:lnTo>
                  <a:pt x="33550" y="79410"/>
                </a:lnTo>
                <a:lnTo>
                  <a:pt x="33540" y="79410"/>
                </a:lnTo>
                <a:lnTo>
                  <a:pt x="33540" y="79390"/>
                </a:lnTo>
                <a:lnTo>
                  <a:pt x="33530" y="79390"/>
                </a:lnTo>
                <a:lnTo>
                  <a:pt x="33530" y="79380"/>
                </a:lnTo>
                <a:lnTo>
                  <a:pt x="33510" y="79380"/>
                </a:lnTo>
                <a:lnTo>
                  <a:pt x="33510" y="79350"/>
                </a:lnTo>
                <a:lnTo>
                  <a:pt x="33500" y="79350"/>
                </a:lnTo>
                <a:lnTo>
                  <a:pt x="33500" y="79330"/>
                </a:lnTo>
                <a:lnTo>
                  <a:pt x="33490" y="79330"/>
                </a:lnTo>
                <a:lnTo>
                  <a:pt x="33490" y="79300"/>
                </a:lnTo>
                <a:lnTo>
                  <a:pt x="33470" y="79300"/>
                </a:lnTo>
                <a:lnTo>
                  <a:pt x="33470" y="79290"/>
                </a:lnTo>
                <a:lnTo>
                  <a:pt x="33460" y="79290"/>
                </a:lnTo>
                <a:lnTo>
                  <a:pt x="33460" y="79270"/>
                </a:lnTo>
                <a:lnTo>
                  <a:pt x="33440" y="79270"/>
                </a:lnTo>
                <a:lnTo>
                  <a:pt x="33440" y="79240"/>
                </a:lnTo>
                <a:lnTo>
                  <a:pt x="33430" y="79240"/>
                </a:lnTo>
                <a:lnTo>
                  <a:pt x="33430" y="79230"/>
                </a:lnTo>
                <a:lnTo>
                  <a:pt x="33420" y="79230"/>
                </a:lnTo>
                <a:lnTo>
                  <a:pt x="33420" y="79200"/>
                </a:lnTo>
                <a:lnTo>
                  <a:pt x="33400" y="79200"/>
                </a:lnTo>
                <a:lnTo>
                  <a:pt x="33400" y="79170"/>
                </a:lnTo>
                <a:lnTo>
                  <a:pt x="33390" y="79170"/>
                </a:lnTo>
                <a:lnTo>
                  <a:pt x="33390" y="79100"/>
                </a:lnTo>
                <a:lnTo>
                  <a:pt x="33380" y="79100"/>
                </a:lnTo>
                <a:lnTo>
                  <a:pt x="33380" y="79060"/>
                </a:lnTo>
                <a:lnTo>
                  <a:pt x="33360" y="79060"/>
                </a:lnTo>
                <a:lnTo>
                  <a:pt x="33360" y="79010"/>
                </a:lnTo>
                <a:lnTo>
                  <a:pt x="33350" y="79010"/>
                </a:lnTo>
                <a:lnTo>
                  <a:pt x="33350" y="78950"/>
                </a:lnTo>
                <a:lnTo>
                  <a:pt x="33340" y="78950"/>
                </a:lnTo>
                <a:lnTo>
                  <a:pt x="33340" y="78880"/>
                </a:lnTo>
                <a:lnTo>
                  <a:pt x="33320" y="78880"/>
                </a:lnTo>
                <a:lnTo>
                  <a:pt x="33320" y="78760"/>
                </a:lnTo>
                <a:lnTo>
                  <a:pt x="33310" y="78760"/>
                </a:lnTo>
                <a:lnTo>
                  <a:pt x="33310" y="78700"/>
                </a:lnTo>
                <a:lnTo>
                  <a:pt x="33290" y="78700"/>
                </a:lnTo>
                <a:lnTo>
                  <a:pt x="33290" y="78670"/>
                </a:lnTo>
                <a:lnTo>
                  <a:pt x="33280" y="78670"/>
                </a:lnTo>
                <a:lnTo>
                  <a:pt x="33280" y="78650"/>
                </a:lnTo>
                <a:lnTo>
                  <a:pt x="33270" y="78650"/>
                </a:lnTo>
                <a:lnTo>
                  <a:pt x="33270" y="78620"/>
                </a:lnTo>
                <a:lnTo>
                  <a:pt x="33250" y="78620"/>
                </a:lnTo>
                <a:lnTo>
                  <a:pt x="33250" y="78470"/>
                </a:lnTo>
                <a:lnTo>
                  <a:pt x="33270" y="78470"/>
                </a:lnTo>
                <a:lnTo>
                  <a:pt x="33270" y="78390"/>
                </a:lnTo>
                <a:lnTo>
                  <a:pt x="33280" y="78390"/>
                </a:lnTo>
                <a:lnTo>
                  <a:pt x="33280" y="78330"/>
                </a:lnTo>
                <a:lnTo>
                  <a:pt x="33290" y="78330"/>
                </a:lnTo>
                <a:lnTo>
                  <a:pt x="33290" y="78300"/>
                </a:lnTo>
                <a:lnTo>
                  <a:pt x="33310" y="78300"/>
                </a:lnTo>
                <a:lnTo>
                  <a:pt x="33310" y="78270"/>
                </a:lnTo>
                <a:lnTo>
                  <a:pt x="33320" y="78270"/>
                </a:lnTo>
                <a:lnTo>
                  <a:pt x="33320" y="78260"/>
                </a:lnTo>
                <a:lnTo>
                  <a:pt x="33340" y="78260"/>
                </a:lnTo>
                <a:lnTo>
                  <a:pt x="33340" y="78240"/>
                </a:lnTo>
                <a:lnTo>
                  <a:pt x="33350" y="78240"/>
                </a:lnTo>
                <a:lnTo>
                  <a:pt x="33350" y="78230"/>
                </a:lnTo>
                <a:lnTo>
                  <a:pt x="33360" y="78230"/>
                </a:lnTo>
                <a:lnTo>
                  <a:pt x="33360" y="78210"/>
                </a:lnTo>
                <a:lnTo>
                  <a:pt x="33380" y="78210"/>
                </a:lnTo>
                <a:lnTo>
                  <a:pt x="33380" y="78200"/>
                </a:lnTo>
                <a:lnTo>
                  <a:pt x="33390" y="78200"/>
                </a:lnTo>
                <a:lnTo>
                  <a:pt x="33390" y="78180"/>
                </a:lnTo>
                <a:lnTo>
                  <a:pt x="33400" y="78180"/>
                </a:lnTo>
                <a:lnTo>
                  <a:pt x="33400" y="78170"/>
                </a:lnTo>
                <a:lnTo>
                  <a:pt x="33420" y="78170"/>
                </a:lnTo>
                <a:lnTo>
                  <a:pt x="33420" y="78150"/>
                </a:lnTo>
                <a:lnTo>
                  <a:pt x="33430" y="78150"/>
                </a:lnTo>
                <a:lnTo>
                  <a:pt x="33430" y="78140"/>
                </a:lnTo>
                <a:lnTo>
                  <a:pt x="33440" y="78140"/>
                </a:lnTo>
                <a:lnTo>
                  <a:pt x="33440" y="78120"/>
                </a:lnTo>
                <a:lnTo>
                  <a:pt x="33460" y="78120"/>
                </a:lnTo>
                <a:lnTo>
                  <a:pt x="33460" y="78020"/>
                </a:lnTo>
                <a:lnTo>
                  <a:pt x="33440" y="78020"/>
                </a:lnTo>
                <a:lnTo>
                  <a:pt x="33440" y="77880"/>
                </a:lnTo>
                <a:lnTo>
                  <a:pt x="33460" y="77880"/>
                </a:lnTo>
                <a:lnTo>
                  <a:pt x="33460" y="77820"/>
                </a:lnTo>
                <a:lnTo>
                  <a:pt x="33470" y="77820"/>
                </a:lnTo>
                <a:lnTo>
                  <a:pt x="33470" y="77760"/>
                </a:lnTo>
                <a:lnTo>
                  <a:pt x="33490" y="77760"/>
                </a:lnTo>
                <a:lnTo>
                  <a:pt x="33490" y="77700"/>
                </a:lnTo>
                <a:lnTo>
                  <a:pt x="33500" y="77700"/>
                </a:lnTo>
                <a:lnTo>
                  <a:pt x="33500" y="77650"/>
                </a:lnTo>
                <a:lnTo>
                  <a:pt x="33510" y="77650"/>
                </a:lnTo>
                <a:lnTo>
                  <a:pt x="33510" y="77610"/>
                </a:lnTo>
                <a:lnTo>
                  <a:pt x="33530" y="77610"/>
                </a:lnTo>
                <a:lnTo>
                  <a:pt x="33530" y="77550"/>
                </a:lnTo>
                <a:lnTo>
                  <a:pt x="33540" y="77550"/>
                </a:lnTo>
                <a:lnTo>
                  <a:pt x="33540" y="77500"/>
                </a:lnTo>
                <a:lnTo>
                  <a:pt x="33550" y="77500"/>
                </a:lnTo>
                <a:lnTo>
                  <a:pt x="33550" y="77460"/>
                </a:lnTo>
                <a:lnTo>
                  <a:pt x="33570" y="77460"/>
                </a:lnTo>
                <a:lnTo>
                  <a:pt x="33570" y="77390"/>
                </a:lnTo>
                <a:lnTo>
                  <a:pt x="33580" y="77390"/>
                </a:lnTo>
                <a:lnTo>
                  <a:pt x="33580" y="77300"/>
                </a:lnTo>
                <a:lnTo>
                  <a:pt x="33600" y="77300"/>
                </a:lnTo>
                <a:lnTo>
                  <a:pt x="33600" y="77200"/>
                </a:lnTo>
                <a:lnTo>
                  <a:pt x="33610" y="77200"/>
                </a:lnTo>
                <a:lnTo>
                  <a:pt x="33610" y="77030"/>
                </a:lnTo>
                <a:lnTo>
                  <a:pt x="33600" y="77030"/>
                </a:lnTo>
                <a:lnTo>
                  <a:pt x="33600" y="77020"/>
                </a:lnTo>
                <a:lnTo>
                  <a:pt x="33580" y="77020"/>
                </a:lnTo>
                <a:lnTo>
                  <a:pt x="33580" y="76990"/>
                </a:lnTo>
                <a:lnTo>
                  <a:pt x="33570" y="76990"/>
                </a:lnTo>
                <a:lnTo>
                  <a:pt x="33570" y="76970"/>
                </a:lnTo>
                <a:lnTo>
                  <a:pt x="33550" y="76970"/>
                </a:lnTo>
                <a:lnTo>
                  <a:pt x="33550" y="76960"/>
                </a:lnTo>
                <a:lnTo>
                  <a:pt x="33540" y="76960"/>
                </a:lnTo>
                <a:lnTo>
                  <a:pt x="33540" y="76930"/>
                </a:lnTo>
                <a:lnTo>
                  <a:pt x="33500" y="76930"/>
                </a:lnTo>
                <a:lnTo>
                  <a:pt x="33500" y="76910"/>
                </a:lnTo>
                <a:lnTo>
                  <a:pt x="33490" y="76910"/>
                </a:lnTo>
                <a:lnTo>
                  <a:pt x="33490" y="76880"/>
                </a:lnTo>
                <a:lnTo>
                  <a:pt x="33470" y="76880"/>
                </a:lnTo>
                <a:lnTo>
                  <a:pt x="33470" y="76820"/>
                </a:lnTo>
                <a:lnTo>
                  <a:pt x="33460" y="76820"/>
                </a:lnTo>
                <a:lnTo>
                  <a:pt x="33460" y="76790"/>
                </a:lnTo>
                <a:lnTo>
                  <a:pt x="33440" y="76790"/>
                </a:lnTo>
                <a:lnTo>
                  <a:pt x="33440" y="76770"/>
                </a:lnTo>
                <a:lnTo>
                  <a:pt x="33430" y="76770"/>
                </a:lnTo>
                <a:lnTo>
                  <a:pt x="33430" y="76740"/>
                </a:lnTo>
                <a:lnTo>
                  <a:pt x="33420" y="76740"/>
                </a:lnTo>
                <a:lnTo>
                  <a:pt x="33420" y="76730"/>
                </a:lnTo>
                <a:lnTo>
                  <a:pt x="33430" y="76730"/>
                </a:lnTo>
                <a:lnTo>
                  <a:pt x="33430" y="76710"/>
                </a:lnTo>
                <a:lnTo>
                  <a:pt x="33440" y="76710"/>
                </a:lnTo>
                <a:lnTo>
                  <a:pt x="33440" y="76680"/>
                </a:lnTo>
                <a:lnTo>
                  <a:pt x="33460" y="76680"/>
                </a:lnTo>
                <a:lnTo>
                  <a:pt x="33460" y="76670"/>
                </a:lnTo>
                <a:lnTo>
                  <a:pt x="33470" y="76670"/>
                </a:lnTo>
                <a:lnTo>
                  <a:pt x="33470" y="76650"/>
                </a:lnTo>
                <a:lnTo>
                  <a:pt x="33490" y="76650"/>
                </a:lnTo>
                <a:lnTo>
                  <a:pt x="33490" y="76640"/>
                </a:lnTo>
                <a:lnTo>
                  <a:pt x="33500" y="76640"/>
                </a:lnTo>
                <a:lnTo>
                  <a:pt x="33500" y="76620"/>
                </a:lnTo>
                <a:lnTo>
                  <a:pt x="33510" y="76620"/>
                </a:lnTo>
                <a:lnTo>
                  <a:pt x="33510" y="76610"/>
                </a:lnTo>
                <a:lnTo>
                  <a:pt x="33530" y="76610"/>
                </a:lnTo>
                <a:lnTo>
                  <a:pt x="33530" y="76530"/>
                </a:lnTo>
                <a:lnTo>
                  <a:pt x="33510" y="76530"/>
                </a:lnTo>
                <a:lnTo>
                  <a:pt x="33510" y="76370"/>
                </a:lnTo>
                <a:lnTo>
                  <a:pt x="33530" y="76370"/>
                </a:lnTo>
                <a:lnTo>
                  <a:pt x="33530" y="76290"/>
                </a:lnTo>
                <a:lnTo>
                  <a:pt x="33540" y="76290"/>
                </a:lnTo>
                <a:lnTo>
                  <a:pt x="33540" y="76260"/>
                </a:lnTo>
                <a:lnTo>
                  <a:pt x="33550" y="76260"/>
                </a:lnTo>
                <a:lnTo>
                  <a:pt x="33550" y="76210"/>
                </a:lnTo>
                <a:lnTo>
                  <a:pt x="33540" y="76210"/>
                </a:lnTo>
                <a:lnTo>
                  <a:pt x="33540" y="76120"/>
                </a:lnTo>
                <a:lnTo>
                  <a:pt x="33550" y="76120"/>
                </a:lnTo>
                <a:lnTo>
                  <a:pt x="33550" y="76110"/>
                </a:lnTo>
                <a:lnTo>
                  <a:pt x="33570" y="76110"/>
                </a:lnTo>
                <a:lnTo>
                  <a:pt x="33570" y="76090"/>
                </a:lnTo>
                <a:lnTo>
                  <a:pt x="33580" y="76090"/>
                </a:lnTo>
                <a:lnTo>
                  <a:pt x="33580" y="76080"/>
                </a:lnTo>
                <a:lnTo>
                  <a:pt x="33600" y="76080"/>
                </a:lnTo>
                <a:lnTo>
                  <a:pt x="33600" y="76060"/>
                </a:lnTo>
                <a:lnTo>
                  <a:pt x="33640" y="76060"/>
                </a:lnTo>
                <a:lnTo>
                  <a:pt x="33640" y="76050"/>
                </a:lnTo>
                <a:lnTo>
                  <a:pt x="33650" y="76050"/>
                </a:lnTo>
                <a:lnTo>
                  <a:pt x="33650" y="76030"/>
                </a:lnTo>
                <a:lnTo>
                  <a:pt x="33660" y="76030"/>
                </a:lnTo>
                <a:lnTo>
                  <a:pt x="33660" y="76000"/>
                </a:lnTo>
                <a:lnTo>
                  <a:pt x="33680" y="76000"/>
                </a:lnTo>
                <a:lnTo>
                  <a:pt x="33680" y="75960"/>
                </a:lnTo>
                <a:lnTo>
                  <a:pt x="33620" y="75960"/>
                </a:lnTo>
                <a:lnTo>
                  <a:pt x="33620" y="75940"/>
                </a:lnTo>
                <a:lnTo>
                  <a:pt x="33580" y="75940"/>
                </a:lnTo>
                <a:lnTo>
                  <a:pt x="33580" y="75930"/>
                </a:lnTo>
                <a:lnTo>
                  <a:pt x="33550" y="75930"/>
                </a:lnTo>
                <a:lnTo>
                  <a:pt x="33550" y="75910"/>
                </a:lnTo>
                <a:lnTo>
                  <a:pt x="33540" y="75910"/>
                </a:lnTo>
                <a:lnTo>
                  <a:pt x="33540" y="75710"/>
                </a:lnTo>
                <a:lnTo>
                  <a:pt x="33550" y="75710"/>
                </a:lnTo>
                <a:lnTo>
                  <a:pt x="33550" y="75670"/>
                </a:lnTo>
                <a:lnTo>
                  <a:pt x="33570" y="75670"/>
                </a:lnTo>
                <a:lnTo>
                  <a:pt x="33570" y="75550"/>
                </a:lnTo>
                <a:lnTo>
                  <a:pt x="33580" y="75550"/>
                </a:lnTo>
                <a:lnTo>
                  <a:pt x="33580" y="75500"/>
                </a:lnTo>
                <a:lnTo>
                  <a:pt x="33570" y="75500"/>
                </a:lnTo>
                <a:lnTo>
                  <a:pt x="33570" y="75490"/>
                </a:lnTo>
                <a:lnTo>
                  <a:pt x="33550" y="75490"/>
                </a:lnTo>
                <a:lnTo>
                  <a:pt x="33550" y="75500"/>
                </a:lnTo>
                <a:lnTo>
                  <a:pt x="33530" y="75500"/>
                </a:lnTo>
                <a:lnTo>
                  <a:pt x="33530" y="75490"/>
                </a:lnTo>
                <a:lnTo>
                  <a:pt x="33510" y="75490"/>
                </a:lnTo>
                <a:lnTo>
                  <a:pt x="33510" y="75440"/>
                </a:lnTo>
                <a:lnTo>
                  <a:pt x="33500" y="75440"/>
                </a:lnTo>
                <a:lnTo>
                  <a:pt x="33500" y="75430"/>
                </a:lnTo>
                <a:lnTo>
                  <a:pt x="33490" y="75430"/>
                </a:lnTo>
                <a:lnTo>
                  <a:pt x="33490" y="75380"/>
                </a:lnTo>
                <a:lnTo>
                  <a:pt x="33470" y="75380"/>
                </a:lnTo>
                <a:lnTo>
                  <a:pt x="33470" y="75350"/>
                </a:lnTo>
                <a:lnTo>
                  <a:pt x="33460" y="75350"/>
                </a:lnTo>
                <a:lnTo>
                  <a:pt x="33460" y="75310"/>
                </a:lnTo>
                <a:lnTo>
                  <a:pt x="33470" y="75310"/>
                </a:lnTo>
                <a:lnTo>
                  <a:pt x="33470" y="75260"/>
                </a:lnTo>
                <a:lnTo>
                  <a:pt x="33490" y="75260"/>
                </a:lnTo>
                <a:lnTo>
                  <a:pt x="33490" y="75200"/>
                </a:lnTo>
                <a:lnTo>
                  <a:pt x="33500" y="75200"/>
                </a:lnTo>
                <a:lnTo>
                  <a:pt x="33500" y="75110"/>
                </a:lnTo>
                <a:lnTo>
                  <a:pt x="33510" y="75110"/>
                </a:lnTo>
                <a:lnTo>
                  <a:pt x="33510" y="74940"/>
                </a:lnTo>
                <a:lnTo>
                  <a:pt x="33500" y="74940"/>
                </a:lnTo>
                <a:lnTo>
                  <a:pt x="33500" y="74780"/>
                </a:lnTo>
                <a:lnTo>
                  <a:pt x="33490" y="74780"/>
                </a:lnTo>
                <a:lnTo>
                  <a:pt x="33490" y="74760"/>
                </a:lnTo>
                <a:lnTo>
                  <a:pt x="33470" y="74760"/>
                </a:lnTo>
                <a:lnTo>
                  <a:pt x="33470" y="74700"/>
                </a:lnTo>
                <a:lnTo>
                  <a:pt x="33380" y="74700"/>
                </a:lnTo>
                <a:lnTo>
                  <a:pt x="33380" y="74690"/>
                </a:lnTo>
                <a:lnTo>
                  <a:pt x="33360" y="74690"/>
                </a:lnTo>
                <a:lnTo>
                  <a:pt x="33360" y="74650"/>
                </a:lnTo>
                <a:lnTo>
                  <a:pt x="33350" y="74650"/>
                </a:lnTo>
                <a:lnTo>
                  <a:pt x="33350" y="74610"/>
                </a:lnTo>
                <a:lnTo>
                  <a:pt x="33340" y="74610"/>
                </a:lnTo>
                <a:lnTo>
                  <a:pt x="33340" y="74590"/>
                </a:lnTo>
                <a:lnTo>
                  <a:pt x="33320" y="74590"/>
                </a:lnTo>
                <a:lnTo>
                  <a:pt x="33320" y="74530"/>
                </a:lnTo>
                <a:lnTo>
                  <a:pt x="33340" y="74530"/>
                </a:lnTo>
                <a:lnTo>
                  <a:pt x="33340" y="74520"/>
                </a:lnTo>
                <a:lnTo>
                  <a:pt x="33320" y="74520"/>
                </a:lnTo>
                <a:lnTo>
                  <a:pt x="33320" y="74500"/>
                </a:lnTo>
                <a:lnTo>
                  <a:pt x="33310" y="74500"/>
                </a:lnTo>
                <a:lnTo>
                  <a:pt x="33310" y="74520"/>
                </a:lnTo>
                <a:lnTo>
                  <a:pt x="33290" y="74520"/>
                </a:lnTo>
                <a:lnTo>
                  <a:pt x="33290" y="74500"/>
                </a:lnTo>
                <a:lnTo>
                  <a:pt x="33280" y="74500"/>
                </a:lnTo>
                <a:lnTo>
                  <a:pt x="33280" y="74470"/>
                </a:lnTo>
                <a:lnTo>
                  <a:pt x="33270" y="74470"/>
                </a:lnTo>
                <a:lnTo>
                  <a:pt x="33270" y="74440"/>
                </a:lnTo>
                <a:lnTo>
                  <a:pt x="33250" y="74440"/>
                </a:lnTo>
                <a:lnTo>
                  <a:pt x="33250" y="74430"/>
                </a:lnTo>
                <a:lnTo>
                  <a:pt x="33240" y="74430"/>
                </a:lnTo>
                <a:lnTo>
                  <a:pt x="33240" y="74410"/>
                </a:lnTo>
                <a:lnTo>
                  <a:pt x="33230" y="74410"/>
                </a:lnTo>
                <a:lnTo>
                  <a:pt x="33230" y="74400"/>
                </a:lnTo>
                <a:lnTo>
                  <a:pt x="33210" y="74400"/>
                </a:lnTo>
                <a:lnTo>
                  <a:pt x="33210" y="74380"/>
                </a:lnTo>
                <a:lnTo>
                  <a:pt x="33200" y="74380"/>
                </a:lnTo>
                <a:lnTo>
                  <a:pt x="33200" y="74370"/>
                </a:lnTo>
                <a:lnTo>
                  <a:pt x="33180" y="74370"/>
                </a:lnTo>
                <a:lnTo>
                  <a:pt x="33180" y="74350"/>
                </a:lnTo>
                <a:lnTo>
                  <a:pt x="33170" y="74350"/>
                </a:lnTo>
                <a:lnTo>
                  <a:pt x="33170" y="74340"/>
                </a:lnTo>
                <a:lnTo>
                  <a:pt x="33160" y="74340"/>
                </a:lnTo>
                <a:lnTo>
                  <a:pt x="33160" y="74320"/>
                </a:lnTo>
                <a:lnTo>
                  <a:pt x="33140" y="74320"/>
                </a:lnTo>
                <a:lnTo>
                  <a:pt x="33140" y="74310"/>
                </a:lnTo>
                <a:lnTo>
                  <a:pt x="33130" y="74310"/>
                </a:lnTo>
                <a:lnTo>
                  <a:pt x="33130" y="74290"/>
                </a:lnTo>
                <a:lnTo>
                  <a:pt x="33090" y="74290"/>
                </a:lnTo>
                <a:lnTo>
                  <a:pt x="33090" y="74280"/>
                </a:lnTo>
                <a:lnTo>
                  <a:pt x="33070" y="74280"/>
                </a:lnTo>
                <a:lnTo>
                  <a:pt x="33070" y="74250"/>
                </a:lnTo>
                <a:lnTo>
                  <a:pt x="33060" y="74250"/>
                </a:lnTo>
                <a:lnTo>
                  <a:pt x="33060" y="74200"/>
                </a:lnTo>
                <a:lnTo>
                  <a:pt x="33070" y="74200"/>
                </a:lnTo>
                <a:lnTo>
                  <a:pt x="33070" y="74190"/>
                </a:lnTo>
                <a:lnTo>
                  <a:pt x="33090" y="74190"/>
                </a:lnTo>
                <a:lnTo>
                  <a:pt x="33090" y="74160"/>
                </a:lnTo>
                <a:lnTo>
                  <a:pt x="33100" y="74160"/>
                </a:lnTo>
                <a:lnTo>
                  <a:pt x="33100" y="73850"/>
                </a:lnTo>
                <a:lnTo>
                  <a:pt x="33120" y="73850"/>
                </a:lnTo>
                <a:lnTo>
                  <a:pt x="33120" y="73820"/>
                </a:lnTo>
                <a:lnTo>
                  <a:pt x="33100" y="73820"/>
                </a:lnTo>
                <a:lnTo>
                  <a:pt x="33100" y="73810"/>
                </a:lnTo>
                <a:lnTo>
                  <a:pt x="33090" y="73810"/>
                </a:lnTo>
                <a:lnTo>
                  <a:pt x="33090" y="73790"/>
                </a:lnTo>
                <a:lnTo>
                  <a:pt x="33070" y="73790"/>
                </a:lnTo>
                <a:lnTo>
                  <a:pt x="33070" y="73780"/>
                </a:lnTo>
                <a:lnTo>
                  <a:pt x="33060" y="73780"/>
                </a:lnTo>
                <a:lnTo>
                  <a:pt x="33060" y="73760"/>
                </a:lnTo>
                <a:lnTo>
                  <a:pt x="33050" y="73760"/>
                </a:lnTo>
                <a:lnTo>
                  <a:pt x="33050" y="73750"/>
                </a:lnTo>
                <a:lnTo>
                  <a:pt x="33030" y="73750"/>
                </a:lnTo>
                <a:lnTo>
                  <a:pt x="33030" y="73720"/>
                </a:lnTo>
                <a:lnTo>
                  <a:pt x="33020" y="73720"/>
                </a:lnTo>
                <a:lnTo>
                  <a:pt x="33020" y="73700"/>
                </a:lnTo>
                <a:lnTo>
                  <a:pt x="33010" y="73700"/>
                </a:lnTo>
                <a:lnTo>
                  <a:pt x="33010" y="73690"/>
                </a:lnTo>
                <a:lnTo>
                  <a:pt x="32990" y="73690"/>
                </a:lnTo>
                <a:lnTo>
                  <a:pt x="32990" y="73670"/>
                </a:lnTo>
                <a:lnTo>
                  <a:pt x="32960" y="73670"/>
                </a:lnTo>
                <a:lnTo>
                  <a:pt x="32960" y="73660"/>
                </a:lnTo>
                <a:lnTo>
                  <a:pt x="32940" y="73660"/>
                </a:lnTo>
                <a:lnTo>
                  <a:pt x="32940" y="73640"/>
                </a:lnTo>
                <a:lnTo>
                  <a:pt x="32920" y="73640"/>
                </a:lnTo>
                <a:lnTo>
                  <a:pt x="32920" y="73660"/>
                </a:lnTo>
                <a:lnTo>
                  <a:pt x="32910" y="73660"/>
                </a:lnTo>
                <a:lnTo>
                  <a:pt x="32910" y="73640"/>
                </a:lnTo>
                <a:lnTo>
                  <a:pt x="32880" y="73640"/>
                </a:lnTo>
                <a:lnTo>
                  <a:pt x="32880" y="73590"/>
                </a:lnTo>
                <a:lnTo>
                  <a:pt x="32870" y="73590"/>
                </a:lnTo>
                <a:lnTo>
                  <a:pt x="32870" y="73580"/>
                </a:lnTo>
                <a:lnTo>
                  <a:pt x="32850" y="73580"/>
                </a:lnTo>
                <a:lnTo>
                  <a:pt x="32850" y="73560"/>
                </a:lnTo>
                <a:lnTo>
                  <a:pt x="32840" y="73560"/>
                </a:lnTo>
                <a:lnTo>
                  <a:pt x="32840" y="73550"/>
                </a:lnTo>
                <a:lnTo>
                  <a:pt x="32830" y="73550"/>
                </a:lnTo>
                <a:lnTo>
                  <a:pt x="32830" y="73530"/>
                </a:lnTo>
                <a:lnTo>
                  <a:pt x="32800" y="73530"/>
                </a:lnTo>
                <a:lnTo>
                  <a:pt x="32800" y="73550"/>
                </a:lnTo>
                <a:lnTo>
                  <a:pt x="32790" y="73550"/>
                </a:lnTo>
                <a:lnTo>
                  <a:pt x="32790" y="73530"/>
                </a:lnTo>
                <a:lnTo>
                  <a:pt x="32760" y="73530"/>
                </a:lnTo>
                <a:lnTo>
                  <a:pt x="32760" y="73520"/>
                </a:lnTo>
                <a:lnTo>
                  <a:pt x="32740" y="73520"/>
                </a:lnTo>
                <a:lnTo>
                  <a:pt x="32740" y="73500"/>
                </a:lnTo>
                <a:lnTo>
                  <a:pt x="32730" y="73500"/>
                </a:lnTo>
                <a:lnTo>
                  <a:pt x="32730" y="73490"/>
                </a:lnTo>
                <a:lnTo>
                  <a:pt x="32720" y="73490"/>
                </a:lnTo>
                <a:lnTo>
                  <a:pt x="32720" y="73470"/>
                </a:lnTo>
                <a:lnTo>
                  <a:pt x="32700" y="73470"/>
                </a:lnTo>
                <a:lnTo>
                  <a:pt x="32700" y="73460"/>
                </a:lnTo>
                <a:lnTo>
                  <a:pt x="32690" y="73460"/>
                </a:lnTo>
                <a:lnTo>
                  <a:pt x="32690" y="73440"/>
                </a:lnTo>
                <a:lnTo>
                  <a:pt x="32680" y="73440"/>
                </a:lnTo>
                <a:lnTo>
                  <a:pt x="32680" y="73430"/>
                </a:lnTo>
                <a:lnTo>
                  <a:pt x="32690" y="73430"/>
                </a:lnTo>
                <a:lnTo>
                  <a:pt x="32690" y="73400"/>
                </a:lnTo>
                <a:lnTo>
                  <a:pt x="32680" y="73400"/>
                </a:lnTo>
                <a:lnTo>
                  <a:pt x="32680" y="73380"/>
                </a:lnTo>
                <a:lnTo>
                  <a:pt x="32660" y="73380"/>
                </a:lnTo>
                <a:lnTo>
                  <a:pt x="32660" y="73350"/>
                </a:lnTo>
                <a:lnTo>
                  <a:pt x="32650" y="73350"/>
                </a:lnTo>
                <a:lnTo>
                  <a:pt x="32650" y="73340"/>
                </a:lnTo>
                <a:lnTo>
                  <a:pt x="32610" y="73340"/>
                </a:lnTo>
                <a:lnTo>
                  <a:pt x="32610" y="73320"/>
                </a:lnTo>
                <a:lnTo>
                  <a:pt x="32550" y="73320"/>
                </a:lnTo>
                <a:lnTo>
                  <a:pt x="32550" y="73310"/>
                </a:lnTo>
                <a:lnTo>
                  <a:pt x="32540" y="73310"/>
                </a:lnTo>
                <a:lnTo>
                  <a:pt x="32540" y="73250"/>
                </a:lnTo>
                <a:lnTo>
                  <a:pt x="32520" y="73250"/>
                </a:lnTo>
                <a:lnTo>
                  <a:pt x="32520" y="73190"/>
                </a:lnTo>
                <a:lnTo>
                  <a:pt x="32510" y="73190"/>
                </a:lnTo>
                <a:lnTo>
                  <a:pt x="32510" y="73130"/>
                </a:lnTo>
                <a:lnTo>
                  <a:pt x="32500" y="73130"/>
                </a:lnTo>
                <a:lnTo>
                  <a:pt x="32500" y="73060"/>
                </a:lnTo>
                <a:lnTo>
                  <a:pt x="32480" y="73060"/>
                </a:lnTo>
                <a:lnTo>
                  <a:pt x="32480" y="73020"/>
                </a:lnTo>
                <a:lnTo>
                  <a:pt x="32460" y="73020"/>
                </a:lnTo>
                <a:lnTo>
                  <a:pt x="32460" y="73000"/>
                </a:lnTo>
                <a:lnTo>
                  <a:pt x="32440" y="73000"/>
                </a:lnTo>
                <a:lnTo>
                  <a:pt x="32440" y="72990"/>
                </a:lnTo>
                <a:lnTo>
                  <a:pt x="32430" y="72990"/>
                </a:lnTo>
                <a:lnTo>
                  <a:pt x="32430" y="72970"/>
                </a:lnTo>
                <a:lnTo>
                  <a:pt x="32410" y="72970"/>
                </a:lnTo>
                <a:lnTo>
                  <a:pt x="32410" y="72960"/>
                </a:lnTo>
                <a:lnTo>
                  <a:pt x="32400" y="72960"/>
                </a:lnTo>
                <a:lnTo>
                  <a:pt x="32400" y="72940"/>
                </a:lnTo>
                <a:lnTo>
                  <a:pt x="32370" y="72940"/>
                </a:lnTo>
                <a:lnTo>
                  <a:pt x="32370" y="72930"/>
                </a:lnTo>
                <a:lnTo>
                  <a:pt x="32330" y="72930"/>
                </a:lnTo>
                <a:lnTo>
                  <a:pt x="32330" y="72910"/>
                </a:lnTo>
                <a:lnTo>
                  <a:pt x="32210" y="72910"/>
                </a:lnTo>
                <a:lnTo>
                  <a:pt x="32210" y="72900"/>
                </a:lnTo>
                <a:lnTo>
                  <a:pt x="32170" y="72900"/>
                </a:lnTo>
                <a:lnTo>
                  <a:pt x="32170" y="72880"/>
                </a:lnTo>
                <a:lnTo>
                  <a:pt x="32110" y="72880"/>
                </a:lnTo>
                <a:lnTo>
                  <a:pt x="32110" y="72900"/>
                </a:lnTo>
                <a:lnTo>
                  <a:pt x="32090" y="72900"/>
                </a:lnTo>
                <a:lnTo>
                  <a:pt x="32090" y="72880"/>
                </a:lnTo>
                <a:lnTo>
                  <a:pt x="32060" y="72880"/>
                </a:lnTo>
                <a:lnTo>
                  <a:pt x="32060" y="72870"/>
                </a:lnTo>
                <a:lnTo>
                  <a:pt x="32040" y="72870"/>
                </a:lnTo>
                <a:lnTo>
                  <a:pt x="32040" y="72850"/>
                </a:lnTo>
                <a:lnTo>
                  <a:pt x="32030" y="72850"/>
                </a:lnTo>
                <a:lnTo>
                  <a:pt x="32030" y="72820"/>
                </a:lnTo>
                <a:lnTo>
                  <a:pt x="32020" y="72820"/>
                </a:lnTo>
                <a:lnTo>
                  <a:pt x="32020" y="72790"/>
                </a:lnTo>
                <a:lnTo>
                  <a:pt x="31990" y="72790"/>
                </a:lnTo>
                <a:lnTo>
                  <a:pt x="31990" y="72760"/>
                </a:lnTo>
                <a:lnTo>
                  <a:pt x="31980" y="72760"/>
                </a:lnTo>
                <a:lnTo>
                  <a:pt x="31980" y="72750"/>
                </a:lnTo>
                <a:lnTo>
                  <a:pt x="31960" y="72750"/>
                </a:lnTo>
                <a:lnTo>
                  <a:pt x="31960" y="72730"/>
                </a:lnTo>
                <a:lnTo>
                  <a:pt x="31950" y="72730"/>
                </a:lnTo>
                <a:lnTo>
                  <a:pt x="31950" y="72720"/>
                </a:lnTo>
                <a:lnTo>
                  <a:pt x="31930" y="72720"/>
                </a:lnTo>
                <a:lnTo>
                  <a:pt x="31930" y="72640"/>
                </a:lnTo>
                <a:lnTo>
                  <a:pt x="31920" y="72640"/>
                </a:lnTo>
                <a:lnTo>
                  <a:pt x="31920" y="72580"/>
                </a:lnTo>
                <a:lnTo>
                  <a:pt x="31910" y="72580"/>
                </a:lnTo>
                <a:lnTo>
                  <a:pt x="31910" y="72550"/>
                </a:lnTo>
                <a:lnTo>
                  <a:pt x="31890" y="72550"/>
                </a:lnTo>
                <a:lnTo>
                  <a:pt x="31890" y="72430"/>
                </a:lnTo>
                <a:lnTo>
                  <a:pt x="31870" y="72430"/>
                </a:lnTo>
                <a:lnTo>
                  <a:pt x="31870" y="72350"/>
                </a:lnTo>
                <a:lnTo>
                  <a:pt x="31850" y="72350"/>
                </a:lnTo>
                <a:lnTo>
                  <a:pt x="31850" y="72230"/>
                </a:lnTo>
                <a:lnTo>
                  <a:pt x="31840" y="72230"/>
                </a:lnTo>
                <a:lnTo>
                  <a:pt x="31840" y="72140"/>
                </a:lnTo>
                <a:lnTo>
                  <a:pt x="31820" y="72140"/>
                </a:lnTo>
                <a:lnTo>
                  <a:pt x="31820" y="72080"/>
                </a:lnTo>
                <a:lnTo>
                  <a:pt x="31810" y="72080"/>
                </a:lnTo>
                <a:lnTo>
                  <a:pt x="31810" y="72040"/>
                </a:lnTo>
                <a:lnTo>
                  <a:pt x="31800" y="72040"/>
                </a:lnTo>
                <a:lnTo>
                  <a:pt x="31800" y="71990"/>
                </a:lnTo>
                <a:lnTo>
                  <a:pt x="31780" y="71990"/>
                </a:lnTo>
                <a:lnTo>
                  <a:pt x="31780" y="71930"/>
                </a:lnTo>
                <a:lnTo>
                  <a:pt x="31770" y="71930"/>
                </a:lnTo>
                <a:lnTo>
                  <a:pt x="31770" y="71820"/>
                </a:lnTo>
                <a:lnTo>
                  <a:pt x="31760" y="71820"/>
                </a:lnTo>
                <a:lnTo>
                  <a:pt x="31760" y="71790"/>
                </a:lnTo>
                <a:lnTo>
                  <a:pt x="31740" y="71790"/>
                </a:lnTo>
                <a:lnTo>
                  <a:pt x="31740" y="71780"/>
                </a:lnTo>
                <a:lnTo>
                  <a:pt x="31730" y="71780"/>
                </a:lnTo>
                <a:lnTo>
                  <a:pt x="31730" y="71750"/>
                </a:lnTo>
                <a:lnTo>
                  <a:pt x="31700" y="71750"/>
                </a:lnTo>
                <a:lnTo>
                  <a:pt x="31700" y="71730"/>
                </a:lnTo>
                <a:lnTo>
                  <a:pt x="31690" y="71730"/>
                </a:lnTo>
                <a:lnTo>
                  <a:pt x="31690" y="71700"/>
                </a:lnTo>
                <a:lnTo>
                  <a:pt x="31660" y="71700"/>
                </a:lnTo>
                <a:lnTo>
                  <a:pt x="31660" y="71690"/>
                </a:lnTo>
                <a:lnTo>
                  <a:pt x="31650" y="71690"/>
                </a:lnTo>
                <a:lnTo>
                  <a:pt x="31650" y="71670"/>
                </a:lnTo>
                <a:lnTo>
                  <a:pt x="31630" y="71670"/>
                </a:lnTo>
                <a:lnTo>
                  <a:pt x="31630" y="71640"/>
                </a:lnTo>
                <a:lnTo>
                  <a:pt x="31600" y="71640"/>
                </a:lnTo>
                <a:lnTo>
                  <a:pt x="31600" y="71630"/>
                </a:lnTo>
                <a:lnTo>
                  <a:pt x="31590" y="71630"/>
                </a:lnTo>
                <a:lnTo>
                  <a:pt x="31590" y="71610"/>
                </a:lnTo>
                <a:lnTo>
                  <a:pt x="31560" y="71610"/>
                </a:lnTo>
                <a:lnTo>
                  <a:pt x="31560" y="71600"/>
                </a:lnTo>
                <a:lnTo>
                  <a:pt x="31520" y="71600"/>
                </a:lnTo>
                <a:lnTo>
                  <a:pt x="31520" y="71580"/>
                </a:lnTo>
                <a:lnTo>
                  <a:pt x="31470" y="71580"/>
                </a:lnTo>
                <a:lnTo>
                  <a:pt x="31470" y="71570"/>
                </a:lnTo>
                <a:lnTo>
                  <a:pt x="31450" y="71570"/>
                </a:lnTo>
                <a:lnTo>
                  <a:pt x="31450" y="71550"/>
                </a:lnTo>
                <a:lnTo>
                  <a:pt x="31430" y="71550"/>
                </a:lnTo>
                <a:lnTo>
                  <a:pt x="31430" y="71540"/>
                </a:lnTo>
                <a:lnTo>
                  <a:pt x="31380" y="71540"/>
                </a:lnTo>
                <a:lnTo>
                  <a:pt x="31380" y="71520"/>
                </a:lnTo>
                <a:lnTo>
                  <a:pt x="31360" y="71520"/>
                </a:lnTo>
                <a:lnTo>
                  <a:pt x="31360" y="71500"/>
                </a:lnTo>
                <a:lnTo>
                  <a:pt x="31340" y="71500"/>
                </a:lnTo>
                <a:lnTo>
                  <a:pt x="31340" y="71490"/>
                </a:lnTo>
                <a:lnTo>
                  <a:pt x="31330" y="71490"/>
                </a:lnTo>
                <a:lnTo>
                  <a:pt x="31330" y="71460"/>
                </a:lnTo>
                <a:lnTo>
                  <a:pt x="31320" y="71460"/>
                </a:lnTo>
                <a:lnTo>
                  <a:pt x="31320" y="71430"/>
                </a:lnTo>
                <a:lnTo>
                  <a:pt x="31300" y="71430"/>
                </a:lnTo>
                <a:lnTo>
                  <a:pt x="31300" y="71400"/>
                </a:lnTo>
                <a:lnTo>
                  <a:pt x="31290" y="71400"/>
                </a:lnTo>
                <a:lnTo>
                  <a:pt x="31290" y="71370"/>
                </a:lnTo>
                <a:lnTo>
                  <a:pt x="31270" y="71370"/>
                </a:lnTo>
                <a:lnTo>
                  <a:pt x="31270" y="71320"/>
                </a:lnTo>
                <a:lnTo>
                  <a:pt x="31260" y="71320"/>
                </a:lnTo>
                <a:lnTo>
                  <a:pt x="31260" y="71280"/>
                </a:lnTo>
                <a:lnTo>
                  <a:pt x="31250" y="71280"/>
                </a:lnTo>
                <a:lnTo>
                  <a:pt x="31250" y="71230"/>
                </a:lnTo>
                <a:lnTo>
                  <a:pt x="31220" y="71230"/>
                </a:lnTo>
                <a:lnTo>
                  <a:pt x="31220" y="71220"/>
                </a:lnTo>
                <a:lnTo>
                  <a:pt x="31180" y="71220"/>
                </a:lnTo>
                <a:lnTo>
                  <a:pt x="31180" y="71200"/>
                </a:lnTo>
                <a:lnTo>
                  <a:pt x="31120" y="71200"/>
                </a:lnTo>
                <a:lnTo>
                  <a:pt x="31120" y="71190"/>
                </a:lnTo>
                <a:lnTo>
                  <a:pt x="31100" y="71190"/>
                </a:lnTo>
                <a:lnTo>
                  <a:pt x="31100" y="71170"/>
                </a:lnTo>
                <a:lnTo>
                  <a:pt x="31070" y="71170"/>
                </a:lnTo>
                <a:lnTo>
                  <a:pt x="31070" y="71160"/>
                </a:lnTo>
                <a:lnTo>
                  <a:pt x="31060" y="71160"/>
                </a:lnTo>
                <a:lnTo>
                  <a:pt x="31060" y="71130"/>
                </a:lnTo>
                <a:lnTo>
                  <a:pt x="31040" y="71130"/>
                </a:lnTo>
                <a:lnTo>
                  <a:pt x="31040" y="71110"/>
                </a:lnTo>
                <a:lnTo>
                  <a:pt x="31030" y="71110"/>
                </a:lnTo>
                <a:lnTo>
                  <a:pt x="31030" y="71100"/>
                </a:lnTo>
                <a:lnTo>
                  <a:pt x="31010" y="71100"/>
                </a:lnTo>
                <a:lnTo>
                  <a:pt x="31010" y="71070"/>
                </a:lnTo>
                <a:lnTo>
                  <a:pt x="30990" y="71070"/>
                </a:lnTo>
                <a:lnTo>
                  <a:pt x="30990" y="71050"/>
                </a:lnTo>
                <a:lnTo>
                  <a:pt x="30970" y="71050"/>
                </a:lnTo>
                <a:lnTo>
                  <a:pt x="30970" y="71040"/>
                </a:lnTo>
                <a:lnTo>
                  <a:pt x="30960" y="71040"/>
                </a:lnTo>
                <a:lnTo>
                  <a:pt x="30960" y="70970"/>
                </a:lnTo>
                <a:lnTo>
                  <a:pt x="30950" y="70970"/>
                </a:lnTo>
                <a:lnTo>
                  <a:pt x="30950" y="70960"/>
                </a:lnTo>
                <a:lnTo>
                  <a:pt x="30920" y="70960"/>
                </a:lnTo>
                <a:lnTo>
                  <a:pt x="30920" y="70940"/>
                </a:lnTo>
                <a:lnTo>
                  <a:pt x="30900" y="70940"/>
                </a:lnTo>
                <a:lnTo>
                  <a:pt x="30900" y="70930"/>
                </a:lnTo>
                <a:lnTo>
                  <a:pt x="30880" y="70930"/>
                </a:lnTo>
                <a:lnTo>
                  <a:pt x="30880" y="70910"/>
                </a:lnTo>
                <a:lnTo>
                  <a:pt x="30860" y="70910"/>
                </a:lnTo>
                <a:lnTo>
                  <a:pt x="30860" y="70900"/>
                </a:lnTo>
                <a:lnTo>
                  <a:pt x="30850" y="70900"/>
                </a:lnTo>
                <a:lnTo>
                  <a:pt x="30850" y="70880"/>
                </a:lnTo>
                <a:lnTo>
                  <a:pt x="30820" y="70880"/>
                </a:lnTo>
                <a:lnTo>
                  <a:pt x="30820" y="70850"/>
                </a:lnTo>
                <a:lnTo>
                  <a:pt x="30810" y="70850"/>
                </a:lnTo>
                <a:lnTo>
                  <a:pt x="30810" y="70790"/>
                </a:lnTo>
                <a:lnTo>
                  <a:pt x="30790" y="70790"/>
                </a:lnTo>
                <a:lnTo>
                  <a:pt x="30790" y="70760"/>
                </a:lnTo>
                <a:lnTo>
                  <a:pt x="30780" y="70760"/>
                </a:lnTo>
                <a:lnTo>
                  <a:pt x="30780" y="70750"/>
                </a:lnTo>
                <a:lnTo>
                  <a:pt x="30770" y="70750"/>
                </a:lnTo>
                <a:lnTo>
                  <a:pt x="30770" y="70720"/>
                </a:lnTo>
                <a:lnTo>
                  <a:pt x="30750" y="70720"/>
                </a:lnTo>
                <a:lnTo>
                  <a:pt x="30750" y="70690"/>
                </a:lnTo>
                <a:lnTo>
                  <a:pt x="30730" y="70690"/>
                </a:lnTo>
                <a:lnTo>
                  <a:pt x="30730" y="70670"/>
                </a:lnTo>
                <a:lnTo>
                  <a:pt x="30700" y="70670"/>
                </a:lnTo>
                <a:lnTo>
                  <a:pt x="30700" y="70640"/>
                </a:lnTo>
                <a:lnTo>
                  <a:pt x="30680" y="70640"/>
                </a:lnTo>
                <a:lnTo>
                  <a:pt x="30680" y="70510"/>
                </a:lnTo>
                <a:lnTo>
                  <a:pt x="30670" y="70510"/>
                </a:lnTo>
                <a:lnTo>
                  <a:pt x="30670" y="70490"/>
                </a:lnTo>
                <a:lnTo>
                  <a:pt x="30660" y="70490"/>
                </a:lnTo>
                <a:lnTo>
                  <a:pt x="30660" y="70470"/>
                </a:lnTo>
                <a:lnTo>
                  <a:pt x="30630" y="70470"/>
                </a:lnTo>
                <a:lnTo>
                  <a:pt x="30630" y="70460"/>
                </a:lnTo>
                <a:lnTo>
                  <a:pt x="30620" y="70460"/>
                </a:lnTo>
                <a:lnTo>
                  <a:pt x="30620" y="70440"/>
                </a:lnTo>
                <a:lnTo>
                  <a:pt x="30600" y="70440"/>
                </a:lnTo>
                <a:lnTo>
                  <a:pt x="30600" y="70430"/>
                </a:lnTo>
                <a:lnTo>
                  <a:pt x="30590" y="70430"/>
                </a:lnTo>
                <a:lnTo>
                  <a:pt x="30590" y="70410"/>
                </a:lnTo>
                <a:lnTo>
                  <a:pt x="30560" y="70410"/>
                </a:lnTo>
                <a:lnTo>
                  <a:pt x="30560" y="70400"/>
                </a:lnTo>
                <a:lnTo>
                  <a:pt x="30530" y="70400"/>
                </a:lnTo>
                <a:lnTo>
                  <a:pt x="30530" y="70380"/>
                </a:lnTo>
                <a:lnTo>
                  <a:pt x="30520" y="70380"/>
                </a:lnTo>
                <a:lnTo>
                  <a:pt x="30520" y="70370"/>
                </a:lnTo>
                <a:lnTo>
                  <a:pt x="30490" y="70370"/>
                </a:lnTo>
                <a:lnTo>
                  <a:pt x="30490" y="70350"/>
                </a:lnTo>
                <a:lnTo>
                  <a:pt x="30480" y="70350"/>
                </a:lnTo>
                <a:lnTo>
                  <a:pt x="30480" y="70110"/>
                </a:lnTo>
                <a:lnTo>
                  <a:pt x="30460" y="70110"/>
                </a:lnTo>
                <a:lnTo>
                  <a:pt x="30460" y="69940"/>
                </a:lnTo>
                <a:lnTo>
                  <a:pt x="30450" y="69940"/>
                </a:lnTo>
                <a:lnTo>
                  <a:pt x="30450" y="69900"/>
                </a:lnTo>
                <a:lnTo>
                  <a:pt x="30440" y="69900"/>
                </a:lnTo>
                <a:lnTo>
                  <a:pt x="30440" y="69720"/>
                </a:lnTo>
                <a:lnTo>
                  <a:pt x="30450" y="69720"/>
                </a:lnTo>
                <a:lnTo>
                  <a:pt x="30450" y="69660"/>
                </a:lnTo>
                <a:lnTo>
                  <a:pt x="30460" y="69660"/>
                </a:lnTo>
                <a:lnTo>
                  <a:pt x="30460" y="69630"/>
                </a:lnTo>
                <a:lnTo>
                  <a:pt x="30480" y="69630"/>
                </a:lnTo>
                <a:lnTo>
                  <a:pt x="30480" y="69600"/>
                </a:lnTo>
                <a:lnTo>
                  <a:pt x="30490" y="69600"/>
                </a:lnTo>
                <a:lnTo>
                  <a:pt x="30490" y="69490"/>
                </a:lnTo>
                <a:lnTo>
                  <a:pt x="30520" y="69490"/>
                </a:lnTo>
                <a:lnTo>
                  <a:pt x="30520" y="69460"/>
                </a:lnTo>
                <a:lnTo>
                  <a:pt x="30520" y="69440"/>
                </a:lnTo>
                <a:lnTo>
                  <a:pt x="30510" y="69440"/>
                </a:lnTo>
                <a:lnTo>
                  <a:pt x="30510" y="69430"/>
                </a:lnTo>
                <a:lnTo>
                  <a:pt x="30490" y="69430"/>
                </a:lnTo>
                <a:lnTo>
                  <a:pt x="30490" y="69400"/>
                </a:lnTo>
                <a:lnTo>
                  <a:pt x="30480" y="69400"/>
                </a:lnTo>
                <a:lnTo>
                  <a:pt x="30480" y="69380"/>
                </a:lnTo>
                <a:lnTo>
                  <a:pt x="30460" y="69380"/>
                </a:lnTo>
                <a:lnTo>
                  <a:pt x="30460" y="69350"/>
                </a:lnTo>
                <a:lnTo>
                  <a:pt x="30450" y="69350"/>
                </a:lnTo>
                <a:lnTo>
                  <a:pt x="30450" y="69320"/>
                </a:lnTo>
                <a:lnTo>
                  <a:pt x="30460" y="69320"/>
                </a:lnTo>
                <a:lnTo>
                  <a:pt x="30460" y="69290"/>
                </a:lnTo>
                <a:lnTo>
                  <a:pt x="30480" y="69290"/>
                </a:lnTo>
                <a:lnTo>
                  <a:pt x="30480" y="69160"/>
                </a:lnTo>
                <a:lnTo>
                  <a:pt x="30460" y="69160"/>
                </a:lnTo>
                <a:lnTo>
                  <a:pt x="30460" y="69040"/>
                </a:lnTo>
                <a:lnTo>
                  <a:pt x="30480" y="69040"/>
                </a:lnTo>
                <a:lnTo>
                  <a:pt x="30480" y="68940"/>
                </a:lnTo>
                <a:lnTo>
                  <a:pt x="30490" y="68940"/>
                </a:lnTo>
                <a:lnTo>
                  <a:pt x="30490" y="68840"/>
                </a:lnTo>
                <a:lnTo>
                  <a:pt x="30480" y="68840"/>
                </a:lnTo>
                <a:lnTo>
                  <a:pt x="30480" y="68820"/>
                </a:lnTo>
                <a:lnTo>
                  <a:pt x="30460" y="68820"/>
                </a:lnTo>
                <a:lnTo>
                  <a:pt x="30460" y="68790"/>
                </a:lnTo>
                <a:lnTo>
                  <a:pt x="30490" y="68790"/>
                </a:lnTo>
                <a:lnTo>
                  <a:pt x="30490" y="68780"/>
                </a:lnTo>
                <a:lnTo>
                  <a:pt x="30510" y="68780"/>
                </a:lnTo>
                <a:lnTo>
                  <a:pt x="30510" y="68690"/>
                </a:lnTo>
                <a:lnTo>
                  <a:pt x="30490" y="68690"/>
                </a:lnTo>
                <a:lnTo>
                  <a:pt x="30490" y="68660"/>
                </a:lnTo>
                <a:lnTo>
                  <a:pt x="30510" y="68660"/>
                </a:lnTo>
                <a:lnTo>
                  <a:pt x="30510" y="68640"/>
                </a:lnTo>
                <a:lnTo>
                  <a:pt x="30520" y="68640"/>
                </a:lnTo>
                <a:lnTo>
                  <a:pt x="30520" y="68630"/>
                </a:lnTo>
                <a:lnTo>
                  <a:pt x="30550" y="68630"/>
                </a:lnTo>
                <a:lnTo>
                  <a:pt x="30550" y="68610"/>
                </a:lnTo>
                <a:lnTo>
                  <a:pt x="30560" y="68610"/>
                </a:lnTo>
                <a:lnTo>
                  <a:pt x="30560" y="68600"/>
                </a:lnTo>
                <a:lnTo>
                  <a:pt x="30550" y="68600"/>
                </a:lnTo>
                <a:lnTo>
                  <a:pt x="30550" y="68580"/>
                </a:lnTo>
                <a:lnTo>
                  <a:pt x="30530" y="68580"/>
                </a:lnTo>
                <a:lnTo>
                  <a:pt x="30530" y="68540"/>
                </a:lnTo>
                <a:lnTo>
                  <a:pt x="30560" y="68540"/>
                </a:lnTo>
                <a:lnTo>
                  <a:pt x="30560" y="68520"/>
                </a:lnTo>
                <a:lnTo>
                  <a:pt x="30570" y="68520"/>
                </a:lnTo>
                <a:lnTo>
                  <a:pt x="30570" y="68460"/>
                </a:lnTo>
                <a:lnTo>
                  <a:pt x="30590" y="68460"/>
                </a:lnTo>
                <a:lnTo>
                  <a:pt x="30590" y="68440"/>
                </a:lnTo>
                <a:lnTo>
                  <a:pt x="30600" y="68440"/>
                </a:lnTo>
                <a:lnTo>
                  <a:pt x="30600" y="68430"/>
                </a:lnTo>
                <a:lnTo>
                  <a:pt x="30620" y="68430"/>
                </a:lnTo>
                <a:lnTo>
                  <a:pt x="30620" y="68410"/>
                </a:lnTo>
                <a:lnTo>
                  <a:pt x="30630" y="68410"/>
                </a:lnTo>
                <a:lnTo>
                  <a:pt x="30630" y="68380"/>
                </a:lnTo>
                <a:lnTo>
                  <a:pt x="30640" y="68380"/>
                </a:lnTo>
                <a:lnTo>
                  <a:pt x="30640" y="68340"/>
                </a:lnTo>
                <a:lnTo>
                  <a:pt x="30660" y="68340"/>
                </a:lnTo>
                <a:lnTo>
                  <a:pt x="30660" y="68290"/>
                </a:lnTo>
                <a:lnTo>
                  <a:pt x="30670" y="68290"/>
                </a:lnTo>
                <a:lnTo>
                  <a:pt x="30670" y="68260"/>
                </a:lnTo>
                <a:lnTo>
                  <a:pt x="30660" y="68260"/>
                </a:lnTo>
                <a:lnTo>
                  <a:pt x="30660" y="68250"/>
                </a:lnTo>
                <a:lnTo>
                  <a:pt x="30640" y="68250"/>
                </a:lnTo>
                <a:lnTo>
                  <a:pt x="30640" y="68230"/>
                </a:lnTo>
                <a:lnTo>
                  <a:pt x="30600" y="68230"/>
                </a:lnTo>
                <a:lnTo>
                  <a:pt x="30600" y="68220"/>
                </a:lnTo>
                <a:lnTo>
                  <a:pt x="30620" y="68220"/>
                </a:lnTo>
                <a:lnTo>
                  <a:pt x="30620" y="68200"/>
                </a:lnTo>
                <a:lnTo>
                  <a:pt x="30640" y="68200"/>
                </a:lnTo>
                <a:lnTo>
                  <a:pt x="30640" y="68190"/>
                </a:lnTo>
                <a:lnTo>
                  <a:pt x="30660" y="68190"/>
                </a:lnTo>
                <a:lnTo>
                  <a:pt x="30660" y="68170"/>
                </a:lnTo>
                <a:lnTo>
                  <a:pt x="30670" y="68170"/>
                </a:lnTo>
                <a:lnTo>
                  <a:pt x="30670" y="68100"/>
                </a:lnTo>
                <a:lnTo>
                  <a:pt x="30680" y="68100"/>
                </a:lnTo>
                <a:lnTo>
                  <a:pt x="30680" y="68070"/>
                </a:lnTo>
                <a:lnTo>
                  <a:pt x="30700" y="68070"/>
                </a:lnTo>
                <a:lnTo>
                  <a:pt x="30700" y="68040"/>
                </a:lnTo>
                <a:lnTo>
                  <a:pt x="30710" y="68040"/>
                </a:lnTo>
                <a:lnTo>
                  <a:pt x="30710" y="68020"/>
                </a:lnTo>
                <a:lnTo>
                  <a:pt x="30730" y="68020"/>
                </a:lnTo>
                <a:lnTo>
                  <a:pt x="30730" y="68000"/>
                </a:lnTo>
                <a:lnTo>
                  <a:pt x="30740" y="68000"/>
                </a:lnTo>
                <a:lnTo>
                  <a:pt x="30740" y="67970"/>
                </a:lnTo>
                <a:lnTo>
                  <a:pt x="30750" y="67970"/>
                </a:lnTo>
                <a:lnTo>
                  <a:pt x="30750" y="67960"/>
                </a:lnTo>
                <a:lnTo>
                  <a:pt x="30780" y="67960"/>
                </a:lnTo>
                <a:lnTo>
                  <a:pt x="30780" y="67940"/>
                </a:lnTo>
                <a:lnTo>
                  <a:pt x="30790" y="67940"/>
                </a:lnTo>
                <a:lnTo>
                  <a:pt x="30790" y="67930"/>
                </a:lnTo>
                <a:lnTo>
                  <a:pt x="30810" y="67930"/>
                </a:lnTo>
                <a:lnTo>
                  <a:pt x="30810" y="67910"/>
                </a:lnTo>
                <a:lnTo>
                  <a:pt x="30820" y="67910"/>
                </a:lnTo>
                <a:lnTo>
                  <a:pt x="30820" y="67900"/>
                </a:lnTo>
                <a:lnTo>
                  <a:pt x="30840" y="67900"/>
                </a:lnTo>
                <a:lnTo>
                  <a:pt x="30840" y="67880"/>
                </a:lnTo>
                <a:lnTo>
                  <a:pt x="30850" y="67880"/>
                </a:lnTo>
                <a:lnTo>
                  <a:pt x="30850" y="67870"/>
                </a:lnTo>
                <a:lnTo>
                  <a:pt x="30860" y="67870"/>
                </a:lnTo>
                <a:lnTo>
                  <a:pt x="30860" y="67850"/>
                </a:lnTo>
                <a:lnTo>
                  <a:pt x="30880" y="67850"/>
                </a:lnTo>
                <a:lnTo>
                  <a:pt x="30880" y="67840"/>
                </a:lnTo>
                <a:lnTo>
                  <a:pt x="30900" y="67840"/>
                </a:lnTo>
                <a:lnTo>
                  <a:pt x="30900" y="67820"/>
                </a:lnTo>
                <a:lnTo>
                  <a:pt x="30920" y="67820"/>
                </a:lnTo>
                <a:lnTo>
                  <a:pt x="30920" y="67810"/>
                </a:lnTo>
                <a:lnTo>
                  <a:pt x="30930" y="67810"/>
                </a:lnTo>
                <a:lnTo>
                  <a:pt x="30930" y="67790"/>
                </a:lnTo>
                <a:lnTo>
                  <a:pt x="30950" y="67790"/>
                </a:lnTo>
                <a:lnTo>
                  <a:pt x="30950" y="67780"/>
                </a:lnTo>
                <a:lnTo>
                  <a:pt x="30960" y="67780"/>
                </a:lnTo>
                <a:lnTo>
                  <a:pt x="30960" y="67760"/>
                </a:lnTo>
                <a:lnTo>
                  <a:pt x="30990" y="67760"/>
                </a:lnTo>
                <a:lnTo>
                  <a:pt x="30990" y="67750"/>
                </a:lnTo>
                <a:lnTo>
                  <a:pt x="31000" y="67750"/>
                </a:lnTo>
                <a:lnTo>
                  <a:pt x="31000" y="67730"/>
                </a:lnTo>
                <a:lnTo>
                  <a:pt x="31010" y="67730"/>
                </a:lnTo>
                <a:lnTo>
                  <a:pt x="31010" y="67720"/>
                </a:lnTo>
                <a:lnTo>
                  <a:pt x="31030" y="67720"/>
                </a:lnTo>
                <a:lnTo>
                  <a:pt x="31030" y="67700"/>
                </a:lnTo>
                <a:lnTo>
                  <a:pt x="31040" y="67700"/>
                </a:lnTo>
                <a:lnTo>
                  <a:pt x="31040" y="67690"/>
                </a:lnTo>
                <a:lnTo>
                  <a:pt x="31060" y="67690"/>
                </a:lnTo>
                <a:lnTo>
                  <a:pt x="31060" y="67670"/>
                </a:lnTo>
                <a:lnTo>
                  <a:pt x="31080" y="67670"/>
                </a:lnTo>
                <a:lnTo>
                  <a:pt x="31080" y="67660"/>
                </a:lnTo>
                <a:lnTo>
                  <a:pt x="31100" y="67660"/>
                </a:lnTo>
                <a:lnTo>
                  <a:pt x="31100" y="67640"/>
                </a:lnTo>
                <a:lnTo>
                  <a:pt x="31110" y="67640"/>
                </a:lnTo>
                <a:lnTo>
                  <a:pt x="31110" y="67630"/>
                </a:lnTo>
                <a:lnTo>
                  <a:pt x="31120" y="67630"/>
                </a:lnTo>
                <a:lnTo>
                  <a:pt x="31120" y="67610"/>
                </a:lnTo>
                <a:lnTo>
                  <a:pt x="31150" y="67610"/>
                </a:lnTo>
                <a:lnTo>
                  <a:pt x="31150" y="67600"/>
                </a:lnTo>
                <a:lnTo>
                  <a:pt x="31170" y="67600"/>
                </a:lnTo>
                <a:lnTo>
                  <a:pt x="31170" y="67580"/>
                </a:lnTo>
                <a:lnTo>
                  <a:pt x="31180" y="67580"/>
                </a:lnTo>
                <a:lnTo>
                  <a:pt x="31180" y="67530"/>
                </a:lnTo>
                <a:lnTo>
                  <a:pt x="31190" y="67530"/>
                </a:lnTo>
                <a:lnTo>
                  <a:pt x="31190" y="67500"/>
                </a:lnTo>
                <a:lnTo>
                  <a:pt x="31210" y="67500"/>
                </a:lnTo>
                <a:lnTo>
                  <a:pt x="31210" y="67470"/>
                </a:lnTo>
                <a:lnTo>
                  <a:pt x="31220" y="67470"/>
                </a:lnTo>
                <a:lnTo>
                  <a:pt x="31220" y="67460"/>
                </a:lnTo>
                <a:lnTo>
                  <a:pt x="31230" y="67460"/>
                </a:lnTo>
                <a:lnTo>
                  <a:pt x="31230" y="67440"/>
                </a:lnTo>
                <a:lnTo>
                  <a:pt x="31250" y="67440"/>
                </a:lnTo>
                <a:lnTo>
                  <a:pt x="31250" y="67410"/>
                </a:lnTo>
                <a:lnTo>
                  <a:pt x="31260" y="67410"/>
                </a:lnTo>
                <a:lnTo>
                  <a:pt x="31260" y="67380"/>
                </a:lnTo>
                <a:lnTo>
                  <a:pt x="31270" y="67380"/>
                </a:lnTo>
                <a:lnTo>
                  <a:pt x="31270" y="67350"/>
                </a:lnTo>
                <a:lnTo>
                  <a:pt x="31290" y="67350"/>
                </a:lnTo>
                <a:lnTo>
                  <a:pt x="31290" y="67290"/>
                </a:lnTo>
                <a:lnTo>
                  <a:pt x="31270" y="67290"/>
                </a:lnTo>
                <a:lnTo>
                  <a:pt x="31270" y="67190"/>
                </a:lnTo>
                <a:lnTo>
                  <a:pt x="31260" y="67190"/>
                </a:lnTo>
                <a:lnTo>
                  <a:pt x="31260" y="67080"/>
                </a:lnTo>
                <a:lnTo>
                  <a:pt x="31250" y="67080"/>
                </a:lnTo>
                <a:lnTo>
                  <a:pt x="31250" y="66970"/>
                </a:lnTo>
                <a:lnTo>
                  <a:pt x="31230" y="66970"/>
                </a:lnTo>
                <a:lnTo>
                  <a:pt x="31230" y="66870"/>
                </a:lnTo>
                <a:lnTo>
                  <a:pt x="31220" y="66870"/>
                </a:lnTo>
                <a:lnTo>
                  <a:pt x="31220" y="66750"/>
                </a:lnTo>
                <a:lnTo>
                  <a:pt x="31210" y="66750"/>
                </a:lnTo>
                <a:lnTo>
                  <a:pt x="31210" y="66640"/>
                </a:lnTo>
                <a:lnTo>
                  <a:pt x="31190" y="66640"/>
                </a:lnTo>
                <a:lnTo>
                  <a:pt x="31190" y="66530"/>
                </a:lnTo>
                <a:lnTo>
                  <a:pt x="31180" y="66530"/>
                </a:lnTo>
                <a:lnTo>
                  <a:pt x="31180" y="66410"/>
                </a:lnTo>
                <a:lnTo>
                  <a:pt x="31170" y="66410"/>
                </a:lnTo>
                <a:lnTo>
                  <a:pt x="31170" y="66320"/>
                </a:lnTo>
                <a:lnTo>
                  <a:pt x="31150" y="66320"/>
                </a:lnTo>
                <a:lnTo>
                  <a:pt x="31150" y="66290"/>
                </a:lnTo>
                <a:lnTo>
                  <a:pt x="31140" y="66290"/>
                </a:lnTo>
                <a:lnTo>
                  <a:pt x="31140" y="66260"/>
                </a:lnTo>
                <a:lnTo>
                  <a:pt x="31120" y="66260"/>
                </a:lnTo>
                <a:lnTo>
                  <a:pt x="31120" y="66230"/>
                </a:lnTo>
                <a:lnTo>
                  <a:pt x="31110" y="66230"/>
                </a:lnTo>
                <a:lnTo>
                  <a:pt x="31110" y="66190"/>
                </a:lnTo>
                <a:lnTo>
                  <a:pt x="31100" y="66190"/>
                </a:lnTo>
                <a:lnTo>
                  <a:pt x="31100" y="66160"/>
                </a:lnTo>
                <a:lnTo>
                  <a:pt x="31080" y="66160"/>
                </a:lnTo>
                <a:lnTo>
                  <a:pt x="31080" y="66130"/>
                </a:lnTo>
                <a:lnTo>
                  <a:pt x="31070" y="66130"/>
                </a:lnTo>
                <a:lnTo>
                  <a:pt x="31070" y="66090"/>
                </a:lnTo>
                <a:lnTo>
                  <a:pt x="31060" y="66090"/>
                </a:lnTo>
                <a:lnTo>
                  <a:pt x="31060" y="66060"/>
                </a:lnTo>
                <a:lnTo>
                  <a:pt x="31040" y="66060"/>
                </a:lnTo>
                <a:lnTo>
                  <a:pt x="31040" y="66020"/>
                </a:lnTo>
                <a:lnTo>
                  <a:pt x="31030" y="66020"/>
                </a:lnTo>
                <a:lnTo>
                  <a:pt x="31030" y="65990"/>
                </a:lnTo>
                <a:lnTo>
                  <a:pt x="31010" y="65990"/>
                </a:lnTo>
                <a:lnTo>
                  <a:pt x="31010" y="65970"/>
                </a:lnTo>
                <a:lnTo>
                  <a:pt x="31000" y="65970"/>
                </a:lnTo>
                <a:lnTo>
                  <a:pt x="31000" y="65940"/>
                </a:lnTo>
                <a:lnTo>
                  <a:pt x="30990" y="65940"/>
                </a:lnTo>
                <a:lnTo>
                  <a:pt x="30990" y="65910"/>
                </a:lnTo>
                <a:lnTo>
                  <a:pt x="30970" y="65910"/>
                </a:lnTo>
                <a:lnTo>
                  <a:pt x="30970" y="65870"/>
                </a:lnTo>
                <a:lnTo>
                  <a:pt x="30960" y="65870"/>
                </a:lnTo>
                <a:lnTo>
                  <a:pt x="30960" y="65840"/>
                </a:lnTo>
                <a:lnTo>
                  <a:pt x="30950" y="65840"/>
                </a:lnTo>
                <a:lnTo>
                  <a:pt x="30950" y="65790"/>
                </a:lnTo>
                <a:lnTo>
                  <a:pt x="30930" y="65790"/>
                </a:lnTo>
                <a:lnTo>
                  <a:pt x="30930" y="65750"/>
                </a:lnTo>
                <a:lnTo>
                  <a:pt x="30920" y="65750"/>
                </a:lnTo>
                <a:lnTo>
                  <a:pt x="30920" y="65720"/>
                </a:lnTo>
                <a:lnTo>
                  <a:pt x="30900" y="65720"/>
                </a:lnTo>
                <a:lnTo>
                  <a:pt x="30900" y="65400"/>
                </a:lnTo>
                <a:lnTo>
                  <a:pt x="30890" y="65400"/>
                </a:lnTo>
                <a:lnTo>
                  <a:pt x="30890" y="65350"/>
                </a:lnTo>
                <a:lnTo>
                  <a:pt x="30880" y="65350"/>
                </a:lnTo>
                <a:lnTo>
                  <a:pt x="30880" y="65320"/>
                </a:lnTo>
                <a:lnTo>
                  <a:pt x="30860" y="65320"/>
                </a:lnTo>
                <a:lnTo>
                  <a:pt x="30860" y="65310"/>
                </a:lnTo>
                <a:lnTo>
                  <a:pt x="30850" y="65310"/>
                </a:lnTo>
                <a:lnTo>
                  <a:pt x="30850" y="65290"/>
                </a:lnTo>
                <a:lnTo>
                  <a:pt x="30840" y="65290"/>
                </a:lnTo>
                <a:lnTo>
                  <a:pt x="30840" y="65280"/>
                </a:lnTo>
                <a:lnTo>
                  <a:pt x="30820" y="65280"/>
                </a:lnTo>
                <a:lnTo>
                  <a:pt x="30820" y="65260"/>
                </a:lnTo>
                <a:lnTo>
                  <a:pt x="30810" y="65260"/>
                </a:lnTo>
                <a:lnTo>
                  <a:pt x="30810" y="65250"/>
                </a:lnTo>
                <a:lnTo>
                  <a:pt x="30790" y="65250"/>
                </a:lnTo>
                <a:lnTo>
                  <a:pt x="30790" y="65230"/>
                </a:lnTo>
                <a:lnTo>
                  <a:pt x="30780" y="65230"/>
                </a:lnTo>
                <a:lnTo>
                  <a:pt x="30780" y="65220"/>
                </a:lnTo>
                <a:lnTo>
                  <a:pt x="30750" y="65220"/>
                </a:lnTo>
                <a:lnTo>
                  <a:pt x="30750" y="65200"/>
                </a:lnTo>
                <a:lnTo>
                  <a:pt x="30740" y="65200"/>
                </a:lnTo>
                <a:lnTo>
                  <a:pt x="30740" y="65190"/>
                </a:lnTo>
                <a:lnTo>
                  <a:pt x="30730" y="65190"/>
                </a:lnTo>
                <a:lnTo>
                  <a:pt x="30730" y="65170"/>
                </a:lnTo>
                <a:lnTo>
                  <a:pt x="30710" y="65170"/>
                </a:lnTo>
                <a:lnTo>
                  <a:pt x="30710" y="65150"/>
                </a:lnTo>
                <a:lnTo>
                  <a:pt x="30700" y="65150"/>
                </a:lnTo>
                <a:lnTo>
                  <a:pt x="30700" y="65140"/>
                </a:lnTo>
                <a:lnTo>
                  <a:pt x="30680" y="65140"/>
                </a:lnTo>
                <a:lnTo>
                  <a:pt x="30680" y="65120"/>
                </a:lnTo>
                <a:lnTo>
                  <a:pt x="30670" y="65120"/>
                </a:lnTo>
                <a:lnTo>
                  <a:pt x="30670" y="65110"/>
                </a:lnTo>
                <a:lnTo>
                  <a:pt x="30660" y="65110"/>
                </a:lnTo>
                <a:lnTo>
                  <a:pt x="30660" y="65080"/>
                </a:lnTo>
                <a:lnTo>
                  <a:pt x="30640" y="65080"/>
                </a:lnTo>
                <a:lnTo>
                  <a:pt x="30640" y="65060"/>
                </a:lnTo>
                <a:lnTo>
                  <a:pt x="30630" y="65060"/>
                </a:lnTo>
                <a:lnTo>
                  <a:pt x="30630" y="65050"/>
                </a:lnTo>
                <a:lnTo>
                  <a:pt x="30620" y="65050"/>
                </a:lnTo>
                <a:lnTo>
                  <a:pt x="30620" y="65020"/>
                </a:lnTo>
                <a:lnTo>
                  <a:pt x="30600" y="65020"/>
                </a:lnTo>
                <a:lnTo>
                  <a:pt x="30600" y="65000"/>
                </a:lnTo>
                <a:lnTo>
                  <a:pt x="41920" y="65000"/>
                </a:lnTo>
                <a:lnTo>
                  <a:pt x="41630" y="60180"/>
                </a:lnTo>
                <a:lnTo>
                  <a:pt x="44250" y="60340"/>
                </a:lnTo>
                <a:lnTo>
                  <a:pt x="45560" y="60980"/>
                </a:lnTo>
                <a:lnTo>
                  <a:pt x="46870" y="61790"/>
                </a:lnTo>
                <a:lnTo>
                  <a:pt x="47890" y="62750"/>
                </a:lnTo>
                <a:lnTo>
                  <a:pt x="48030" y="63390"/>
                </a:lnTo>
                <a:lnTo>
                  <a:pt x="57210" y="59370"/>
                </a:lnTo>
                <a:lnTo>
                  <a:pt x="53570" y="52610"/>
                </a:lnTo>
                <a:lnTo>
                  <a:pt x="55460" y="52610"/>
                </a:lnTo>
                <a:lnTo>
                  <a:pt x="55280" y="47940"/>
                </a:lnTo>
                <a:lnTo>
                  <a:pt x="58330" y="48280"/>
                </a:lnTo>
                <a:lnTo>
                  <a:pt x="60160" y="49070"/>
                </a:lnTo>
                <a:lnTo>
                  <a:pt x="60170" y="50070"/>
                </a:lnTo>
                <a:lnTo>
                  <a:pt x="61050" y="50140"/>
                </a:lnTo>
                <a:lnTo>
                  <a:pt x="61080" y="49410"/>
                </a:lnTo>
                <a:lnTo>
                  <a:pt x="61700" y="49440"/>
                </a:lnTo>
                <a:lnTo>
                  <a:pt x="62020" y="49990"/>
                </a:lnTo>
                <a:lnTo>
                  <a:pt x="62250" y="50010"/>
                </a:lnTo>
                <a:lnTo>
                  <a:pt x="62460" y="49630"/>
                </a:lnTo>
                <a:lnTo>
                  <a:pt x="62560" y="50030"/>
                </a:lnTo>
                <a:lnTo>
                  <a:pt x="63380" y="51420"/>
                </a:lnTo>
                <a:lnTo>
                  <a:pt x="63780" y="53450"/>
                </a:lnTo>
                <a:lnTo>
                  <a:pt x="64820" y="54920"/>
                </a:lnTo>
                <a:lnTo>
                  <a:pt x="64370" y="55410"/>
                </a:lnTo>
                <a:lnTo>
                  <a:pt x="66970" y="57120"/>
                </a:lnTo>
                <a:lnTo>
                  <a:pt x="66910" y="57340"/>
                </a:lnTo>
                <a:lnTo>
                  <a:pt x="66660" y="57380"/>
                </a:lnTo>
                <a:lnTo>
                  <a:pt x="66640" y="57830"/>
                </a:lnTo>
                <a:lnTo>
                  <a:pt x="66760" y="58110"/>
                </a:lnTo>
                <a:lnTo>
                  <a:pt x="66830" y="58410"/>
                </a:lnTo>
                <a:lnTo>
                  <a:pt x="66910" y="58730"/>
                </a:lnTo>
                <a:lnTo>
                  <a:pt x="63580" y="60220"/>
                </a:lnTo>
                <a:lnTo>
                  <a:pt x="61620" y="57090"/>
                </a:lnTo>
                <a:lnTo>
                  <a:pt x="59850" y="58210"/>
                </a:lnTo>
                <a:lnTo>
                  <a:pt x="61650" y="61090"/>
                </a:lnTo>
                <a:lnTo>
                  <a:pt x="60680" y="61530"/>
                </a:lnTo>
                <a:lnTo>
                  <a:pt x="60620" y="66510"/>
                </a:lnTo>
                <a:lnTo>
                  <a:pt x="58750" y="66400"/>
                </a:lnTo>
                <a:lnTo>
                  <a:pt x="56140" y="65050"/>
                </a:lnTo>
                <a:lnTo>
                  <a:pt x="50920" y="63600"/>
                </a:lnTo>
                <a:lnTo>
                  <a:pt x="50890" y="69900"/>
                </a:lnTo>
                <a:lnTo>
                  <a:pt x="46070" y="69910"/>
                </a:lnTo>
                <a:lnTo>
                  <a:pt x="45990" y="93140"/>
                </a:lnTo>
                <a:close/>
                <a:moveTo>
                  <a:pt x="64430" y="56510"/>
                </a:moveTo>
                <a:lnTo>
                  <a:pt x="63800" y="55570"/>
                </a:lnTo>
                <a:lnTo>
                  <a:pt x="63470" y="55850"/>
                </a:lnTo>
                <a:lnTo>
                  <a:pt x="64090" y="56780"/>
                </a:lnTo>
                <a:lnTo>
                  <a:pt x="64430" y="56510"/>
                </a:lnTo>
                <a:close/>
                <a:moveTo>
                  <a:pt x="30910" y="83360"/>
                </a:moveTo>
                <a:lnTo>
                  <a:pt x="30840" y="83430"/>
                </a:lnTo>
                <a:lnTo>
                  <a:pt x="30810" y="83370"/>
                </a:lnTo>
                <a:lnTo>
                  <a:pt x="30810" y="83360"/>
                </a:lnTo>
                <a:lnTo>
                  <a:pt x="30910" y="8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