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Wakrah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Qatar • State Map | Fully Editable Vector Shape</a:t>
            </a:r>
          </a:p>
        </p:txBody>
      </p:sp>
      <p:sp>
        <p:nvSpPr>
          <p:cNvPr id="101" name="Al Wakra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170" y="95450"/>
                </a:moveTo>
                <a:lnTo>
                  <a:pt x="55320" y="93620"/>
                </a:lnTo>
                <a:lnTo>
                  <a:pt x="55190" y="93520"/>
                </a:lnTo>
                <a:lnTo>
                  <a:pt x="54960" y="92990"/>
                </a:lnTo>
                <a:lnTo>
                  <a:pt x="54860" y="92400"/>
                </a:lnTo>
                <a:lnTo>
                  <a:pt x="55140" y="92130"/>
                </a:lnTo>
                <a:lnTo>
                  <a:pt x="55460" y="91960"/>
                </a:lnTo>
                <a:lnTo>
                  <a:pt x="55650" y="91560"/>
                </a:lnTo>
                <a:lnTo>
                  <a:pt x="55710" y="91070"/>
                </a:lnTo>
                <a:lnTo>
                  <a:pt x="55700" y="91020"/>
                </a:lnTo>
                <a:lnTo>
                  <a:pt x="55710" y="91020"/>
                </a:lnTo>
                <a:lnTo>
                  <a:pt x="55710" y="91000"/>
                </a:lnTo>
                <a:lnTo>
                  <a:pt x="55830" y="91000"/>
                </a:lnTo>
                <a:lnTo>
                  <a:pt x="55830" y="90990"/>
                </a:lnTo>
                <a:lnTo>
                  <a:pt x="55840" y="90990"/>
                </a:lnTo>
                <a:lnTo>
                  <a:pt x="55860" y="90990"/>
                </a:lnTo>
                <a:lnTo>
                  <a:pt x="55860" y="90970"/>
                </a:lnTo>
                <a:lnTo>
                  <a:pt x="55880" y="90970"/>
                </a:lnTo>
                <a:lnTo>
                  <a:pt x="55880" y="90960"/>
                </a:lnTo>
                <a:lnTo>
                  <a:pt x="55900" y="90960"/>
                </a:lnTo>
                <a:lnTo>
                  <a:pt x="55900" y="90940"/>
                </a:lnTo>
                <a:lnTo>
                  <a:pt x="55910" y="90940"/>
                </a:lnTo>
                <a:lnTo>
                  <a:pt x="55930" y="90940"/>
                </a:lnTo>
                <a:lnTo>
                  <a:pt x="55930" y="90930"/>
                </a:lnTo>
                <a:lnTo>
                  <a:pt x="55950" y="90930"/>
                </a:lnTo>
                <a:lnTo>
                  <a:pt x="55950" y="90920"/>
                </a:lnTo>
                <a:lnTo>
                  <a:pt x="55950" y="90910"/>
                </a:lnTo>
                <a:lnTo>
                  <a:pt x="55960" y="90910"/>
                </a:lnTo>
                <a:lnTo>
                  <a:pt x="55980" y="90910"/>
                </a:lnTo>
                <a:lnTo>
                  <a:pt x="55980" y="90900"/>
                </a:lnTo>
                <a:lnTo>
                  <a:pt x="55990" y="90900"/>
                </a:lnTo>
                <a:lnTo>
                  <a:pt x="55990" y="90880"/>
                </a:lnTo>
                <a:lnTo>
                  <a:pt x="56020" y="90880"/>
                </a:lnTo>
                <a:lnTo>
                  <a:pt x="56020" y="90870"/>
                </a:lnTo>
                <a:lnTo>
                  <a:pt x="56030" y="90870"/>
                </a:lnTo>
                <a:lnTo>
                  <a:pt x="56050" y="90870"/>
                </a:lnTo>
                <a:lnTo>
                  <a:pt x="56050" y="90850"/>
                </a:lnTo>
                <a:lnTo>
                  <a:pt x="56150" y="90850"/>
                </a:lnTo>
                <a:lnTo>
                  <a:pt x="56150" y="90840"/>
                </a:lnTo>
                <a:lnTo>
                  <a:pt x="56160" y="90830"/>
                </a:lnTo>
                <a:lnTo>
                  <a:pt x="56160" y="90820"/>
                </a:lnTo>
                <a:lnTo>
                  <a:pt x="56170" y="90820"/>
                </a:lnTo>
                <a:lnTo>
                  <a:pt x="56170" y="90930"/>
                </a:lnTo>
                <a:lnTo>
                  <a:pt x="56190" y="90930"/>
                </a:lnTo>
                <a:lnTo>
                  <a:pt x="56190" y="90940"/>
                </a:lnTo>
                <a:lnTo>
                  <a:pt x="56200" y="90940"/>
                </a:lnTo>
                <a:lnTo>
                  <a:pt x="56200" y="90960"/>
                </a:lnTo>
                <a:lnTo>
                  <a:pt x="56230" y="90960"/>
                </a:lnTo>
                <a:lnTo>
                  <a:pt x="56230" y="90990"/>
                </a:lnTo>
                <a:lnTo>
                  <a:pt x="56240" y="90990"/>
                </a:lnTo>
                <a:lnTo>
                  <a:pt x="56240" y="91000"/>
                </a:lnTo>
                <a:lnTo>
                  <a:pt x="56260" y="91000"/>
                </a:lnTo>
                <a:lnTo>
                  <a:pt x="56260" y="91050"/>
                </a:lnTo>
                <a:lnTo>
                  <a:pt x="56270" y="91050"/>
                </a:lnTo>
                <a:lnTo>
                  <a:pt x="56270" y="91110"/>
                </a:lnTo>
                <a:lnTo>
                  <a:pt x="56260" y="91110"/>
                </a:lnTo>
                <a:lnTo>
                  <a:pt x="56260" y="91120"/>
                </a:lnTo>
                <a:lnTo>
                  <a:pt x="56240" y="91120"/>
                </a:lnTo>
                <a:lnTo>
                  <a:pt x="56240" y="91180"/>
                </a:lnTo>
                <a:lnTo>
                  <a:pt x="56210" y="91180"/>
                </a:lnTo>
                <a:lnTo>
                  <a:pt x="56210" y="91190"/>
                </a:lnTo>
                <a:lnTo>
                  <a:pt x="56210" y="91200"/>
                </a:lnTo>
                <a:lnTo>
                  <a:pt x="56200" y="91200"/>
                </a:lnTo>
                <a:lnTo>
                  <a:pt x="56190" y="91200"/>
                </a:lnTo>
                <a:lnTo>
                  <a:pt x="56190" y="91210"/>
                </a:lnTo>
                <a:lnTo>
                  <a:pt x="56190" y="91230"/>
                </a:lnTo>
                <a:lnTo>
                  <a:pt x="56180" y="91230"/>
                </a:lnTo>
                <a:lnTo>
                  <a:pt x="56170" y="91230"/>
                </a:lnTo>
                <a:lnTo>
                  <a:pt x="56170" y="91240"/>
                </a:lnTo>
                <a:lnTo>
                  <a:pt x="56170" y="91260"/>
                </a:lnTo>
                <a:lnTo>
                  <a:pt x="56160" y="91260"/>
                </a:lnTo>
                <a:lnTo>
                  <a:pt x="56160" y="91280"/>
                </a:lnTo>
                <a:lnTo>
                  <a:pt x="56160" y="91290"/>
                </a:lnTo>
                <a:lnTo>
                  <a:pt x="56150" y="91290"/>
                </a:lnTo>
                <a:lnTo>
                  <a:pt x="56150" y="91370"/>
                </a:lnTo>
                <a:lnTo>
                  <a:pt x="56160" y="91370"/>
                </a:lnTo>
                <a:lnTo>
                  <a:pt x="56160" y="91460"/>
                </a:lnTo>
                <a:lnTo>
                  <a:pt x="56150" y="91460"/>
                </a:lnTo>
                <a:lnTo>
                  <a:pt x="56150" y="91530"/>
                </a:lnTo>
                <a:lnTo>
                  <a:pt x="56160" y="91530"/>
                </a:lnTo>
                <a:lnTo>
                  <a:pt x="56160" y="91540"/>
                </a:lnTo>
                <a:lnTo>
                  <a:pt x="56160" y="91550"/>
                </a:lnTo>
                <a:lnTo>
                  <a:pt x="56120" y="91550"/>
                </a:lnTo>
                <a:lnTo>
                  <a:pt x="56120" y="91580"/>
                </a:lnTo>
                <a:lnTo>
                  <a:pt x="56110" y="91580"/>
                </a:lnTo>
                <a:lnTo>
                  <a:pt x="56100" y="91580"/>
                </a:lnTo>
                <a:lnTo>
                  <a:pt x="56100" y="91590"/>
                </a:lnTo>
                <a:lnTo>
                  <a:pt x="56090" y="91590"/>
                </a:lnTo>
                <a:lnTo>
                  <a:pt x="56090" y="91600"/>
                </a:lnTo>
                <a:lnTo>
                  <a:pt x="56090" y="91610"/>
                </a:lnTo>
                <a:lnTo>
                  <a:pt x="56080" y="91610"/>
                </a:lnTo>
                <a:lnTo>
                  <a:pt x="56080" y="91620"/>
                </a:lnTo>
                <a:lnTo>
                  <a:pt x="56070" y="91620"/>
                </a:lnTo>
                <a:lnTo>
                  <a:pt x="56060" y="91620"/>
                </a:lnTo>
                <a:lnTo>
                  <a:pt x="56060" y="91640"/>
                </a:lnTo>
                <a:lnTo>
                  <a:pt x="56030" y="91640"/>
                </a:lnTo>
                <a:lnTo>
                  <a:pt x="56010" y="91640"/>
                </a:lnTo>
                <a:lnTo>
                  <a:pt x="56010" y="91650"/>
                </a:lnTo>
                <a:lnTo>
                  <a:pt x="55990" y="91650"/>
                </a:lnTo>
                <a:lnTo>
                  <a:pt x="55990" y="91670"/>
                </a:lnTo>
                <a:lnTo>
                  <a:pt x="55980" y="91670"/>
                </a:lnTo>
                <a:lnTo>
                  <a:pt x="55970" y="91670"/>
                </a:lnTo>
                <a:lnTo>
                  <a:pt x="55970" y="91680"/>
                </a:lnTo>
                <a:lnTo>
                  <a:pt x="55950" y="91680"/>
                </a:lnTo>
                <a:lnTo>
                  <a:pt x="55950" y="91700"/>
                </a:lnTo>
                <a:lnTo>
                  <a:pt x="55930" y="91700"/>
                </a:lnTo>
                <a:lnTo>
                  <a:pt x="55930" y="91710"/>
                </a:lnTo>
                <a:lnTo>
                  <a:pt x="55900" y="91710"/>
                </a:lnTo>
                <a:lnTo>
                  <a:pt x="55900" y="91730"/>
                </a:lnTo>
                <a:lnTo>
                  <a:pt x="55880" y="91730"/>
                </a:lnTo>
                <a:lnTo>
                  <a:pt x="55870" y="91730"/>
                </a:lnTo>
                <a:lnTo>
                  <a:pt x="55870" y="91740"/>
                </a:lnTo>
                <a:lnTo>
                  <a:pt x="55860" y="91740"/>
                </a:lnTo>
                <a:lnTo>
                  <a:pt x="55860" y="91760"/>
                </a:lnTo>
                <a:lnTo>
                  <a:pt x="55840" y="91760"/>
                </a:lnTo>
                <a:lnTo>
                  <a:pt x="55830" y="91760"/>
                </a:lnTo>
                <a:lnTo>
                  <a:pt x="55830" y="91770"/>
                </a:lnTo>
                <a:lnTo>
                  <a:pt x="55820" y="91770"/>
                </a:lnTo>
                <a:lnTo>
                  <a:pt x="55820" y="91780"/>
                </a:lnTo>
                <a:lnTo>
                  <a:pt x="55820" y="91790"/>
                </a:lnTo>
                <a:lnTo>
                  <a:pt x="55800" y="91790"/>
                </a:lnTo>
                <a:lnTo>
                  <a:pt x="55790" y="91790"/>
                </a:lnTo>
                <a:lnTo>
                  <a:pt x="55790" y="91800"/>
                </a:lnTo>
                <a:lnTo>
                  <a:pt x="55780" y="91800"/>
                </a:lnTo>
                <a:lnTo>
                  <a:pt x="55770" y="91800"/>
                </a:lnTo>
                <a:lnTo>
                  <a:pt x="55770" y="91820"/>
                </a:lnTo>
                <a:lnTo>
                  <a:pt x="55760" y="91820"/>
                </a:lnTo>
                <a:lnTo>
                  <a:pt x="55760" y="91830"/>
                </a:lnTo>
                <a:lnTo>
                  <a:pt x="55740" y="91830"/>
                </a:lnTo>
                <a:lnTo>
                  <a:pt x="55730" y="91830"/>
                </a:lnTo>
                <a:lnTo>
                  <a:pt x="55730" y="91840"/>
                </a:lnTo>
                <a:lnTo>
                  <a:pt x="55730" y="91850"/>
                </a:lnTo>
                <a:lnTo>
                  <a:pt x="55720" y="91850"/>
                </a:lnTo>
                <a:lnTo>
                  <a:pt x="55720" y="91880"/>
                </a:lnTo>
                <a:lnTo>
                  <a:pt x="55720" y="91890"/>
                </a:lnTo>
                <a:lnTo>
                  <a:pt x="55710" y="91890"/>
                </a:lnTo>
                <a:lnTo>
                  <a:pt x="55710" y="91900"/>
                </a:lnTo>
                <a:lnTo>
                  <a:pt x="55710" y="91910"/>
                </a:lnTo>
                <a:lnTo>
                  <a:pt x="55700" y="91910"/>
                </a:lnTo>
                <a:lnTo>
                  <a:pt x="55690" y="91910"/>
                </a:lnTo>
                <a:lnTo>
                  <a:pt x="55690" y="91940"/>
                </a:lnTo>
                <a:lnTo>
                  <a:pt x="55680" y="91940"/>
                </a:lnTo>
                <a:lnTo>
                  <a:pt x="55670" y="91940"/>
                </a:lnTo>
                <a:lnTo>
                  <a:pt x="55660" y="91960"/>
                </a:lnTo>
                <a:lnTo>
                  <a:pt x="55650" y="91950"/>
                </a:lnTo>
                <a:lnTo>
                  <a:pt x="55650" y="91970"/>
                </a:lnTo>
                <a:lnTo>
                  <a:pt x="55640" y="91970"/>
                </a:lnTo>
                <a:lnTo>
                  <a:pt x="55640" y="91990"/>
                </a:lnTo>
                <a:lnTo>
                  <a:pt x="55640" y="92000"/>
                </a:lnTo>
                <a:lnTo>
                  <a:pt x="55620" y="92000"/>
                </a:lnTo>
                <a:lnTo>
                  <a:pt x="55620" y="92020"/>
                </a:lnTo>
                <a:lnTo>
                  <a:pt x="55620" y="92030"/>
                </a:lnTo>
                <a:lnTo>
                  <a:pt x="55610" y="92030"/>
                </a:lnTo>
                <a:lnTo>
                  <a:pt x="55610" y="92050"/>
                </a:lnTo>
                <a:lnTo>
                  <a:pt x="55610" y="92060"/>
                </a:lnTo>
                <a:lnTo>
                  <a:pt x="55600" y="92060"/>
                </a:lnTo>
                <a:lnTo>
                  <a:pt x="55600" y="92100"/>
                </a:lnTo>
                <a:lnTo>
                  <a:pt x="55590" y="92100"/>
                </a:lnTo>
                <a:lnTo>
                  <a:pt x="55580" y="92110"/>
                </a:lnTo>
                <a:lnTo>
                  <a:pt x="55580" y="92130"/>
                </a:lnTo>
                <a:lnTo>
                  <a:pt x="55570" y="92140"/>
                </a:lnTo>
                <a:lnTo>
                  <a:pt x="55570" y="92160"/>
                </a:lnTo>
                <a:lnTo>
                  <a:pt x="55560" y="92170"/>
                </a:lnTo>
                <a:lnTo>
                  <a:pt x="55560" y="92200"/>
                </a:lnTo>
                <a:lnTo>
                  <a:pt x="55540" y="92200"/>
                </a:lnTo>
                <a:lnTo>
                  <a:pt x="55540" y="92290"/>
                </a:lnTo>
                <a:lnTo>
                  <a:pt x="55530" y="92290"/>
                </a:lnTo>
                <a:lnTo>
                  <a:pt x="55530" y="92330"/>
                </a:lnTo>
                <a:lnTo>
                  <a:pt x="55530" y="92340"/>
                </a:lnTo>
                <a:lnTo>
                  <a:pt x="55530" y="92350"/>
                </a:lnTo>
                <a:lnTo>
                  <a:pt x="55510" y="92350"/>
                </a:lnTo>
                <a:lnTo>
                  <a:pt x="55510" y="92380"/>
                </a:lnTo>
                <a:lnTo>
                  <a:pt x="55500" y="92380"/>
                </a:lnTo>
                <a:lnTo>
                  <a:pt x="55500" y="92400"/>
                </a:lnTo>
                <a:lnTo>
                  <a:pt x="55500" y="92410"/>
                </a:lnTo>
                <a:lnTo>
                  <a:pt x="55490" y="92410"/>
                </a:lnTo>
                <a:lnTo>
                  <a:pt x="55490" y="92420"/>
                </a:lnTo>
                <a:lnTo>
                  <a:pt x="55490" y="92440"/>
                </a:lnTo>
                <a:lnTo>
                  <a:pt x="55470" y="92440"/>
                </a:lnTo>
                <a:lnTo>
                  <a:pt x="55470" y="92450"/>
                </a:lnTo>
                <a:lnTo>
                  <a:pt x="55460" y="92450"/>
                </a:lnTo>
                <a:lnTo>
                  <a:pt x="55460" y="92510"/>
                </a:lnTo>
                <a:lnTo>
                  <a:pt x="55450" y="92510"/>
                </a:lnTo>
                <a:lnTo>
                  <a:pt x="55450" y="92540"/>
                </a:lnTo>
                <a:lnTo>
                  <a:pt x="55430" y="92540"/>
                </a:lnTo>
                <a:lnTo>
                  <a:pt x="55430" y="92560"/>
                </a:lnTo>
                <a:lnTo>
                  <a:pt x="55430" y="92570"/>
                </a:lnTo>
                <a:lnTo>
                  <a:pt x="55420" y="92570"/>
                </a:lnTo>
                <a:lnTo>
                  <a:pt x="55420" y="92600"/>
                </a:lnTo>
                <a:lnTo>
                  <a:pt x="55400" y="92600"/>
                </a:lnTo>
                <a:lnTo>
                  <a:pt x="55400" y="92630"/>
                </a:lnTo>
                <a:lnTo>
                  <a:pt x="55390" y="92630"/>
                </a:lnTo>
                <a:lnTo>
                  <a:pt x="55390" y="92680"/>
                </a:lnTo>
                <a:lnTo>
                  <a:pt x="55390" y="92690"/>
                </a:lnTo>
                <a:lnTo>
                  <a:pt x="55380" y="92690"/>
                </a:lnTo>
                <a:lnTo>
                  <a:pt x="55380" y="92700"/>
                </a:lnTo>
                <a:lnTo>
                  <a:pt x="55380" y="92710"/>
                </a:lnTo>
                <a:lnTo>
                  <a:pt x="55370" y="92710"/>
                </a:lnTo>
                <a:lnTo>
                  <a:pt x="55350" y="92710"/>
                </a:lnTo>
                <a:lnTo>
                  <a:pt x="55350" y="92770"/>
                </a:lnTo>
                <a:lnTo>
                  <a:pt x="55340" y="92770"/>
                </a:lnTo>
                <a:lnTo>
                  <a:pt x="55340" y="92780"/>
                </a:lnTo>
                <a:lnTo>
                  <a:pt x="55320" y="92780"/>
                </a:lnTo>
                <a:lnTo>
                  <a:pt x="55320" y="92830"/>
                </a:lnTo>
                <a:lnTo>
                  <a:pt x="55320" y="92840"/>
                </a:lnTo>
                <a:lnTo>
                  <a:pt x="55310" y="92840"/>
                </a:lnTo>
                <a:lnTo>
                  <a:pt x="55310" y="93090"/>
                </a:lnTo>
                <a:lnTo>
                  <a:pt x="55320" y="93090"/>
                </a:lnTo>
                <a:lnTo>
                  <a:pt x="55320" y="93120"/>
                </a:lnTo>
                <a:lnTo>
                  <a:pt x="55340" y="93120"/>
                </a:lnTo>
                <a:lnTo>
                  <a:pt x="55340" y="93150"/>
                </a:lnTo>
                <a:lnTo>
                  <a:pt x="55350" y="93150"/>
                </a:lnTo>
                <a:lnTo>
                  <a:pt x="55350" y="93180"/>
                </a:lnTo>
                <a:lnTo>
                  <a:pt x="55370" y="93180"/>
                </a:lnTo>
                <a:lnTo>
                  <a:pt x="55370" y="93190"/>
                </a:lnTo>
                <a:lnTo>
                  <a:pt x="55380" y="93190"/>
                </a:lnTo>
                <a:lnTo>
                  <a:pt x="55380" y="93330"/>
                </a:lnTo>
                <a:lnTo>
                  <a:pt x="55360" y="93330"/>
                </a:lnTo>
                <a:lnTo>
                  <a:pt x="55360" y="93340"/>
                </a:lnTo>
                <a:lnTo>
                  <a:pt x="55350" y="93340"/>
                </a:lnTo>
                <a:lnTo>
                  <a:pt x="55350" y="93360"/>
                </a:lnTo>
                <a:lnTo>
                  <a:pt x="55340" y="93360"/>
                </a:lnTo>
                <a:lnTo>
                  <a:pt x="55340" y="93400"/>
                </a:lnTo>
                <a:lnTo>
                  <a:pt x="55320" y="93400"/>
                </a:lnTo>
                <a:lnTo>
                  <a:pt x="55320" y="93450"/>
                </a:lnTo>
                <a:lnTo>
                  <a:pt x="55340" y="93450"/>
                </a:lnTo>
                <a:lnTo>
                  <a:pt x="55340" y="93510"/>
                </a:lnTo>
                <a:lnTo>
                  <a:pt x="55350" y="93500"/>
                </a:lnTo>
                <a:lnTo>
                  <a:pt x="55350" y="93520"/>
                </a:lnTo>
                <a:lnTo>
                  <a:pt x="55360" y="93520"/>
                </a:lnTo>
                <a:lnTo>
                  <a:pt x="55360" y="93550"/>
                </a:lnTo>
                <a:lnTo>
                  <a:pt x="55380" y="93550"/>
                </a:lnTo>
                <a:lnTo>
                  <a:pt x="55380" y="93600"/>
                </a:lnTo>
                <a:lnTo>
                  <a:pt x="55360" y="93600"/>
                </a:lnTo>
                <a:lnTo>
                  <a:pt x="55360" y="93620"/>
                </a:lnTo>
                <a:lnTo>
                  <a:pt x="55380" y="93620"/>
                </a:lnTo>
                <a:lnTo>
                  <a:pt x="55380" y="93660"/>
                </a:lnTo>
                <a:lnTo>
                  <a:pt x="55390" y="93660"/>
                </a:lnTo>
                <a:lnTo>
                  <a:pt x="55390" y="93780"/>
                </a:lnTo>
                <a:lnTo>
                  <a:pt x="55410" y="93780"/>
                </a:lnTo>
                <a:lnTo>
                  <a:pt x="55410" y="93790"/>
                </a:lnTo>
                <a:lnTo>
                  <a:pt x="55400" y="93800"/>
                </a:lnTo>
                <a:lnTo>
                  <a:pt x="55390" y="93800"/>
                </a:lnTo>
                <a:lnTo>
                  <a:pt x="55390" y="93830"/>
                </a:lnTo>
                <a:lnTo>
                  <a:pt x="55390" y="93840"/>
                </a:lnTo>
                <a:lnTo>
                  <a:pt x="55380" y="93840"/>
                </a:lnTo>
                <a:lnTo>
                  <a:pt x="55380" y="93860"/>
                </a:lnTo>
                <a:lnTo>
                  <a:pt x="55390" y="93860"/>
                </a:lnTo>
                <a:lnTo>
                  <a:pt x="55390" y="93890"/>
                </a:lnTo>
                <a:lnTo>
                  <a:pt x="55400" y="93890"/>
                </a:lnTo>
                <a:lnTo>
                  <a:pt x="55400" y="93930"/>
                </a:lnTo>
                <a:lnTo>
                  <a:pt x="55420" y="93930"/>
                </a:lnTo>
                <a:lnTo>
                  <a:pt x="55420" y="93940"/>
                </a:lnTo>
                <a:lnTo>
                  <a:pt x="55420" y="93950"/>
                </a:lnTo>
                <a:lnTo>
                  <a:pt x="55430" y="93950"/>
                </a:lnTo>
                <a:lnTo>
                  <a:pt x="55430" y="93960"/>
                </a:lnTo>
                <a:lnTo>
                  <a:pt x="55450" y="93960"/>
                </a:lnTo>
                <a:lnTo>
                  <a:pt x="55450" y="93970"/>
                </a:lnTo>
                <a:lnTo>
                  <a:pt x="55450" y="93990"/>
                </a:lnTo>
                <a:lnTo>
                  <a:pt x="55460" y="93990"/>
                </a:lnTo>
                <a:lnTo>
                  <a:pt x="55460" y="94040"/>
                </a:lnTo>
                <a:lnTo>
                  <a:pt x="55470" y="94030"/>
                </a:lnTo>
                <a:lnTo>
                  <a:pt x="55470" y="94050"/>
                </a:lnTo>
                <a:lnTo>
                  <a:pt x="55480" y="94050"/>
                </a:lnTo>
                <a:lnTo>
                  <a:pt x="55490" y="94050"/>
                </a:lnTo>
                <a:lnTo>
                  <a:pt x="55490" y="94080"/>
                </a:lnTo>
                <a:lnTo>
                  <a:pt x="55430" y="94080"/>
                </a:lnTo>
                <a:lnTo>
                  <a:pt x="55430" y="94110"/>
                </a:lnTo>
                <a:lnTo>
                  <a:pt x="55410" y="94110"/>
                </a:lnTo>
                <a:lnTo>
                  <a:pt x="55400" y="94110"/>
                </a:lnTo>
                <a:lnTo>
                  <a:pt x="55400" y="94140"/>
                </a:lnTo>
                <a:lnTo>
                  <a:pt x="55420" y="94140"/>
                </a:lnTo>
                <a:lnTo>
                  <a:pt x="55420" y="94190"/>
                </a:lnTo>
                <a:lnTo>
                  <a:pt x="55400" y="94190"/>
                </a:lnTo>
                <a:lnTo>
                  <a:pt x="55400" y="94310"/>
                </a:lnTo>
                <a:lnTo>
                  <a:pt x="55420" y="94310"/>
                </a:lnTo>
                <a:lnTo>
                  <a:pt x="55420" y="94380"/>
                </a:lnTo>
                <a:lnTo>
                  <a:pt x="55430" y="94380"/>
                </a:lnTo>
                <a:lnTo>
                  <a:pt x="55430" y="94460"/>
                </a:lnTo>
                <a:lnTo>
                  <a:pt x="55420" y="94460"/>
                </a:lnTo>
                <a:lnTo>
                  <a:pt x="55420" y="94480"/>
                </a:lnTo>
                <a:lnTo>
                  <a:pt x="55400" y="94480"/>
                </a:lnTo>
                <a:lnTo>
                  <a:pt x="55400" y="94510"/>
                </a:lnTo>
                <a:lnTo>
                  <a:pt x="55390" y="94510"/>
                </a:lnTo>
                <a:lnTo>
                  <a:pt x="55390" y="94520"/>
                </a:lnTo>
                <a:lnTo>
                  <a:pt x="55400" y="94520"/>
                </a:lnTo>
                <a:lnTo>
                  <a:pt x="55400" y="94540"/>
                </a:lnTo>
                <a:lnTo>
                  <a:pt x="55390" y="94540"/>
                </a:lnTo>
                <a:lnTo>
                  <a:pt x="55390" y="94600"/>
                </a:lnTo>
                <a:lnTo>
                  <a:pt x="55400" y="94600"/>
                </a:lnTo>
                <a:lnTo>
                  <a:pt x="55400" y="94630"/>
                </a:lnTo>
                <a:lnTo>
                  <a:pt x="55420" y="94630"/>
                </a:lnTo>
                <a:lnTo>
                  <a:pt x="55420" y="94660"/>
                </a:lnTo>
                <a:lnTo>
                  <a:pt x="55430" y="94660"/>
                </a:lnTo>
                <a:lnTo>
                  <a:pt x="55430" y="94670"/>
                </a:lnTo>
                <a:lnTo>
                  <a:pt x="55430" y="94700"/>
                </a:lnTo>
                <a:lnTo>
                  <a:pt x="55450" y="94700"/>
                </a:lnTo>
                <a:lnTo>
                  <a:pt x="55450" y="94720"/>
                </a:lnTo>
                <a:lnTo>
                  <a:pt x="55430" y="94720"/>
                </a:lnTo>
                <a:lnTo>
                  <a:pt x="55430" y="94730"/>
                </a:lnTo>
                <a:lnTo>
                  <a:pt x="55450" y="94730"/>
                </a:lnTo>
                <a:lnTo>
                  <a:pt x="55440" y="94750"/>
                </a:lnTo>
                <a:lnTo>
                  <a:pt x="55430" y="94750"/>
                </a:lnTo>
                <a:lnTo>
                  <a:pt x="55430" y="94780"/>
                </a:lnTo>
                <a:lnTo>
                  <a:pt x="55430" y="94790"/>
                </a:lnTo>
                <a:lnTo>
                  <a:pt x="55420" y="94790"/>
                </a:lnTo>
                <a:lnTo>
                  <a:pt x="55420" y="94810"/>
                </a:lnTo>
                <a:lnTo>
                  <a:pt x="55400" y="94810"/>
                </a:lnTo>
                <a:lnTo>
                  <a:pt x="55400" y="94910"/>
                </a:lnTo>
                <a:lnTo>
                  <a:pt x="55390" y="94910"/>
                </a:lnTo>
                <a:lnTo>
                  <a:pt x="55390" y="95050"/>
                </a:lnTo>
                <a:lnTo>
                  <a:pt x="55390" y="95080"/>
                </a:lnTo>
                <a:lnTo>
                  <a:pt x="55380" y="95080"/>
                </a:lnTo>
                <a:lnTo>
                  <a:pt x="55380" y="95090"/>
                </a:lnTo>
                <a:lnTo>
                  <a:pt x="55390" y="95090"/>
                </a:lnTo>
                <a:lnTo>
                  <a:pt x="55390" y="95150"/>
                </a:lnTo>
                <a:lnTo>
                  <a:pt x="55380" y="95150"/>
                </a:lnTo>
                <a:lnTo>
                  <a:pt x="55380" y="95170"/>
                </a:lnTo>
                <a:lnTo>
                  <a:pt x="55390" y="95170"/>
                </a:lnTo>
                <a:lnTo>
                  <a:pt x="55390" y="95220"/>
                </a:lnTo>
                <a:lnTo>
                  <a:pt x="55380" y="95220"/>
                </a:lnTo>
                <a:lnTo>
                  <a:pt x="55380" y="95230"/>
                </a:lnTo>
                <a:lnTo>
                  <a:pt x="55360" y="95230"/>
                </a:lnTo>
                <a:lnTo>
                  <a:pt x="55310" y="95230"/>
                </a:lnTo>
                <a:lnTo>
                  <a:pt x="55310" y="95240"/>
                </a:lnTo>
                <a:lnTo>
                  <a:pt x="55290" y="95250"/>
                </a:lnTo>
                <a:lnTo>
                  <a:pt x="55290" y="95290"/>
                </a:lnTo>
                <a:lnTo>
                  <a:pt x="55280" y="95290"/>
                </a:lnTo>
                <a:lnTo>
                  <a:pt x="55280" y="95390"/>
                </a:lnTo>
                <a:lnTo>
                  <a:pt x="55240" y="95390"/>
                </a:lnTo>
                <a:lnTo>
                  <a:pt x="55240" y="95410"/>
                </a:lnTo>
                <a:lnTo>
                  <a:pt x="55200" y="95410"/>
                </a:lnTo>
                <a:lnTo>
                  <a:pt x="55200" y="95440"/>
                </a:lnTo>
                <a:lnTo>
                  <a:pt x="55180" y="95440"/>
                </a:lnTo>
                <a:lnTo>
                  <a:pt x="55180" y="95450"/>
                </a:lnTo>
                <a:lnTo>
                  <a:pt x="55170" y="95450"/>
                </a:lnTo>
                <a:close/>
                <a:moveTo>
                  <a:pt x="54470" y="90500"/>
                </a:moveTo>
                <a:lnTo>
                  <a:pt x="54330" y="90310"/>
                </a:lnTo>
                <a:lnTo>
                  <a:pt x="54330" y="90300"/>
                </a:lnTo>
                <a:lnTo>
                  <a:pt x="54330" y="90280"/>
                </a:lnTo>
                <a:lnTo>
                  <a:pt x="54350" y="90280"/>
                </a:lnTo>
                <a:lnTo>
                  <a:pt x="54350" y="90260"/>
                </a:lnTo>
                <a:lnTo>
                  <a:pt x="54360" y="90260"/>
                </a:lnTo>
                <a:lnTo>
                  <a:pt x="54360" y="90220"/>
                </a:lnTo>
                <a:lnTo>
                  <a:pt x="54380" y="90220"/>
                </a:lnTo>
                <a:lnTo>
                  <a:pt x="54370" y="90190"/>
                </a:lnTo>
                <a:lnTo>
                  <a:pt x="54390" y="90190"/>
                </a:lnTo>
                <a:lnTo>
                  <a:pt x="54390" y="90170"/>
                </a:lnTo>
                <a:lnTo>
                  <a:pt x="54400" y="90170"/>
                </a:lnTo>
                <a:lnTo>
                  <a:pt x="54400" y="90160"/>
                </a:lnTo>
                <a:lnTo>
                  <a:pt x="54400" y="90140"/>
                </a:lnTo>
                <a:lnTo>
                  <a:pt x="54410" y="90140"/>
                </a:lnTo>
                <a:lnTo>
                  <a:pt x="54420" y="90140"/>
                </a:lnTo>
                <a:lnTo>
                  <a:pt x="54420" y="90130"/>
                </a:lnTo>
                <a:lnTo>
                  <a:pt x="54460" y="90130"/>
                </a:lnTo>
                <a:lnTo>
                  <a:pt x="54460" y="90140"/>
                </a:lnTo>
                <a:lnTo>
                  <a:pt x="54490" y="90140"/>
                </a:lnTo>
                <a:lnTo>
                  <a:pt x="54500" y="90140"/>
                </a:lnTo>
                <a:lnTo>
                  <a:pt x="54500" y="90160"/>
                </a:lnTo>
                <a:lnTo>
                  <a:pt x="54510" y="90160"/>
                </a:lnTo>
                <a:lnTo>
                  <a:pt x="54510" y="90170"/>
                </a:lnTo>
                <a:lnTo>
                  <a:pt x="54520" y="90170"/>
                </a:lnTo>
                <a:lnTo>
                  <a:pt x="54530" y="90170"/>
                </a:lnTo>
                <a:lnTo>
                  <a:pt x="54530" y="90180"/>
                </a:lnTo>
                <a:lnTo>
                  <a:pt x="54530" y="90200"/>
                </a:lnTo>
                <a:lnTo>
                  <a:pt x="54540" y="90200"/>
                </a:lnTo>
                <a:lnTo>
                  <a:pt x="54540" y="90220"/>
                </a:lnTo>
                <a:lnTo>
                  <a:pt x="54570" y="90220"/>
                </a:lnTo>
                <a:lnTo>
                  <a:pt x="54570" y="90250"/>
                </a:lnTo>
                <a:lnTo>
                  <a:pt x="54580" y="90250"/>
                </a:lnTo>
                <a:lnTo>
                  <a:pt x="54580" y="90260"/>
                </a:lnTo>
                <a:lnTo>
                  <a:pt x="54590" y="90260"/>
                </a:lnTo>
                <a:lnTo>
                  <a:pt x="54590" y="90290"/>
                </a:lnTo>
                <a:lnTo>
                  <a:pt x="54610" y="90290"/>
                </a:lnTo>
                <a:lnTo>
                  <a:pt x="54610" y="90310"/>
                </a:lnTo>
                <a:lnTo>
                  <a:pt x="54620" y="90310"/>
                </a:lnTo>
                <a:lnTo>
                  <a:pt x="54620" y="90320"/>
                </a:lnTo>
                <a:lnTo>
                  <a:pt x="54630" y="90320"/>
                </a:lnTo>
                <a:lnTo>
                  <a:pt x="54630" y="90340"/>
                </a:lnTo>
                <a:lnTo>
                  <a:pt x="54640" y="90340"/>
                </a:lnTo>
                <a:lnTo>
                  <a:pt x="54650" y="90340"/>
                </a:lnTo>
                <a:lnTo>
                  <a:pt x="54650" y="90370"/>
                </a:lnTo>
                <a:lnTo>
                  <a:pt x="54640" y="90370"/>
                </a:lnTo>
                <a:lnTo>
                  <a:pt x="54630" y="90370"/>
                </a:lnTo>
                <a:lnTo>
                  <a:pt x="54630" y="90380"/>
                </a:lnTo>
                <a:lnTo>
                  <a:pt x="54640" y="90380"/>
                </a:lnTo>
                <a:lnTo>
                  <a:pt x="54650" y="90380"/>
                </a:lnTo>
                <a:lnTo>
                  <a:pt x="54650" y="90400"/>
                </a:lnTo>
                <a:lnTo>
                  <a:pt x="54650" y="90410"/>
                </a:lnTo>
                <a:lnTo>
                  <a:pt x="54660" y="90410"/>
                </a:lnTo>
                <a:lnTo>
                  <a:pt x="54660" y="90530"/>
                </a:lnTo>
                <a:lnTo>
                  <a:pt x="54650" y="90530"/>
                </a:lnTo>
                <a:lnTo>
                  <a:pt x="54650" y="90520"/>
                </a:lnTo>
                <a:lnTo>
                  <a:pt x="54630" y="90520"/>
                </a:lnTo>
                <a:lnTo>
                  <a:pt x="54640" y="90500"/>
                </a:lnTo>
                <a:lnTo>
                  <a:pt x="54620" y="90500"/>
                </a:lnTo>
                <a:lnTo>
                  <a:pt x="54620" y="90470"/>
                </a:lnTo>
                <a:lnTo>
                  <a:pt x="54590" y="90470"/>
                </a:lnTo>
                <a:lnTo>
                  <a:pt x="54590" y="90460"/>
                </a:lnTo>
                <a:lnTo>
                  <a:pt x="54580" y="90460"/>
                </a:lnTo>
                <a:lnTo>
                  <a:pt x="54580" y="90470"/>
                </a:lnTo>
                <a:lnTo>
                  <a:pt x="54560" y="90470"/>
                </a:lnTo>
                <a:lnTo>
                  <a:pt x="54550" y="90470"/>
                </a:lnTo>
                <a:lnTo>
                  <a:pt x="54550" y="90500"/>
                </a:lnTo>
                <a:lnTo>
                  <a:pt x="54520" y="90500"/>
                </a:lnTo>
                <a:lnTo>
                  <a:pt x="54510" y="90500"/>
                </a:lnTo>
                <a:lnTo>
                  <a:pt x="54510" y="90520"/>
                </a:lnTo>
                <a:lnTo>
                  <a:pt x="54480" y="90520"/>
                </a:lnTo>
                <a:lnTo>
                  <a:pt x="54480" y="90500"/>
                </a:lnTo>
                <a:lnTo>
                  <a:pt x="54470" y="90500"/>
                </a:lnTo>
                <a:close/>
                <a:moveTo>
                  <a:pt x="45990" y="93140"/>
                </a:moveTo>
                <a:lnTo>
                  <a:pt x="46070" y="69910"/>
                </a:lnTo>
                <a:lnTo>
                  <a:pt x="50890" y="69900"/>
                </a:lnTo>
                <a:lnTo>
                  <a:pt x="50920" y="63600"/>
                </a:lnTo>
                <a:lnTo>
                  <a:pt x="56140" y="65050"/>
                </a:lnTo>
                <a:lnTo>
                  <a:pt x="58750" y="66400"/>
                </a:lnTo>
                <a:lnTo>
                  <a:pt x="60620" y="66510"/>
                </a:lnTo>
                <a:lnTo>
                  <a:pt x="60680" y="61530"/>
                </a:lnTo>
                <a:lnTo>
                  <a:pt x="61650" y="61090"/>
                </a:lnTo>
                <a:lnTo>
                  <a:pt x="63580" y="60220"/>
                </a:lnTo>
                <a:lnTo>
                  <a:pt x="66910" y="58730"/>
                </a:lnTo>
                <a:lnTo>
                  <a:pt x="66830" y="58410"/>
                </a:lnTo>
                <a:lnTo>
                  <a:pt x="66760" y="58110"/>
                </a:lnTo>
                <a:lnTo>
                  <a:pt x="66640" y="57830"/>
                </a:lnTo>
                <a:lnTo>
                  <a:pt x="66660" y="57380"/>
                </a:lnTo>
                <a:lnTo>
                  <a:pt x="66910" y="57340"/>
                </a:lnTo>
                <a:lnTo>
                  <a:pt x="66970" y="57120"/>
                </a:lnTo>
                <a:lnTo>
                  <a:pt x="67620" y="57000"/>
                </a:lnTo>
                <a:lnTo>
                  <a:pt x="68100" y="56810"/>
                </a:lnTo>
                <a:lnTo>
                  <a:pt x="68930" y="56610"/>
                </a:lnTo>
                <a:lnTo>
                  <a:pt x="70280" y="56640"/>
                </a:lnTo>
                <a:lnTo>
                  <a:pt x="70260" y="56640"/>
                </a:lnTo>
                <a:lnTo>
                  <a:pt x="70260" y="56760"/>
                </a:lnTo>
                <a:lnTo>
                  <a:pt x="70280" y="56760"/>
                </a:lnTo>
                <a:lnTo>
                  <a:pt x="70280" y="56830"/>
                </a:lnTo>
                <a:lnTo>
                  <a:pt x="70290" y="56830"/>
                </a:lnTo>
                <a:lnTo>
                  <a:pt x="70290" y="56840"/>
                </a:lnTo>
                <a:lnTo>
                  <a:pt x="70300" y="56840"/>
                </a:lnTo>
                <a:lnTo>
                  <a:pt x="70300" y="56860"/>
                </a:lnTo>
                <a:lnTo>
                  <a:pt x="70290" y="56860"/>
                </a:lnTo>
                <a:lnTo>
                  <a:pt x="70290" y="56920"/>
                </a:lnTo>
                <a:lnTo>
                  <a:pt x="70280" y="56920"/>
                </a:lnTo>
                <a:lnTo>
                  <a:pt x="70280" y="56930"/>
                </a:lnTo>
                <a:lnTo>
                  <a:pt x="70300" y="56930"/>
                </a:lnTo>
                <a:lnTo>
                  <a:pt x="70300" y="56960"/>
                </a:lnTo>
                <a:lnTo>
                  <a:pt x="70320" y="56960"/>
                </a:lnTo>
                <a:lnTo>
                  <a:pt x="70320" y="56980"/>
                </a:lnTo>
                <a:lnTo>
                  <a:pt x="70330" y="56980"/>
                </a:lnTo>
                <a:lnTo>
                  <a:pt x="70330" y="57010"/>
                </a:lnTo>
                <a:lnTo>
                  <a:pt x="70350" y="57010"/>
                </a:lnTo>
                <a:lnTo>
                  <a:pt x="70350" y="57040"/>
                </a:lnTo>
                <a:lnTo>
                  <a:pt x="70360" y="57040"/>
                </a:lnTo>
                <a:lnTo>
                  <a:pt x="70360" y="57050"/>
                </a:lnTo>
                <a:lnTo>
                  <a:pt x="70370" y="57050"/>
                </a:lnTo>
                <a:lnTo>
                  <a:pt x="70370" y="57070"/>
                </a:lnTo>
                <a:lnTo>
                  <a:pt x="70390" y="57070"/>
                </a:lnTo>
                <a:lnTo>
                  <a:pt x="70390" y="57080"/>
                </a:lnTo>
                <a:lnTo>
                  <a:pt x="70400" y="57080"/>
                </a:lnTo>
                <a:lnTo>
                  <a:pt x="70400" y="57140"/>
                </a:lnTo>
                <a:lnTo>
                  <a:pt x="70410" y="57140"/>
                </a:lnTo>
                <a:lnTo>
                  <a:pt x="70410" y="57170"/>
                </a:lnTo>
                <a:lnTo>
                  <a:pt x="70430" y="57170"/>
                </a:lnTo>
                <a:lnTo>
                  <a:pt x="70430" y="57250"/>
                </a:lnTo>
                <a:lnTo>
                  <a:pt x="70440" y="57250"/>
                </a:lnTo>
                <a:lnTo>
                  <a:pt x="70440" y="57300"/>
                </a:lnTo>
                <a:lnTo>
                  <a:pt x="70460" y="57300"/>
                </a:lnTo>
                <a:lnTo>
                  <a:pt x="70460" y="57310"/>
                </a:lnTo>
                <a:lnTo>
                  <a:pt x="70470" y="57310"/>
                </a:lnTo>
                <a:lnTo>
                  <a:pt x="70470" y="57330"/>
                </a:lnTo>
                <a:lnTo>
                  <a:pt x="70480" y="57330"/>
                </a:lnTo>
                <a:lnTo>
                  <a:pt x="70480" y="57340"/>
                </a:lnTo>
                <a:lnTo>
                  <a:pt x="70500" y="57340"/>
                </a:lnTo>
                <a:lnTo>
                  <a:pt x="70500" y="57370"/>
                </a:lnTo>
                <a:lnTo>
                  <a:pt x="70510" y="57370"/>
                </a:lnTo>
                <a:lnTo>
                  <a:pt x="70510" y="57390"/>
                </a:lnTo>
                <a:lnTo>
                  <a:pt x="70520" y="57390"/>
                </a:lnTo>
                <a:lnTo>
                  <a:pt x="70520" y="57400"/>
                </a:lnTo>
                <a:lnTo>
                  <a:pt x="70540" y="57400"/>
                </a:lnTo>
                <a:lnTo>
                  <a:pt x="70540" y="57420"/>
                </a:lnTo>
                <a:lnTo>
                  <a:pt x="70580" y="57420"/>
                </a:lnTo>
                <a:lnTo>
                  <a:pt x="70580" y="57460"/>
                </a:lnTo>
                <a:lnTo>
                  <a:pt x="70570" y="57460"/>
                </a:lnTo>
                <a:lnTo>
                  <a:pt x="70570" y="57490"/>
                </a:lnTo>
                <a:lnTo>
                  <a:pt x="70580" y="57490"/>
                </a:lnTo>
                <a:lnTo>
                  <a:pt x="70580" y="57520"/>
                </a:lnTo>
                <a:lnTo>
                  <a:pt x="70610" y="57520"/>
                </a:lnTo>
                <a:lnTo>
                  <a:pt x="70610" y="57510"/>
                </a:lnTo>
                <a:lnTo>
                  <a:pt x="70620" y="57510"/>
                </a:lnTo>
                <a:lnTo>
                  <a:pt x="70620" y="57520"/>
                </a:lnTo>
                <a:lnTo>
                  <a:pt x="70730" y="57520"/>
                </a:lnTo>
                <a:lnTo>
                  <a:pt x="70730" y="57540"/>
                </a:lnTo>
                <a:lnTo>
                  <a:pt x="70740" y="57540"/>
                </a:lnTo>
                <a:lnTo>
                  <a:pt x="70740" y="57550"/>
                </a:lnTo>
                <a:lnTo>
                  <a:pt x="70770" y="57550"/>
                </a:lnTo>
                <a:lnTo>
                  <a:pt x="70770" y="57570"/>
                </a:lnTo>
                <a:lnTo>
                  <a:pt x="70790" y="57570"/>
                </a:lnTo>
                <a:lnTo>
                  <a:pt x="70790" y="57580"/>
                </a:lnTo>
                <a:lnTo>
                  <a:pt x="70800" y="57580"/>
                </a:lnTo>
                <a:lnTo>
                  <a:pt x="70800" y="57600"/>
                </a:lnTo>
                <a:lnTo>
                  <a:pt x="70810" y="57600"/>
                </a:lnTo>
                <a:lnTo>
                  <a:pt x="70810" y="57610"/>
                </a:lnTo>
                <a:lnTo>
                  <a:pt x="70830" y="57610"/>
                </a:lnTo>
                <a:lnTo>
                  <a:pt x="70830" y="57630"/>
                </a:lnTo>
                <a:lnTo>
                  <a:pt x="70840" y="57630"/>
                </a:lnTo>
                <a:lnTo>
                  <a:pt x="70840" y="57650"/>
                </a:lnTo>
                <a:lnTo>
                  <a:pt x="70850" y="57650"/>
                </a:lnTo>
                <a:lnTo>
                  <a:pt x="70850" y="57660"/>
                </a:lnTo>
                <a:lnTo>
                  <a:pt x="70870" y="57660"/>
                </a:lnTo>
                <a:lnTo>
                  <a:pt x="70870" y="57680"/>
                </a:lnTo>
                <a:lnTo>
                  <a:pt x="70880" y="57680"/>
                </a:lnTo>
                <a:lnTo>
                  <a:pt x="70880" y="57690"/>
                </a:lnTo>
                <a:lnTo>
                  <a:pt x="70910" y="57690"/>
                </a:lnTo>
                <a:lnTo>
                  <a:pt x="70910" y="57710"/>
                </a:lnTo>
                <a:lnTo>
                  <a:pt x="70920" y="57710"/>
                </a:lnTo>
                <a:lnTo>
                  <a:pt x="70920" y="57720"/>
                </a:lnTo>
                <a:lnTo>
                  <a:pt x="70940" y="57720"/>
                </a:lnTo>
                <a:lnTo>
                  <a:pt x="70940" y="57740"/>
                </a:lnTo>
                <a:lnTo>
                  <a:pt x="70960" y="57740"/>
                </a:lnTo>
                <a:lnTo>
                  <a:pt x="70960" y="57750"/>
                </a:lnTo>
                <a:lnTo>
                  <a:pt x="70980" y="57750"/>
                </a:lnTo>
                <a:lnTo>
                  <a:pt x="70980" y="57770"/>
                </a:lnTo>
                <a:lnTo>
                  <a:pt x="71000" y="57770"/>
                </a:lnTo>
                <a:lnTo>
                  <a:pt x="71000" y="57780"/>
                </a:lnTo>
                <a:lnTo>
                  <a:pt x="71020" y="57780"/>
                </a:lnTo>
                <a:lnTo>
                  <a:pt x="71020" y="57810"/>
                </a:lnTo>
                <a:lnTo>
                  <a:pt x="71030" y="57810"/>
                </a:lnTo>
                <a:lnTo>
                  <a:pt x="71030" y="57840"/>
                </a:lnTo>
                <a:lnTo>
                  <a:pt x="71130" y="57840"/>
                </a:lnTo>
                <a:lnTo>
                  <a:pt x="71130" y="57860"/>
                </a:lnTo>
                <a:lnTo>
                  <a:pt x="71140" y="57860"/>
                </a:lnTo>
                <a:lnTo>
                  <a:pt x="71140" y="57870"/>
                </a:lnTo>
                <a:lnTo>
                  <a:pt x="71170" y="57870"/>
                </a:lnTo>
                <a:lnTo>
                  <a:pt x="71170" y="57890"/>
                </a:lnTo>
                <a:lnTo>
                  <a:pt x="71200" y="57890"/>
                </a:lnTo>
                <a:lnTo>
                  <a:pt x="71200" y="58050"/>
                </a:lnTo>
                <a:lnTo>
                  <a:pt x="71210" y="58050"/>
                </a:lnTo>
                <a:lnTo>
                  <a:pt x="71210" y="58070"/>
                </a:lnTo>
                <a:lnTo>
                  <a:pt x="71220" y="58070"/>
                </a:lnTo>
                <a:lnTo>
                  <a:pt x="71220" y="58090"/>
                </a:lnTo>
                <a:lnTo>
                  <a:pt x="71250" y="58090"/>
                </a:lnTo>
                <a:lnTo>
                  <a:pt x="71250" y="58100"/>
                </a:lnTo>
                <a:lnTo>
                  <a:pt x="71280" y="58100"/>
                </a:lnTo>
                <a:lnTo>
                  <a:pt x="71280" y="58120"/>
                </a:lnTo>
                <a:lnTo>
                  <a:pt x="71310" y="58120"/>
                </a:lnTo>
                <a:lnTo>
                  <a:pt x="71310" y="58130"/>
                </a:lnTo>
                <a:lnTo>
                  <a:pt x="71430" y="58130"/>
                </a:lnTo>
                <a:lnTo>
                  <a:pt x="71430" y="58150"/>
                </a:lnTo>
                <a:lnTo>
                  <a:pt x="71460" y="58150"/>
                </a:lnTo>
                <a:lnTo>
                  <a:pt x="71460" y="58190"/>
                </a:lnTo>
                <a:lnTo>
                  <a:pt x="71440" y="58190"/>
                </a:lnTo>
                <a:lnTo>
                  <a:pt x="71440" y="58210"/>
                </a:lnTo>
                <a:lnTo>
                  <a:pt x="71460" y="58210"/>
                </a:lnTo>
                <a:lnTo>
                  <a:pt x="71460" y="58250"/>
                </a:lnTo>
                <a:lnTo>
                  <a:pt x="71430" y="58250"/>
                </a:lnTo>
                <a:lnTo>
                  <a:pt x="71430" y="58270"/>
                </a:lnTo>
                <a:lnTo>
                  <a:pt x="71390" y="58270"/>
                </a:lnTo>
                <a:lnTo>
                  <a:pt x="71390" y="58250"/>
                </a:lnTo>
                <a:lnTo>
                  <a:pt x="71360" y="58250"/>
                </a:lnTo>
                <a:lnTo>
                  <a:pt x="71360" y="58220"/>
                </a:lnTo>
                <a:lnTo>
                  <a:pt x="71330" y="58220"/>
                </a:lnTo>
                <a:lnTo>
                  <a:pt x="71330" y="58210"/>
                </a:lnTo>
                <a:lnTo>
                  <a:pt x="71290" y="58210"/>
                </a:lnTo>
                <a:lnTo>
                  <a:pt x="71290" y="58190"/>
                </a:lnTo>
                <a:lnTo>
                  <a:pt x="71220" y="58190"/>
                </a:lnTo>
                <a:lnTo>
                  <a:pt x="71220" y="58210"/>
                </a:lnTo>
                <a:lnTo>
                  <a:pt x="71210" y="58210"/>
                </a:lnTo>
                <a:lnTo>
                  <a:pt x="71210" y="58220"/>
                </a:lnTo>
                <a:lnTo>
                  <a:pt x="71200" y="58220"/>
                </a:lnTo>
                <a:lnTo>
                  <a:pt x="71200" y="58240"/>
                </a:lnTo>
                <a:lnTo>
                  <a:pt x="71180" y="58240"/>
                </a:lnTo>
                <a:lnTo>
                  <a:pt x="71180" y="58250"/>
                </a:lnTo>
                <a:lnTo>
                  <a:pt x="71170" y="58250"/>
                </a:lnTo>
                <a:lnTo>
                  <a:pt x="71170" y="58400"/>
                </a:lnTo>
                <a:lnTo>
                  <a:pt x="71160" y="58400"/>
                </a:lnTo>
                <a:lnTo>
                  <a:pt x="71160" y="58430"/>
                </a:lnTo>
                <a:lnTo>
                  <a:pt x="71140" y="58430"/>
                </a:lnTo>
                <a:lnTo>
                  <a:pt x="71140" y="58650"/>
                </a:lnTo>
                <a:lnTo>
                  <a:pt x="71160" y="58650"/>
                </a:lnTo>
                <a:lnTo>
                  <a:pt x="71160" y="58720"/>
                </a:lnTo>
                <a:lnTo>
                  <a:pt x="71170" y="58720"/>
                </a:lnTo>
                <a:lnTo>
                  <a:pt x="71170" y="58770"/>
                </a:lnTo>
                <a:lnTo>
                  <a:pt x="71180" y="58770"/>
                </a:lnTo>
                <a:lnTo>
                  <a:pt x="71180" y="58800"/>
                </a:lnTo>
                <a:lnTo>
                  <a:pt x="71200" y="58800"/>
                </a:lnTo>
                <a:lnTo>
                  <a:pt x="71200" y="58860"/>
                </a:lnTo>
                <a:lnTo>
                  <a:pt x="71180" y="58860"/>
                </a:lnTo>
                <a:lnTo>
                  <a:pt x="71180" y="58890"/>
                </a:lnTo>
                <a:lnTo>
                  <a:pt x="71170" y="58890"/>
                </a:lnTo>
                <a:lnTo>
                  <a:pt x="71170" y="58950"/>
                </a:lnTo>
                <a:lnTo>
                  <a:pt x="71180" y="58950"/>
                </a:lnTo>
                <a:lnTo>
                  <a:pt x="71180" y="58980"/>
                </a:lnTo>
                <a:lnTo>
                  <a:pt x="71200" y="58980"/>
                </a:lnTo>
                <a:lnTo>
                  <a:pt x="71200" y="59000"/>
                </a:lnTo>
                <a:lnTo>
                  <a:pt x="71210" y="59000"/>
                </a:lnTo>
                <a:lnTo>
                  <a:pt x="71210" y="59010"/>
                </a:lnTo>
                <a:lnTo>
                  <a:pt x="71220" y="59010"/>
                </a:lnTo>
                <a:lnTo>
                  <a:pt x="71220" y="59070"/>
                </a:lnTo>
                <a:lnTo>
                  <a:pt x="71210" y="59070"/>
                </a:lnTo>
                <a:lnTo>
                  <a:pt x="71210" y="59120"/>
                </a:lnTo>
                <a:lnTo>
                  <a:pt x="71200" y="59120"/>
                </a:lnTo>
                <a:lnTo>
                  <a:pt x="71200" y="59150"/>
                </a:lnTo>
                <a:lnTo>
                  <a:pt x="71180" y="59150"/>
                </a:lnTo>
                <a:lnTo>
                  <a:pt x="71180" y="59160"/>
                </a:lnTo>
                <a:lnTo>
                  <a:pt x="71170" y="59160"/>
                </a:lnTo>
                <a:lnTo>
                  <a:pt x="71170" y="59190"/>
                </a:lnTo>
                <a:lnTo>
                  <a:pt x="71160" y="59190"/>
                </a:lnTo>
                <a:lnTo>
                  <a:pt x="71160" y="59210"/>
                </a:lnTo>
                <a:lnTo>
                  <a:pt x="71140" y="59210"/>
                </a:lnTo>
                <a:lnTo>
                  <a:pt x="71140" y="59220"/>
                </a:lnTo>
                <a:lnTo>
                  <a:pt x="71130" y="59220"/>
                </a:lnTo>
                <a:lnTo>
                  <a:pt x="71130" y="59240"/>
                </a:lnTo>
                <a:lnTo>
                  <a:pt x="71110" y="59240"/>
                </a:lnTo>
                <a:lnTo>
                  <a:pt x="71110" y="59250"/>
                </a:lnTo>
                <a:lnTo>
                  <a:pt x="71100" y="59250"/>
                </a:lnTo>
                <a:lnTo>
                  <a:pt x="71100" y="59270"/>
                </a:lnTo>
                <a:lnTo>
                  <a:pt x="71090" y="59270"/>
                </a:lnTo>
                <a:lnTo>
                  <a:pt x="71090" y="59280"/>
                </a:lnTo>
                <a:lnTo>
                  <a:pt x="71070" y="59280"/>
                </a:lnTo>
                <a:lnTo>
                  <a:pt x="71070" y="59310"/>
                </a:lnTo>
                <a:lnTo>
                  <a:pt x="71060" y="59310"/>
                </a:lnTo>
                <a:lnTo>
                  <a:pt x="71060" y="59350"/>
                </a:lnTo>
                <a:lnTo>
                  <a:pt x="71050" y="59350"/>
                </a:lnTo>
                <a:lnTo>
                  <a:pt x="71050" y="59380"/>
                </a:lnTo>
                <a:lnTo>
                  <a:pt x="71060" y="59380"/>
                </a:lnTo>
                <a:lnTo>
                  <a:pt x="71060" y="59410"/>
                </a:lnTo>
                <a:lnTo>
                  <a:pt x="71070" y="59410"/>
                </a:lnTo>
                <a:lnTo>
                  <a:pt x="71070" y="59440"/>
                </a:lnTo>
                <a:lnTo>
                  <a:pt x="71090" y="59440"/>
                </a:lnTo>
                <a:lnTo>
                  <a:pt x="71090" y="59470"/>
                </a:lnTo>
                <a:lnTo>
                  <a:pt x="71100" y="59470"/>
                </a:lnTo>
                <a:lnTo>
                  <a:pt x="71100" y="59510"/>
                </a:lnTo>
                <a:lnTo>
                  <a:pt x="71090" y="59510"/>
                </a:lnTo>
                <a:lnTo>
                  <a:pt x="71090" y="59540"/>
                </a:lnTo>
                <a:lnTo>
                  <a:pt x="71070" y="59540"/>
                </a:lnTo>
                <a:lnTo>
                  <a:pt x="71070" y="59560"/>
                </a:lnTo>
                <a:lnTo>
                  <a:pt x="71060" y="59560"/>
                </a:lnTo>
                <a:lnTo>
                  <a:pt x="71060" y="59570"/>
                </a:lnTo>
                <a:lnTo>
                  <a:pt x="71050" y="59570"/>
                </a:lnTo>
                <a:lnTo>
                  <a:pt x="71050" y="59600"/>
                </a:lnTo>
                <a:lnTo>
                  <a:pt x="71020" y="59600"/>
                </a:lnTo>
                <a:lnTo>
                  <a:pt x="71020" y="59620"/>
                </a:lnTo>
                <a:lnTo>
                  <a:pt x="71000" y="59620"/>
                </a:lnTo>
                <a:lnTo>
                  <a:pt x="71000" y="59740"/>
                </a:lnTo>
                <a:lnTo>
                  <a:pt x="71020" y="59740"/>
                </a:lnTo>
                <a:lnTo>
                  <a:pt x="71020" y="59750"/>
                </a:lnTo>
                <a:lnTo>
                  <a:pt x="71030" y="59750"/>
                </a:lnTo>
                <a:lnTo>
                  <a:pt x="71030" y="59770"/>
                </a:lnTo>
                <a:lnTo>
                  <a:pt x="71060" y="59770"/>
                </a:lnTo>
                <a:lnTo>
                  <a:pt x="71060" y="59790"/>
                </a:lnTo>
                <a:lnTo>
                  <a:pt x="71070" y="59790"/>
                </a:lnTo>
                <a:lnTo>
                  <a:pt x="71070" y="59800"/>
                </a:lnTo>
                <a:lnTo>
                  <a:pt x="71090" y="59800"/>
                </a:lnTo>
                <a:lnTo>
                  <a:pt x="71090" y="59820"/>
                </a:lnTo>
                <a:lnTo>
                  <a:pt x="71030" y="59820"/>
                </a:lnTo>
                <a:lnTo>
                  <a:pt x="71030" y="59830"/>
                </a:lnTo>
                <a:lnTo>
                  <a:pt x="70980" y="59830"/>
                </a:lnTo>
                <a:lnTo>
                  <a:pt x="70980" y="59850"/>
                </a:lnTo>
                <a:lnTo>
                  <a:pt x="70960" y="59850"/>
                </a:lnTo>
                <a:lnTo>
                  <a:pt x="70960" y="59860"/>
                </a:lnTo>
                <a:lnTo>
                  <a:pt x="70950" y="59860"/>
                </a:lnTo>
                <a:lnTo>
                  <a:pt x="70950" y="59890"/>
                </a:lnTo>
                <a:lnTo>
                  <a:pt x="70940" y="59890"/>
                </a:lnTo>
                <a:lnTo>
                  <a:pt x="70940" y="59910"/>
                </a:lnTo>
                <a:lnTo>
                  <a:pt x="70920" y="59910"/>
                </a:lnTo>
                <a:lnTo>
                  <a:pt x="70920" y="59940"/>
                </a:lnTo>
                <a:lnTo>
                  <a:pt x="70880" y="59940"/>
                </a:lnTo>
                <a:lnTo>
                  <a:pt x="70880" y="59920"/>
                </a:lnTo>
                <a:lnTo>
                  <a:pt x="70830" y="59920"/>
                </a:lnTo>
                <a:lnTo>
                  <a:pt x="70830" y="59940"/>
                </a:lnTo>
                <a:lnTo>
                  <a:pt x="70800" y="59940"/>
                </a:lnTo>
                <a:lnTo>
                  <a:pt x="70800" y="59950"/>
                </a:lnTo>
                <a:lnTo>
                  <a:pt x="70790" y="59950"/>
                </a:lnTo>
                <a:lnTo>
                  <a:pt x="70790" y="59970"/>
                </a:lnTo>
                <a:lnTo>
                  <a:pt x="70760" y="59970"/>
                </a:lnTo>
                <a:lnTo>
                  <a:pt x="70760" y="60010"/>
                </a:lnTo>
                <a:lnTo>
                  <a:pt x="70770" y="60010"/>
                </a:lnTo>
                <a:lnTo>
                  <a:pt x="70770" y="60030"/>
                </a:lnTo>
                <a:lnTo>
                  <a:pt x="70800" y="60030"/>
                </a:lnTo>
                <a:lnTo>
                  <a:pt x="70800" y="60040"/>
                </a:lnTo>
                <a:lnTo>
                  <a:pt x="70810" y="60040"/>
                </a:lnTo>
                <a:lnTo>
                  <a:pt x="70810" y="60060"/>
                </a:lnTo>
                <a:lnTo>
                  <a:pt x="70840" y="60060"/>
                </a:lnTo>
                <a:lnTo>
                  <a:pt x="70840" y="60070"/>
                </a:lnTo>
                <a:lnTo>
                  <a:pt x="70850" y="60070"/>
                </a:lnTo>
                <a:lnTo>
                  <a:pt x="70850" y="60090"/>
                </a:lnTo>
                <a:lnTo>
                  <a:pt x="70870" y="60090"/>
                </a:lnTo>
                <a:lnTo>
                  <a:pt x="70870" y="60100"/>
                </a:lnTo>
                <a:lnTo>
                  <a:pt x="70880" y="60100"/>
                </a:lnTo>
                <a:lnTo>
                  <a:pt x="70880" y="60120"/>
                </a:lnTo>
                <a:lnTo>
                  <a:pt x="70870" y="60120"/>
                </a:lnTo>
                <a:lnTo>
                  <a:pt x="70870" y="60130"/>
                </a:lnTo>
                <a:lnTo>
                  <a:pt x="70840" y="60130"/>
                </a:lnTo>
                <a:lnTo>
                  <a:pt x="70840" y="60150"/>
                </a:lnTo>
                <a:lnTo>
                  <a:pt x="70830" y="60150"/>
                </a:lnTo>
                <a:lnTo>
                  <a:pt x="70830" y="60160"/>
                </a:lnTo>
                <a:lnTo>
                  <a:pt x="70800" y="60160"/>
                </a:lnTo>
                <a:lnTo>
                  <a:pt x="70800" y="60180"/>
                </a:lnTo>
                <a:lnTo>
                  <a:pt x="70790" y="60180"/>
                </a:lnTo>
                <a:lnTo>
                  <a:pt x="70790" y="60190"/>
                </a:lnTo>
                <a:lnTo>
                  <a:pt x="70770" y="60190"/>
                </a:lnTo>
                <a:lnTo>
                  <a:pt x="70770" y="60320"/>
                </a:lnTo>
                <a:lnTo>
                  <a:pt x="70790" y="60320"/>
                </a:lnTo>
                <a:lnTo>
                  <a:pt x="70790" y="60330"/>
                </a:lnTo>
                <a:lnTo>
                  <a:pt x="70810" y="60330"/>
                </a:lnTo>
                <a:lnTo>
                  <a:pt x="70810" y="60360"/>
                </a:lnTo>
                <a:lnTo>
                  <a:pt x="70840" y="60360"/>
                </a:lnTo>
                <a:lnTo>
                  <a:pt x="70840" y="60380"/>
                </a:lnTo>
                <a:lnTo>
                  <a:pt x="70850" y="60380"/>
                </a:lnTo>
                <a:lnTo>
                  <a:pt x="70850" y="60390"/>
                </a:lnTo>
                <a:lnTo>
                  <a:pt x="70880" y="60390"/>
                </a:lnTo>
                <a:lnTo>
                  <a:pt x="70880" y="60410"/>
                </a:lnTo>
                <a:lnTo>
                  <a:pt x="70890" y="60410"/>
                </a:lnTo>
                <a:lnTo>
                  <a:pt x="70890" y="60420"/>
                </a:lnTo>
                <a:lnTo>
                  <a:pt x="70920" y="60420"/>
                </a:lnTo>
                <a:lnTo>
                  <a:pt x="70920" y="60440"/>
                </a:lnTo>
                <a:lnTo>
                  <a:pt x="70950" y="60440"/>
                </a:lnTo>
                <a:lnTo>
                  <a:pt x="70950" y="60450"/>
                </a:lnTo>
                <a:lnTo>
                  <a:pt x="70960" y="60450"/>
                </a:lnTo>
                <a:lnTo>
                  <a:pt x="70960" y="60470"/>
                </a:lnTo>
                <a:lnTo>
                  <a:pt x="70990" y="60470"/>
                </a:lnTo>
                <a:lnTo>
                  <a:pt x="70990" y="60480"/>
                </a:lnTo>
                <a:lnTo>
                  <a:pt x="71000" y="60480"/>
                </a:lnTo>
                <a:lnTo>
                  <a:pt x="71000" y="60500"/>
                </a:lnTo>
                <a:lnTo>
                  <a:pt x="71030" y="60500"/>
                </a:lnTo>
                <a:lnTo>
                  <a:pt x="71030" y="60510"/>
                </a:lnTo>
                <a:lnTo>
                  <a:pt x="71060" y="60510"/>
                </a:lnTo>
                <a:lnTo>
                  <a:pt x="71060" y="60530"/>
                </a:lnTo>
                <a:lnTo>
                  <a:pt x="71070" y="60530"/>
                </a:lnTo>
                <a:lnTo>
                  <a:pt x="71070" y="60540"/>
                </a:lnTo>
                <a:lnTo>
                  <a:pt x="71090" y="60540"/>
                </a:lnTo>
                <a:lnTo>
                  <a:pt x="71090" y="60600"/>
                </a:lnTo>
                <a:lnTo>
                  <a:pt x="71100" y="60600"/>
                </a:lnTo>
                <a:lnTo>
                  <a:pt x="71100" y="60670"/>
                </a:lnTo>
                <a:lnTo>
                  <a:pt x="71090" y="60670"/>
                </a:lnTo>
                <a:lnTo>
                  <a:pt x="71090" y="60680"/>
                </a:lnTo>
                <a:lnTo>
                  <a:pt x="71070" y="60680"/>
                </a:lnTo>
                <a:lnTo>
                  <a:pt x="71070" y="60670"/>
                </a:lnTo>
                <a:lnTo>
                  <a:pt x="71060" y="60670"/>
                </a:lnTo>
                <a:lnTo>
                  <a:pt x="71060" y="60600"/>
                </a:lnTo>
                <a:lnTo>
                  <a:pt x="71050" y="60600"/>
                </a:lnTo>
                <a:lnTo>
                  <a:pt x="71050" y="60560"/>
                </a:lnTo>
                <a:lnTo>
                  <a:pt x="71030" y="60560"/>
                </a:lnTo>
                <a:lnTo>
                  <a:pt x="71030" y="60540"/>
                </a:lnTo>
                <a:lnTo>
                  <a:pt x="71000" y="60540"/>
                </a:lnTo>
                <a:lnTo>
                  <a:pt x="71000" y="60530"/>
                </a:lnTo>
                <a:lnTo>
                  <a:pt x="70990" y="60530"/>
                </a:lnTo>
                <a:lnTo>
                  <a:pt x="70990" y="60510"/>
                </a:lnTo>
                <a:lnTo>
                  <a:pt x="70960" y="60510"/>
                </a:lnTo>
                <a:lnTo>
                  <a:pt x="70960" y="60500"/>
                </a:lnTo>
                <a:lnTo>
                  <a:pt x="70950" y="60500"/>
                </a:lnTo>
                <a:lnTo>
                  <a:pt x="70950" y="60480"/>
                </a:lnTo>
                <a:lnTo>
                  <a:pt x="70920" y="60480"/>
                </a:lnTo>
                <a:lnTo>
                  <a:pt x="70920" y="60470"/>
                </a:lnTo>
                <a:lnTo>
                  <a:pt x="70890" y="60470"/>
                </a:lnTo>
                <a:lnTo>
                  <a:pt x="70890" y="60450"/>
                </a:lnTo>
                <a:lnTo>
                  <a:pt x="70880" y="60450"/>
                </a:lnTo>
                <a:lnTo>
                  <a:pt x="70880" y="60440"/>
                </a:lnTo>
                <a:lnTo>
                  <a:pt x="70850" y="60440"/>
                </a:lnTo>
                <a:lnTo>
                  <a:pt x="70850" y="60420"/>
                </a:lnTo>
                <a:lnTo>
                  <a:pt x="70840" y="60420"/>
                </a:lnTo>
                <a:lnTo>
                  <a:pt x="70840" y="60410"/>
                </a:lnTo>
                <a:lnTo>
                  <a:pt x="70810" y="60410"/>
                </a:lnTo>
                <a:lnTo>
                  <a:pt x="70810" y="60440"/>
                </a:lnTo>
                <a:lnTo>
                  <a:pt x="70720" y="60440"/>
                </a:lnTo>
                <a:lnTo>
                  <a:pt x="70720" y="60450"/>
                </a:lnTo>
                <a:lnTo>
                  <a:pt x="70700" y="60450"/>
                </a:lnTo>
                <a:lnTo>
                  <a:pt x="70700" y="60470"/>
                </a:lnTo>
                <a:lnTo>
                  <a:pt x="70690" y="60470"/>
                </a:lnTo>
                <a:lnTo>
                  <a:pt x="70690" y="60510"/>
                </a:lnTo>
                <a:lnTo>
                  <a:pt x="70680" y="60510"/>
                </a:lnTo>
                <a:lnTo>
                  <a:pt x="70680" y="60540"/>
                </a:lnTo>
                <a:lnTo>
                  <a:pt x="70660" y="60540"/>
                </a:lnTo>
                <a:lnTo>
                  <a:pt x="70660" y="60560"/>
                </a:lnTo>
                <a:lnTo>
                  <a:pt x="70630" y="60560"/>
                </a:lnTo>
                <a:lnTo>
                  <a:pt x="70630" y="60570"/>
                </a:lnTo>
                <a:lnTo>
                  <a:pt x="70620" y="60570"/>
                </a:lnTo>
                <a:lnTo>
                  <a:pt x="70620" y="60620"/>
                </a:lnTo>
                <a:lnTo>
                  <a:pt x="70630" y="60620"/>
                </a:lnTo>
                <a:lnTo>
                  <a:pt x="70630" y="60650"/>
                </a:lnTo>
                <a:lnTo>
                  <a:pt x="70650" y="60650"/>
                </a:lnTo>
                <a:lnTo>
                  <a:pt x="70650" y="60680"/>
                </a:lnTo>
                <a:lnTo>
                  <a:pt x="70660" y="60680"/>
                </a:lnTo>
                <a:lnTo>
                  <a:pt x="70660" y="60710"/>
                </a:lnTo>
                <a:lnTo>
                  <a:pt x="70680" y="60710"/>
                </a:lnTo>
                <a:lnTo>
                  <a:pt x="70680" y="60740"/>
                </a:lnTo>
                <a:lnTo>
                  <a:pt x="70690" y="60740"/>
                </a:lnTo>
                <a:lnTo>
                  <a:pt x="70690" y="60760"/>
                </a:lnTo>
                <a:lnTo>
                  <a:pt x="70700" y="60760"/>
                </a:lnTo>
                <a:lnTo>
                  <a:pt x="70700" y="60770"/>
                </a:lnTo>
                <a:lnTo>
                  <a:pt x="70720" y="60770"/>
                </a:lnTo>
                <a:lnTo>
                  <a:pt x="70720" y="60790"/>
                </a:lnTo>
                <a:lnTo>
                  <a:pt x="70730" y="60790"/>
                </a:lnTo>
                <a:lnTo>
                  <a:pt x="70730" y="60800"/>
                </a:lnTo>
                <a:lnTo>
                  <a:pt x="70740" y="60800"/>
                </a:lnTo>
                <a:lnTo>
                  <a:pt x="70740" y="60820"/>
                </a:lnTo>
                <a:lnTo>
                  <a:pt x="70760" y="60820"/>
                </a:lnTo>
                <a:lnTo>
                  <a:pt x="70760" y="60830"/>
                </a:lnTo>
                <a:lnTo>
                  <a:pt x="70770" y="60830"/>
                </a:lnTo>
                <a:lnTo>
                  <a:pt x="70770" y="60850"/>
                </a:lnTo>
                <a:lnTo>
                  <a:pt x="70810" y="60850"/>
                </a:lnTo>
                <a:lnTo>
                  <a:pt x="70810" y="60860"/>
                </a:lnTo>
                <a:lnTo>
                  <a:pt x="70850" y="60860"/>
                </a:lnTo>
                <a:lnTo>
                  <a:pt x="70850" y="60880"/>
                </a:lnTo>
                <a:lnTo>
                  <a:pt x="70870" y="60880"/>
                </a:lnTo>
                <a:lnTo>
                  <a:pt x="70870" y="60890"/>
                </a:lnTo>
                <a:lnTo>
                  <a:pt x="70890" y="60890"/>
                </a:lnTo>
                <a:lnTo>
                  <a:pt x="70890" y="60910"/>
                </a:lnTo>
                <a:lnTo>
                  <a:pt x="70910" y="60910"/>
                </a:lnTo>
                <a:lnTo>
                  <a:pt x="70910" y="60920"/>
                </a:lnTo>
                <a:lnTo>
                  <a:pt x="70940" y="60920"/>
                </a:lnTo>
                <a:lnTo>
                  <a:pt x="70940" y="60940"/>
                </a:lnTo>
                <a:lnTo>
                  <a:pt x="70950" y="60940"/>
                </a:lnTo>
                <a:lnTo>
                  <a:pt x="70950" y="60950"/>
                </a:lnTo>
                <a:lnTo>
                  <a:pt x="70940" y="60950"/>
                </a:lnTo>
                <a:lnTo>
                  <a:pt x="70940" y="60970"/>
                </a:lnTo>
                <a:lnTo>
                  <a:pt x="70950" y="60970"/>
                </a:lnTo>
                <a:lnTo>
                  <a:pt x="70950" y="61000"/>
                </a:lnTo>
                <a:lnTo>
                  <a:pt x="70960" y="61000"/>
                </a:lnTo>
                <a:lnTo>
                  <a:pt x="70960" y="61030"/>
                </a:lnTo>
                <a:lnTo>
                  <a:pt x="70980" y="61030"/>
                </a:lnTo>
                <a:lnTo>
                  <a:pt x="70980" y="61040"/>
                </a:lnTo>
                <a:lnTo>
                  <a:pt x="70990" y="61040"/>
                </a:lnTo>
                <a:lnTo>
                  <a:pt x="70990" y="61060"/>
                </a:lnTo>
                <a:lnTo>
                  <a:pt x="71000" y="61060"/>
                </a:lnTo>
                <a:lnTo>
                  <a:pt x="71000" y="61090"/>
                </a:lnTo>
                <a:lnTo>
                  <a:pt x="71020" y="61090"/>
                </a:lnTo>
                <a:lnTo>
                  <a:pt x="71020" y="61110"/>
                </a:lnTo>
                <a:lnTo>
                  <a:pt x="71030" y="61110"/>
                </a:lnTo>
                <a:lnTo>
                  <a:pt x="71030" y="61140"/>
                </a:lnTo>
                <a:lnTo>
                  <a:pt x="71050" y="61140"/>
                </a:lnTo>
                <a:lnTo>
                  <a:pt x="71050" y="61150"/>
                </a:lnTo>
                <a:lnTo>
                  <a:pt x="71060" y="61150"/>
                </a:lnTo>
                <a:lnTo>
                  <a:pt x="71060" y="61170"/>
                </a:lnTo>
                <a:lnTo>
                  <a:pt x="71070" y="61170"/>
                </a:lnTo>
                <a:lnTo>
                  <a:pt x="71070" y="61200"/>
                </a:lnTo>
                <a:lnTo>
                  <a:pt x="71090" y="61200"/>
                </a:lnTo>
                <a:lnTo>
                  <a:pt x="71090" y="61210"/>
                </a:lnTo>
                <a:lnTo>
                  <a:pt x="71100" y="61210"/>
                </a:lnTo>
                <a:lnTo>
                  <a:pt x="71100" y="61230"/>
                </a:lnTo>
                <a:lnTo>
                  <a:pt x="71110" y="61230"/>
                </a:lnTo>
                <a:lnTo>
                  <a:pt x="71110" y="61260"/>
                </a:lnTo>
                <a:lnTo>
                  <a:pt x="71130" y="61260"/>
                </a:lnTo>
                <a:lnTo>
                  <a:pt x="71130" y="61270"/>
                </a:lnTo>
                <a:lnTo>
                  <a:pt x="71140" y="61270"/>
                </a:lnTo>
                <a:lnTo>
                  <a:pt x="71140" y="61300"/>
                </a:lnTo>
                <a:lnTo>
                  <a:pt x="71160" y="61300"/>
                </a:lnTo>
                <a:lnTo>
                  <a:pt x="71160" y="61320"/>
                </a:lnTo>
                <a:lnTo>
                  <a:pt x="71170" y="61320"/>
                </a:lnTo>
                <a:lnTo>
                  <a:pt x="71170" y="61330"/>
                </a:lnTo>
                <a:lnTo>
                  <a:pt x="71180" y="61330"/>
                </a:lnTo>
                <a:lnTo>
                  <a:pt x="71180" y="61360"/>
                </a:lnTo>
                <a:lnTo>
                  <a:pt x="71200" y="61360"/>
                </a:lnTo>
                <a:lnTo>
                  <a:pt x="71200" y="61380"/>
                </a:lnTo>
                <a:lnTo>
                  <a:pt x="71210" y="61380"/>
                </a:lnTo>
                <a:lnTo>
                  <a:pt x="71210" y="61390"/>
                </a:lnTo>
                <a:lnTo>
                  <a:pt x="71220" y="61390"/>
                </a:lnTo>
                <a:lnTo>
                  <a:pt x="71220" y="61410"/>
                </a:lnTo>
                <a:lnTo>
                  <a:pt x="71240" y="61410"/>
                </a:lnTo>
                <a:lnTo>
                  <a:pt x="71240" y="61420"/>
                </a:lnTo>
                <a:lnTo>
                  <a:pt x="71250" y="61420"/>
                </a:lnTo>
                <a:lnTo>
                  <a:pt x="71250" y="61450"/>
                </a:lnTo>
                <a:lnTo>
                  <a:pt x="71270" y="61450"/>
                </a:lnTo>
                <a:lnTo>
                  <a:pt x="71270" y="61480"/>
                </a:lnTo>
                <a:lnTo>
                  <a:pt x="71250" y="61480"/>
                </a:lnTo>
                <a:lnTo>
                  <a:pt x="71250" y="61510"/>
                </a:lnTo>
                <a:lnTo>
                  <a:pt x="71240" y="61510"/>
                </a:lnTo>
                <a:lnTo>
                  <a:pt x="71240" y="61530"/>
                </a:lnTo>
                <a:lnTo>
                  <a:pt x="71220" y="61530"/>
                </a:lnTo>
                <a:lnTo>
                  <a:pt x="71220" y="61560"/>
                </a:lnTo>
                <a:lnTo>
                  <a:pt x="71210" y="61560"/>
                </a:lnTo>
                <a:lnTo>
                  <a:pt x="71210" y="61580"/>
                </a:lnTo>
                <a:lnTo>
                  <a:pt x="71240" y="61580"/>
                </a:lnTo>
                <a:lnTo>
                  <a:pt x="71240" y="61610"/>
                </a:lnTo>
                <a:lnTo>
                  <a:pt x="71220" y="61610"/>
                </a:lnTo>
                <a:lnTo>
                  <a:pt x="71220" y="61640"/>
                </a:lnTo>
                <a:lnTo>
                  <a:pt x="71240" y="61640"/>
                </a:lnTo>
                <a:lnTo>
                  <a:pt x="71240" y="61680"/>
                </a:lnTo>
                <a:lnTo>
                  <a:pt x="71220" y="61680"/>
                </a:lnTo>
                <a:lnTo>
                  <a:pt x="71220" y="61740"/>
                </a:lnTo>
                <a:lnTo>
                  <a:pt x="71210" y="61740"/>
                </a:lnTo>
                <a:lnTo>
                  <a:pt x="71210" y="61770"/>
                </a:lnTo>
                <a:lnTo>
                  <a:pt x="71200" y="61770"/>
                </a:lnTo>
                <a:lnTo>
                  <a:pt x="71200" y="61820"/>
                </a:lnTo>
                <a:lnTo>
                  <a:pt x="71180" y="61820"/>
                </a:lnTo>
                <a:lnTo>
                  <a:pt x="71180" y="61850"/>
                </a:lnTo>
                <a:lnTo>
                  <a:pt x="71170" y="61850"/>
                </a:lnTo>
                <a:lnTo>
                  <a:pt x="71170" y="61860"/>
                </a:lnTo>
                <a:lnTo>
                  <a:pt x="71160" y="61860"/>
                </a:lnTo>
                <a:lnTo>
                  <a:pt x="71160" y="61880"/>
                </a:lnTo>
                <a:lnTo>
                  <a:pt x="71140" y="61880"/>
                </a:lnTo>
                <a:lnTo>
                  <a:pt x="71140" y="61910"/>
                </a:lnTo>
                <a:lnTo>
                  <a:pt x="71130" y="61910"/>
                </a:lnTo>
                <a:lnTo>
                  <a:pt x="71130" y="61920"/>
                </a:lnTo>
                <a:lnTo>
                  <a:pt x="71110" y="61920"/>
                </a:lnTo>
                <a:lnTo>
                  <a:pt x="71110" y="61950"/>
                </a:lnTo>
                <a:lnTo>
                  <a:pt x="71100" y="61950"/>
                </a:lnTo>
                <a:lnTo>
                  <a:pt x="71100" y="61970"/>
                </a:lnTo>
                <a:lnTo>
                  <a:pt x="71090" y="61970"/>
                </a:lnTo>
                <a:lnTo>
                  <a:pt x="71090" y="61990"/>
                </a:lnTo>
                <a:lnTo>
                  <a:pt x="71070" y="61990"/>
                </a:lnTo>
                <a:lnTo>
                  <a:pt x="71070" y="62030"/>
                </a:lnTo>
                <a:lnTo>
                  <a:pt x="71060" y="62030"/>
                </a:lnTo>
                <a:lnTo>
                  <a:pt x="71060" y="62060"/>
                </a:lnTo>
                <a:lnTo>
                  <a:pt x="71050" y="62060"/>
                </a:lnTo>
                <a:lnTo>
                  <a:pt x="71050" y="62120"/>
                </a:lnTo>
                <a:lnTo>
                  <a:pt x="71030" y="62120"/>
                </a:lnTo>
                <a:lnTo>
                  <a:pt x="71030" y="62180"/>
                </a:lnTo>
                <a:lnTo>
                  <a:pt x="71050" y="62180"/>
                </a:lnTo>
                <a:lnTo>
                  <a:pt x="71050" y="62210"/>
                </a:lnTo>
                <a:lnTo>
                  <a:pt x="71060" y="62210"/>
                </a:lnTo>
                <a:lnTo>
                  <a:pt x="71060" y="62260"/>
                </a:lnTo>
                <a:lnTo>
                  <a:pt x="71070" y="62260"/>
                </a:lnTo>
                <a:lnTo>
                  <a:pt x="71070" y="62270"/>
                </a:lnTo>
                <a:lnTo>
                  <a:pt x="71090" y="62270"/>
                </a:lnTo>
                <a:lnTo>
                  <a:pt x="71090" y="62300"/>
                </a:lnTo>
                <a:lnTo>
                  <a:pt x="71100" y="62300"/>
                </a:lnTo>
                <a:lnTo>
                  <a:pt x="71100" y="62330"/>
                </a:lnTo>
                <a:lnTo>
                  <a:pt x="71110" y="62330"/>
                </a:lnTo>
                <a:lnTo>
                  <a:pt x="71110" y="62360"/>
                </a:lnTo>
                <a:lnTo>
                  <a:pt x="71130" y="62360"/>
                </a:lnTo>
                <a:lnTo>
                  <a:pt x="71130" y="62420"/>
                </a:lnTo>
                <a:lnTo>
                  <a:pt x="71140" y="62420"/>
                </a:lnTo>
                <a:lnTo>
                  <a:pt x="71140" y="62470"/>
                </a:lnTo>
                <a:lnTo>
                  <a:pt x="71160" y="62470"/>
                </a:lnTo>
                <a:lnTo>
                  <a:pt x="71160" y="62520"/>
                </a:lnTo>
                <a:lnTo>
                  <a:pt x="71170" y="62520"/>
                </a:lnTo>
                <a:lnTo>
                  <a:pt x="71170" y="62580"/>
                </a:lnTo>
                <a:lnTo>
                  <a:pt x="71180" y="62580"/>
                </a:lnTo>
                <a:lnTo>
                  <a:pt x="71180" y="62640"/>
                </a:lnTo>
                <a:lnTo>
                  <a:pt x="71200" y="62640"/>
                </a:lnTo>
                <a:lnTo>
                  <a:pt x="71200" y="62710"/>
                </a:lnTo>
                <a:lnTo>
                  <a:pt x="71210" y="62710"/>
                </a:lnTo>
                <a:lnTo>
                  <a:pt x="71210" y="62770"/>
                </a:lnTo>
                <a:lnTo>
                  <a:pt x="71220" y="62770"/>
                </a:lnTo>
                <a:lnTo>
                  <a:pt x="71220" y="63030"/>
                </a:lnTo>
                <a:lnTo>
                  <a:pt x="71210" y="63030"/>
                </a:lnTo>
                <a:lnTo>
                  <a:pt x="71210" y="63080"/>
                </a:lnTo>
                <a:lnTo>
                  <a:pt x="71200" y="63080"/>
                </a:lnTo>
                <a:lnTo>
                  <a:pt x="71200" y="63120"/>
                </a:lnTo>
                <a:lnTo>
                  <a:pt x="71180" y="63120"/>
                </a:lnTo>
                <a:lnTo>
                  <a:pt x="71180" y="63170"/>
                </a:lnTo>
                <a:lnTo>
                  <a:pt x="71170" y="63170"/>
                </a:lnTo>
                <a:lnTo>
                  <a:pt x="71170" y="63230"/>
                </a:lnTo>
                <a:lnTo>
                  <a:pt x="71180" y="63230"/>
                </a:lnTo>
                <a:lnTo>
                  <a:pt x="71180" y="63290"/>
                </a:lnTo>
                <a:lnTo>
                  <a:pt x="71200" y="63290"/>
                </a:lnTo>
                <a:lnTo>
                  <a:pt x="71200" y="63430"/>
                </a:lnTo>
                <a:lnTo>
                  <a:pt x="71180" y="63430"/>
                </a:lnTo>
                <a:lnTo>
                  <a:pt x="71180" y="63490"/>
                </a:lnTo>
                <a:lnTo>
                  <a:pt x="71170" y="63490"/>
                </a:lnTo>
                <a:lnTo>
                  <a:pt x="71170" y="63550"/>
                </a:lnTo>
                <a:lnTo>
                  <a:pt x="71160" y="63550"/>
                </a:lnTo>
                <a:lnTo>
                  <a:pt x="71160" y="63590"/>
                </a:lnTo>
                <a:lnTo>
                  <a:pt x="71170" y="63590"/>
                </a:lnTo>
                <a:lnTo>
                  <a:pt x="71170" y="63620"/>
                </a:lnTo>
                <a:lnTo>
                  <a:pt x="71160" y="63620"/>
                </a:lnTo>
                <a:lnTo>
                  <a:pt x="71160" y="63640"/>
                </a:lnTo>
                <a:lnTo>
                  <a:pt x="71140" y="63640"/>
                </a:lnTo>
                <a:lnTo>
                  <a:pt x="71140" y="63670"/>
                </a:lnTo>
                <a:lnTo>
                  <a:pt x="71130" y="63670"/>
                </a:lnTo>
                <a:lnTo>
                  <a:pt x="71130" y="63710"/>
                </a:lnTo>
                <a:lnTo>
                  <a:pt x="71110" y="63710"/>
                </a:lnTo>
                <a:lnTo>
                  <a:pt x="71110" y="63740"/>
                </a:lnTo>
                <a:lnTo>
                  <a:pt x="71100" y="63740"/>
                </a:lnTo>
                <a:lnTo>
                  <a:pt x="71100" y="63790"/>
                </a:lnTo>
                <a:lnTo>
                  <a:pt x="71110" y="63790"/>
                </a:lnTo>
                <a:lnTo>
                  <a:pt x="71110" y="63820"/>
                </a:lnTo>
                <a:lnTo>
                  <a:pt x="71130" y="63820"/>
                </a:lnTo>
                <a:lnTo>
                  <a:pt x="71130" y="63870"/>
                </a:lnTo>
                <a:lnTo>
                  <a:pt x="71140" y="63870"/>
                </a:lnTo>
                <a:lnTo>
                  <a:pt x="71140" y="63910"/>
                </a:lnTo>
                <a:lnTo>
                  <a:pt x="71160" y="63910"/>
                </a:lnTo>
                <a:lnTo>
                  <a:pt x="71160" y="63940"/>
                </a:lnTo>
                <a:lnTo>
                  <a:pt x="71170" y="63940"/>
                </a:lnTo>
                <a:lnTo>
                  <a:pt x="71170" y="64020"/>
                </a:lnTo>
                <a:lnTo>
                  <a:pt x="71180" y="64020"/>
                </a:lnTo>
                <a:lnTo>
                  <a:pt x="71180" y="64110"/>
                </a:lnTo>
                <a:lnTo>
                  <a:pt x="71200" y="64110"/>
                </a:lnTo>
                <a:lnTo>
                  <a:pt x="71200" y="64180"/>
                </a:lnTo>
                <a:lnTo>
                  <a:pt x="71210" y="64180"/>
                </a:lnTo>
                <a:lnTo>
                  <a:pt x="71210" y="64260"/>
                </a:lnTo>
                <a:lnTo>
                  <a:pt x="71220" y="64260"/>
                </a:lnTo>
                <a:lnTo>
                  <a:pt x="71220" y="64320"/>
                </a:lnTo>
                <a:lnTo>
                  <a:pt x="71240" y="64320"/>
                </a:lnTo>
                <a:lnTo>
                  <a:pt x="71240" y="64350"/>
                </a:lnTo>
                <a:lnTo>
                  <a:pt x="71250" y="64350"/>
                </a:lnTo>
                <a:lnTo>
                  <a:pt x="71250" y="64380"/>
                </a:lnTo>
                <a:lnTo>
                  <a:pt x="71270" y="64380"/>
                </a:lnTo>
                <a:lnTo>
                  <a:pt x="71270" y="64410"/>
                </a:lnTo>
                <a:lnTo>
                  <a:pt x="71280" y="64410"/>
                </a:lnTo>
                <a:lnTo>
                  <a:pt x="71280" y="64440"/>
                </a:lnTo>
                <a:lnTo>
                  <a:pt x="71270" y="64440"/>
                </a:lnTo>
                <a:lnTo>
                  <a:pt x="71270" y="64460"/>
                </a:lnTo>
                <a:lnTo>
                  <a:pt x="71250" y="64460"/>
                </a:lnTo>
                <a:lnTo>
                  <a:pt x="71250" y="64470"/>
                </a:lnTo>
                <a:lnTo>
                  <a:pt x="71240" y="64470"/>
                </a:lnTo>
                <a:lnTo>
                  <a:pt x="71240" y="64490"/>
                </a:lnTo>
                <a:lnTo>
                  <a:pt x="71220" y="64490"/>
                </a:lnTo>
                <a:lnTo>
                  <a:pt x="71220" y="64500"/>
                </a:lnTo>
                <a:lnTo>
                  <a:pt x="71210" y="64500"/>
                </a:lnTo>
                <a:lnTo>
                  <a:pt x="71210" y="64520"/>
                </a:lnTo>
                <a:lnTo>
                  <a:pt x="71200" y="64520"/>
                </a:lnTo>
                <a:lnTo>
                  <a:pt x="71200" y="64560"/>
                </a:lnTo>
                <a:lnTo>
                  <a:pt x="71180" y="64560"/>
                </a:lnTo>
                <a:lnTo>
                  <a:pt x="71180" y="64640"/>
                </a:lnTo>
                <a:lnTo>
                  <a:pt x="71170" y="64640"/>
                </a:lnTo>
                <a:lnTo>
                  <a:pt x="71170" y="64780"/>
                </a:lnTo>
                <a:lnTo>
                  <a:pt x="71180" y="64780"/>
                </a:lnTo>
                <a:lnTo>
                  <a:pt x="71180" y="64790"/>
                </a:lnTo>
                <a:lnTo>
                  <a:pt x="71170" y="64790"/>
                </a:lnTo>
                <a:lnTo>
                  <a:pt x="71170" y="64900"/>
                </a:lnTo>
                <a:lnTo>
                  <a:pt x="71140" y="64900"/>
                </a:lnTo>
                <a:lnTo>
                  <a:pt x="71140" y="64910"/>
                </a:lnTo>
                <a:lnTo>
                  <a:pt x="71130" y="64910"/>
                </a:lnTo>
                <a:lnTo>
                  <a:pt x="71130" y="65000"/>
                </a:lnTo>
                <a:lnTo>
                  <a:pt x="71110" y="65000"/>
                </a:lnTo>
                <a:lnTo>
                  <a:pt x="71110" y="65080"/>
                </a:lnTo>
                <a:lnTo>
                  <a:pt x="71100" y="65080"/>
                </a:lnTo>
                <a:lnTo>
                  <a:pt x="71100" y="65110"/>
                </a:lnTo>
                <a:lnTo>
                  <a:pt x="71090" y="65110"/>
                </a:lnTo>
                <a:lnTo>
                  <a:pt x="71090" y="65170"/>
                </a:lnTo>
                <a:lnTo>
                  <a:pt x="71060" y="65170"/>
                </a:lnTo>
                <a:lnTo>
                  <a:pt x="71060" y="65190"/>
                </a:lnTo>
                <a:lnTo>
                  <a:pt x="71050" y="65190"/>
                </a:lnTo>
                <a:lnTo>
                  <a:pt x="71050" y="65200"/>
                </a:lnTo>
                <a:lnTo>
                  <a:pt x="71030" y="65200"/>
                </a:lnTo>
                <a:lnTo>
                  <a:pt x="71030" y="65220"/>
                </a:lnTo>
                <a:lnTo>
                  <a:pt x="71020" y="65220"/>
                </a:lnTo>
                <a:lnTo>
                  <a:pt x="71020" y="65230"/>
                </a:lnTo>
                <a:lnTo>
                  <a:pt x="71000" y="65230"/>
                </a:lnTo>
                <a:lnTo>
                  <a:pt x="71000" y="65290"/>
                </a:lnTo>
                <a:lnTo>
                  <a:pt x="70990" y="65290"/>
                </a:lnTo>
                <a:lnTo>
                  <a:pt x="70990" y="65340"/>
                </a:lnTo>
                <a:lnTo>
                  <a:pt x="70980" y="65340"/>
                </a:lnTo>
                <a:lnTo>
                  <a:pt x="70980" y="65320"/>
                </a:lnTo>
                <a:lnTo>
                  <a:pt x="70960" y="65320"/>
                </a:lnTo>
                <a:lnTo>
                  <a:pt x="70960" y="65340"/>
                </a:lnTo>
                <a:lnTo>
                  <a:pt x="70950" y="65340"/>
                </a:lnTo>
                <a:lnTo>
                  <a:pt x="70950" y="65350"/>
                </a:lnTo>
                <a:lnTo>
                  <a:pt x="70940" y="65350"/>
                </a:lnTo>
                <a:lnTo>
                  <a:pt x="70940" y="65410"/>
                </a:lnTo>
                <a:lnTo>
                  <a:pt x="70920" y="65410"/>
                </a:lnTo>
                <a:lnTo>
                  <a:pt x="70920" y="65520"/>
                </a:lnTo>
                <a:lnTo>
                  <a:pt x="70910" y="65520"/>
                </a:lnTo>
                <a:lnTo>
                  <a:pt x="70910" y="65530"/>
                </a:lnTo>
                <a:lnTo>
                  <a:pt x="70890" y="65530"/>
                </a:lnTo>
                <a:lnTo>
                  <a:pt x="70890" y="65550"/>
                </a:lnTo>
                <a:lnTo>
                  <a:pt x="70880" y="65550"/>
                </a:lnTo>
                <a:lnTo>
                  <a:pt x="70880" y="65560"/>
                </a:lnTo>
                <a:lnTo>
                  <a:pt x="70870" y="65560"/>
                </a:lnTo>
                <a:lnTo>
                  <a:pt x="70870" y="65580"/>
                </a:lnTo>
                <a:lnTo>
                  <a:pt x="70850" y="65580"/>
                </a:lnTo>
                <a:lnTo>
                  <a:pt x="70850" y="65610"/>
                </a:lnTo>
                <a:lnTo>
                  <a:pt x="70870" y="65610"/>
                </a:lnTo>
                <a:lnTo>
                  <a:pt x="70870" y="65640"/>
                </a:lnTo>
                <a:lnTo>
                  <a:pt x="70880" y="65640"/>
                </a:lnTo>
                <a:lnTo>
                  <a:pt x="70880" y="65660"/>
                </a:lnTo>
                <a:lnTo>
                  <a:pt x="70870" y="65660"/>
                </a:lnTo>
                <a:lnTo>
                  <a:pt x="70870" y="65670"/>
                </a:lnTo>
                <a:lnTo>
                  <a:pt x="70850" y="65670"/>
                </a:lnTo>
                <a:lnTo>
                  <a:pt x="70850" y="65660"/>
                </a:lnTo>
                <a:lnTo>
                  <a:pt x="70830" y="65660"/>
                </a:lnTo>
                <a:lnTo>
                  <a:pt x="70830" y="65670"/>
                </a:lnTo>
                <a:lnTo>
                  <a:pt x="70810" y="65670"/>
                </a:lnTo>
                <a:lnTo>
                  <a:pt x="70810" y="65780"/>
                </a:lnTo>
                <a:lnTo>
                  <a:pt x="70790" y="65780"/>
                </a:lnTo>
                <a:lnTo>
                  <a:pt x="70790" y="65790"/>
                </a:lnTo>
                <a:lnTo>
                  <a:pt x="70770" y="65790"/>
                </a:lnTo>
                <a:lnTo>
                  <a:pt x="70770" y="65870"/>
                </a:lnTo>
                <a:lnTo>
                  <a:pt x="70730" y="65870"/>
                </a:lnTo>
                <a:lnTo>
                  <a:pt x="70730" y="65850"/>
                </a:lnTo>
                <a:lnTo>
                  <a:pt x="70720" y="65850"/>
                </a:lnTo>
                <a:lnTo>
                  <a:pt x="70720" y="65840"/>
                </a:lnTo>
                <a:lnTo>
                  <a:pt x="70630" y="65840"/>
                </a:lnTo>
                <a:lnTo>
                  <a:pt x="70630" y="65850"/>
                </a:lnTo>
                <a:lnTo>
                  <a:pt x="70620" y="65850"/>
                </a:lnTo>
                <a:lnTo>
                  <a:pt x="70620" y="65870"/>
                </a:lnTo>
                <a:lnTo>
                  <a:pt x="70610" y="65870"/>
                </a:lnTo>
                <a:lnTo>
                  <a:pt x="70610" y="65880"/>
                </a:lnTo>
                <a:lnTo>
                  <a:pt x="70590" y="65880"/>
                </a:lnTo>
                <a:lnTo>
                  <a:pt x="70590" y="65900"/>
                </a:lnTo>
                <a:lnTo>
                  <a:pt x="70580" y="65900"/>
                </a:lnTo>
                <a:lnTo>
                  <a:pt x="70580" y="65910"/>
                </a:lnTo>
                <a:lnTo>
                  <a:pt x="70570" y="65910"/>
                </a:lnTo>
                <a:lnTo>
                  <a:pt x="70570" y="65970"/>
                </a:lnTo>
                <a:lnTo>
                  <a:pt x="70580" y="65970"/>
                </a:lnTo>
                <a:lnTo>
                  <a:pt x="70580" y="65990"/>
                </a:lnTo>
                <a:lnTo>
                  <a:pt x="70590" y="65990"/>
                </a:lnTo>
                <a:lnTo>
                  <a:pt x="70590" y="66000"/>
                </a:lnTo>
                <a:lnTo>
                  <a:pt x="70610" y="66000"/>
                </a:lnTo>
                <a:lnTo>
                  <a:pt x="70610" y="66020"/>
                </a:lnTo>
                <a:lnTo>
                  <a:pt x="70620" y="66020"/>
                </a:lnTo>
                <a:lnTo>
                  <a:pt x="70620" y="66050"/>
                </a:lnTo>
                <a:lnTo>
                  <a:pt x="70630" y="66050"/>
                </a:lnTo>
                <a:lnTo>
                  <a:pt x="70630" y="66060"/>
                </a:lnTo>
                <a:lnTo>
                  <a:pt x="70650" y="66060"/>
                </a:lnTo>
                <a:lnTo>
                  <a:pt x="70650" y="66080"/>
                </a:lnTo>
                <a:lnTo>
                  <a:pt x="70660" y="66080"/>
                </a:lnTo>
                <a:lnTo>
                  <a:pt x="70660" y="66090"/>
                </a:lnTo>
                <a:lnTo>
                  <a:pt x="70680" y="66090"/>
                </a:lnTo>
                <a:lnTo>
                  <a:pt x="70680" y="66140"/>
                </a:lnTo>
                <a:lnTo>
                  <a:pt x="70690" y="66140"/>
                </a:lnTo>
                <a:lnTo>
                  <a:pt x="70690" y="66190"/>
                </a:lnTo>
                <a:lnTo>
                  <a:pt x="70700" y="66190"/>
                </a:lnTo>
                <a:lnTo>
                  <a:pt x="70700" y="66200"/>
                </a:lnTo>
                <a:lnTo>
                  <a:pt x="70720" y="66200"/>
                </a:lnTo>
                <a:lnTo>
                  <a:pt x="70720" y="66230"/>
                </a:lnTo>
                <a:lnTo>
                  <a:pt x="70730" y="66230"/>
                </a:lnTo>
                <a:lnTo>
                  <a:pt x="70730" y="66250"/>
                </a:lnTo>
                <a:lnTo>
                  <a:pt x="70740" y="66250"/>
                </a:lnTo>
                <a:lnTo>
                  <a:pt x="70740" y="66260"/>
                </a:lnTo>
                <a:lnTo>
                  <a:pt x="70760" y="66260"/>
                </a:lnTo>
                <a:lnTo>
                  <a:pt x="70760" y="66290"/>
                </a:lnTo>
                <a:lnTo>
                  <a:pt x="70770" y="66290"/>
                </a:lnTo>
                <a:lnTo>
                  <a:pt x="70770" y="66340"/>
                </a:lnTo>
                <a:lnTo>
                  <a:pt x="70760" y="66340"/>
                </a:lnTo>
                <a:lnTo>
                  <a:pt x="70760" y="66370"/>
                </a:lnTo>
                <a:lnTo>
                  <a:pt x="70770" y="66370"/>
                </a:lnTo>
                <a:lnTo>
                  <a:pt x="70770" y="66380"/>
                </a:lnTo>
                <a:lnTo>
                  <a:pt x="70800" y="66380"/>
                </a:lnTo>
                <a:lnTo>
                  <a:pt x="70800" y="66400"/>
                </a:lnTo>
                <a:lnTo>
                  <a:pt x="70810" y="66400"/>
                </a:lnTo>
                <a:lnTo>
                  <a:pt x="70810" y="66430"/>
                </a:lnTo>
                <a:lnTo>
                  <a:pt x="70830" y="66430"/>
                </a:lnTo>
                <a:lnTo>
                  <a:pt x="70830" y="66460"/>
                </a:lnTo>
                <a:lnTo>
                  <a:pt x="70840" y="66460"/>
                </a:lnTo>
                <a:lnTo>
                  <a:pt x="70840" y="66560"/>
                </a:lnTo>
                <a:lnTo>
                  <a:pt x="70850" y="66560"/>
                </a:lnTo>
                <a:lnTo>
                  <a:pt x="70850" y="66750"/>
                </a:lnTo>
                <a:lnTo>
                  <a:pt x="70870" y="66750"/>
                </a:lnTo>
                <a:lnTo>
                  <a:pt x="70870" y="66760"/>
                </a:lnTo>
                <a:lnTo>
                  <a:pt x="70880" y="66760"/>
                </a:lnTo>
                <a:lnTo>
                  <a:pt x="70880" y="66780"/>
                </a:lnTo>
                <a:lnTo>
                  <a:pt x="70890" y="66780"/>
                </a:lnTo>
                <a:lnTo>
                  <a:pt x="70890" y="66850"/>
                </a:lnTo>
                <a:lnTo>
                  <a:pt x="70910" y="66850"/>
                </a:lnTo>
                <a:lnTo>
                  <a:pt x="70910" y="66910"/>
                </a:lnTo>
                <a:lnTo>
                  <a:pt x="70920" y="66910"/>
                </a:lnTo>
                <a:lnTo>
                  <a:pt x="70920" y="66990"/>
                </a:lnTo>
                <a:lnTo>
                  <a:pt x="70940" y="66990"/>
                </a:lnTo>
                <a:lnTo>
                  <a:pt x="70940" y="67050"/>
                </a:lnTo>
                <a:lnTo>
                  <a:pt x="70950" y="67050"/>
                </a:lnTo>
                <a:lnTo>
                  <a:pt x="70950" y="67130"/>
                </a:lnTo>
                <a:lnTo>
                  <a:pt x="70960" y="67130"/>
                </a:lnTo>
                <a:lnTo>
                  <a:pt x="70960" y="67290"/>
                </a:lnTo>
                <a:lnTo>
                  <a:pt x="70980" y="67290"/>
                </a:lnTo>
                <a:lnTo>
                  <a:pt x="70980" y="67320"/>
                </a:lnTo>
                <a:lnTo>
                  <a:pt x="70990" y="67320"/>
                </a:lnTo>
                <a:lnTo>
                  <a:pt x="70990" y="67400"/>
                </a:lnTo>
                <a:lnTo>
                  <a:pt x="71000" y="67400"/>
                </a:lnTo>
                <a:lnTo>
                  <a:pt x="71000" y="67430"/>
                </a:lnTo>
                <a:lnTo>
                  <a:pt x="71020" y="67430"/>
                </a:lnTo>
                <a:lnTo>
                  <a:pt x="71020" y="67460"/>
                </a:lnTo>
                <a:lnTo>
                  <a:pt x="71030" y="67460"/>
                </a:lnTo>
                <a:lnTo>
                  <a:pt x="71030" y="67490"/>
                </a:lnTo>
                <a:lnTo>
                  <a:pt x="71050" y="67490"/>
                </a:lnTo>
                <a:lnTo>
                  <a:pt x="71050" y="67530"/>
                </a:lnTo>
                <a:lnTo>
                  <a:pt x="71030" y="67530"/>
                </a:lnTo>
                <a:lnTo>
                  <a:pt x="71030" y="67570"/>
                </a:lnTo>
                <a:lnTo>
                  <a:pt x="71050" y="67570"/>
                </a:lnTo>
                <a:lnTo>
                  <a:pt x="71050" y="67580"/>
                </a:lnTo>
                <a:lnTo>
                  <a:pt x="71060" y="67580"/>
                </a:lnTo>
                <a:lnTo>
                  <a:pt x="71060" y="67600"/>
                </a:lnTo>
                <a:lnTo>
                  <a:pt x="71070" y="67600"/>
                </a:lnTo>
                <a:lnTo>
                  <a:pt x="71070" y="67630"/>
                </a:lnTo>
                <a:lnTo>
                  <a:pt x="71090" y="67630"/>
                </a:lnTo>
                <a:lnTo>
                  <a:pt x="71090" y="67640"/>
                </a:lnTo>
                <a:lnTo>
                  <a:pt x="71100" y="67640"/>
                </a:lnTo>
                <a:lnTo>
                  <a:pt x="71100" y="67660"/>
                </a:lnTo>
                <a:lnTo>
                  <a:pt x="71110" y="67660"/>
                </a:lnTo>
                <a:lnTo>
                  <a:pt x="71110" y="67690"/>
                </a:lnTo>
                <a:lnTo>
                  <a:pt x="71130" y="67690"/>
                </a:lnTo>
                <a:lnTo>
                  <a:pt x="71130" y="67700"/>
                </a:lnTo>
                <a:lnTo>
                  <a:pt x="71140" y="67700"/>
                </a:lnTo>
                <a:lnTo>
                  <a:pt x="71140" y="67730"/>
                </a:lnTo>
                <a:lnTo>
                  <a:pt x="71160" y="67730"/>
                </a:lnTo>
                <a:lnTo>
                  <a:pt x="71160" y="67810"/>
                </a:lnTo>
                <a:lnTo>
                  <a:pt x="71170" y="67810"/>
                </a:lnTo>
                <a:lnTo>
                  <a:pt x="71170" y="67820"/>
                </a:lnTo>
                <a:lnTo>
                  <a:pt x="71180" y="67820"/>
                </a:lnTo>
                <a:lnTo>
                  <a:pt x="71180" y="67840"/>
                </a:lnTo>
                <a:lnTo>
                  <a:pt x="71200" y="67840"/>
                </a:lnTo>
                <a:lnTo>
                  <a:pt x="71200" y="67850"/>
                </a:lnTo>
                <a:lnTo>
                  <a:pt x="71210" y="67850"/>
                </a:lnTo>
                <a:lnTo>
                  <a:pt x="71210" y="67870"/>
                </a:lnTo>
                <a:lnTo>
                  <a:pt x="71240" y="67870"/>
                </a:lnTo>
                <a:lnTo>
                  <a:pt x="71240" y="67880"/>
                </a:lnTo>
                <a:lnTo>
                  <a:pt x="71270" y="67880"/>
                </a:lnTo>
                <a:lnTo>
                  <a:pt x="71270" y="67900"/>
                </a:lnTo>
                <a:lnTo>
                  <a:pt x="71290" y="67900"/>
                </a:lnTo>
                <a:lnTo>
                  <a:pt x="71290" y="67910"/>
                </a:lnTo>
                <a:lnTo>
                  <a:pt x="71310" y="67910"/>
                </a:lnTo>
                <a:lnTo>
                  <a:pt x="71310" y="67930"/>
                </a:lnTo>
                <a:lnTo>
                  <a:pt x="71320" y="67930"/>
                </a:lnTo>
                <a:lnTo>
                  <a:pt x="71320" y="67940"/>
                </a:lnTo>
                <a:lnTo>
                  <a:pt x="71330" y="67940"/>
                </a:lnTo>
                <a:lnTo>
                  <a:pt x="71330" y="67960"/>
                </a:lnTo>
                <a:lnTo>
                  <a:pt x="71350" y="67960"/>
                </a:lnTo>
                <a:lnTo>
                  <a:pt x="71350" y="67990"/>
                </a:lnTo>
                <a:lnTo>
                  <a:pt x="71360" y="67990"/>
                </a:lnTo>
                <a:lnTo>
                  <a:pt x="71360" y="68000"/>
                </a:lnTo>
                <a:lnTo>
                  <a:pt x="71380" y="68000"/>
                </a:lnTo>
                <a:lnTo>
                  <a:pt x="71380" y="68020"/>
                </a:lnTo>
                <a:lnTo>
                  <a:pt x="71390" y="68020"/>
                </a:lnTo>
                <a:lnTo>
                  <a:pt x="71390" y="68040"/>
                </a:lnTo>
                <a:lnTo>
                  <a:pt x="71400" y="68040"/>
                </a:lnTo>
                <a:lnTo>
                  <a:pt x="71400" y="68050"/>
                </a:lnTo>
                <a:lnTo>
                  <a:pt x="71420" y="68050"/>
                </a:lnTo>
                <a:lnTo>
                  <a:pt x="71420" y="68070"/>
                </a:lnTo>
                <a:lnTo>
                  <a:pt x="71430" y="68070"/>
                </a:lnTo>
                <a:lnTo>
                  <a:pt x="71430" y="68080"/>
                </a:lnTo>
                <a:lnTo>
                  <a:pt x="71440" y="68080"/>
                </a:lnTo>
                <a:lnTo>
                  <a:pt x="71440" y="68110"/>
                </a:lnTo>
                <a:lnTo>
                  <a:pt x="71460" y="68110"/>
                </a:lnTo>
                <a:lnTo>
                  <a:pt x="71460" y="68130"/>
                </a:lnTo>
                <a:lnTo>
                  <a:pt x="71470" y="68130"/>
                </a:lnTo>
                <a:lnTo>
                  <a:pt x="71470" y="68140"/>
                </a:lnTo>
                <a:lnTo>
                  <a:pt x="71490" y="68140"/>
                </a:lnTo>
                <a:lnTo>
                  <a:pt x="71490" y="68160"/>
                </a:lnTo>
                <a:lnTo>
                  <a:pt x="71500" y="68160"/>
                </a:lnTo>
                <a:lnTo>
                  <a:pt x="71500" y="68170"/>
                </a:lnTo>
                <a:lnTo>
                  <a:pt x="71510" y="68170"/>
                </a:lnTo>
                <a:lnTo>
                  <a:pt x="71510" y="68190"/>
                </a:lnTo>
                <a:lnTo>
                  <a:pt x="71530" y="68190"/>
                </a:lnTo>
                <a:lnTo>
                  <a:pt x="71530" y="68200"/>
                </a:lnTo>
                <a:lnTo>
                  <a:pt x="71540" y="68200"/>
                </a:lnTo>
                <a:lnTo>
                  <a:pt x="71540" y="68220"/>
                </a:lnTo>
                <a:lnTo>
                  <a:pt x="71550" y="68220"/>
                </a:lnTo>
                <a:lnTo>
                  <a:pt x="71550" y="68250"/>
                </a:lnTo>
                <a:lnTo>
                  <a:pt x="71570" y="68250"/>
                </a:lnTo>
                <a:lnTo>
                  <a:pt x="71570" y="68260"/>
                </a:lnTo>
                <a:lnTo>
                  <a:pt x="71600" y="68260"/>
                </a:lnTo>
                <a:lnTo>
                  <a:pt x="71600" y="68290"/>
                </a:lnTo>
                <a:lnTo>
                  <a:pt x="71610" y="68290"/>
                </a:lnTo>
                <a:lnTo>
                  <a:pt x="71610" y="68310"/>
                </a:lnTo>
                <a:lnTo>
                  <a:pt x="71620" y="68310"/>
                </a:lnTo>
                <a:lnTo>
                  <a:pt x="71620" y="68340"/>
                </a:lnTo>
                <a:lnTo>
                  <a:pt x="71610" y="68340"/>
                </a:lnTo>
                <a:lnTo>
                  <a:pt x="71610" y="68380"/>
                </a:lnTo>
                <a:lnTo>
                  <a:pt x="71600" y="68380"/>
                </a:lnTo>
                <a:lnTo>
                  <a:pt x="71600" y="68410"/>
                </a:lnTo>
                <a:lnTo>
                  <a:pt x="71570" y="68410"/>
                </a:lnTo>
                <a:lnTo>
                  <a:pt x="71570" y="68460"/>
                </a:lnTo>
                <a:lnTo>
                  <a:pt x="71550" y="68460"/>
                </a:lnTo>
                <a:lnTo>
                  <a:pt x="71550" y="68490"/>
                </a:lnTo>
                <a:lnTo>
                  <a:pt x="71540" y="68490"/>
                </a:lnTo>
                <a:lnTo>
                  <a:pt x="71540" y="68520"/>
                </a:lnTo>
                <a:lnTo>
                  <a:pt x="71550" y="68520"/>
                </a:lnTo>
                <a:lnTo>
                  <a:pt x="71550" y="68550"/>
                </a:lnTo>
                <a:lnTo>
                  <a:pt x="71540" y="68550"/>
                </a:lnTo>
                <a:lnTo>
                  <a:pt x="71540" y="68610"/>
                </a:lnTo>
                <a:lnTo>
                  <a:pt x="71530" y="68610"/>
                </a:lnTo>
                <a:lnTo>
                  <a:pt x="71530" y="68670"/>
                </a:lnTo>
                <a:lnTo>
                  <a:pt x="71510" y="68670"/>
                </a:lnTo>
                <a:lnTo>
                  <a:pt x="71510" y="68720"/>
                </a:lnTo>
                <a:lnTo>
                  <a:pt x="71500" y="68720"/>
                </a:lnTo>
                <a:lnTo>
                  <a:pt x="71500" y="68750"/>
                </a:lnTo>
                <a:lnTo>
                  <a:pt x="71460" y="68750"/>
                </a:lnTo>
                <a:lnTo>
                  <a:pt x="71460" y="68760"/>
                </a:lnTo>
                <a:lnTo>
                  <a:pt x="71430" y="68760"/>
                </a:lnTo>
                <a:lnTo>
                  <a:pt x="71430" y="68790"/>
                </a:lnTo>
                <a:lnTo>
                  <a:pt x="71420" y="68790"/>
                </a:lnTo>
                <a:lnTo>
                  <a:pt x="71420" y="68930"/>
                </a:lnTo>
                <a:lnTo>
                  <a:pt x="71400" y="68930"/>
                </a:lnTo>
                <a:lnTo>
                  <a:pt x="71400" y="69070"/>
                </a:lnTo>
                <a:lnTo>
                  <a:pt x="71390" y="69070"/>
                </a:lnTo>
                <a:lnTo>
                  <a:pt x="71390" y="69130"/>
                </a:lnTo>
                <a:lnTo>
                  <a:pt x="71380" y="69130"/>
                </a:lnTo>
                <a:lnTo>
                  <a:pt x="71380" y="69140"/>
                </a:lnTo>
                <a:lnTo>
                  <a:pt x="71390" y="69140"/>
                </a:lnTo>
                <a:lnTo>
                  <a:pt x="71390" y="69230"/>
                </a:lnTo>
                <a:lnTo>
                  <a:pt x="71380" y="69230"/>
                </a:lnTo>
                <a:lnTo>
                  <a:pt x="71380" y="69280"/>
                </a:lnTo>
                <a:lnTo>
                  <a:pt x="71360" y="69280"/>
                </a:lnTo>
                <a:lnTo>
                  <a:pt x="71360" y="69350"/>
                </a:lnTo>
                <a:lnTo>
                  <a:pt x="71350" y="69350"/>
                </a:lnTo>
                <a:lnTo>
                  <a:pt x="71350" y="69410"/>
                </a:lnTo>
                <a:lnTo>
                  <a:pt x="71320" y="69410"/>
                </a:lnTo>
                <a:lnTo>
                  <a:pt x="71320" y="69440"/>
                </a:lnTo>
                <a:lnTo>
                  <a:pt x="71320" y="69460"/>
                </a:lnTo>
                <a:lnTo>
                  <a:pt x="71320" y="69470"/>
                </a:lnTo>
                <a:lnTo>
                  <a:pt x="71310" y="69470"/>
                </a:lnTo>
                <a:lnTo>
                  <a:pt x="71310" y="69490"/>
                </a:lnTo>
                <a:lnTo>
                  <a:pt x="71290" y="69490"/>
                </a:lnTo>
                <a:lnTo>
                  <a:pt x="71290" y="69510"/>
                </a:lnTo>
                <a:lnTo>
                  <a:pt x="71280" y="69510"/>
                </a:lnTo>
                <a:lnTo>
                  <a:pt x="71280" y="69520"/>
                </a:lnTo>
                <a:lnTo>
                  <a:pt x="71270" y="69520"/>
                </a:lnTo>
                <a:lnTo>
                  <a:pt x="71270" y="69550"/>
                </a:lnTo>
                <a:lnTo>
                  <a:pt x="71220" y="69550"/>
                </a:lnTo>
                <a:lnTo>
                  <a:pt x="71220" y="69580"/>
                </a:lnTo>
                <a:lnTo>
                  <a:pt x="71210" y="69580"/>
                </a:lnTo>
                <a:lnTo>
                  <a:pt x="71210" y="69610"/>
                </a:lnTo>
                <a:lnTo>
                  <a:pt x="71200" y="69610"/>
                </a:lnTo>
                <a:lnTo>
                  <a:pt x="71200" y="69630"/>
                </a:lnTo>
                <a:lnTo>
                  <a:pt x="71180" y="69630"/>
                </a:lnTo>
                <a:lnTo>
                  <a:pt x="71180" y="69640"/>
                </a:lnTo>
                <a:lnTo>
                  <a:pt x="71170" y="69640"/>
                </a:lnTo>
                <a:lnTo>
                  <a:pt x="71170" y="69660"/>
                </a:lnTo>
                <a:lnTo>
                  <a:pt x="71140" y="69660"/>
                </a:lnTo>
                <a:lnTo>
                  <a:pt x="71140" y="69670"/>
                </a:lnTo>
                <a:lnTo>
                  <a:pt x="71130" y="69670"/>
                </a:lnTo>
                <a:lnTo>
                  <a:pt x="71130" y="69690"/>
                </a:lnTo>
                <a:lnTo>
                  <a:pt x="71100" y="69690"/>
                </a:lnTo>
                <a:lnTo>
                  <a:pt x="71100" y="69700"/>
                </a:lnTo>
                <a:lnTo>
                  <a:pt x="71000" y="69700"/>
                </a:lnTo>
                <a:lnTo>
                  <a:pt x="71000" y="69720"/>
                </a:lnTo>
                <a:lnTo>
                  <a:pt x="70960" y="69720"/>
                </a:lnTo>
                <a:lnTo>
                  <a:pt x="70960" y="69730"/>
                </a:lnTo>
                <a:lnTo>
                  <a:pt x="70940" y="69730"/>
                </a:lnTo>
                <a:lnTo>
                  <a:pt x="70940" y="69750"/>
                </a:lnTo>
                <a:lnTo>
                  <a:pt x="70890" y="69750"/>
                </a:lnTo>
                <a:lnTo>
                  <a:pt x="70890" y="69760"/>
                </a:lnTo>
                <a:lnTo>
                  <a:pt x="70850" y="69760"/>
                </a:lnTo>
                <a:lnTo>
                  <a:pt x="70850" y="69780"/>
                </a:lnTo>
                <a:lnTo>
                  <a:pt x="70810" y="69780"/>
                </a:lnTo>
                <a:lnTo>
                  <a:pt x="70810" y="69810"/>
                </a:lnTo>
                <a:lnTo>
                  <a:pt x="70800" y="69810"/>
                </a:lnTo>
                <a:lnTo>
                  <a:pt x="70800" y="69820"/>
                </a:lnTo>
                <a:lnTo>
                  <a:pt x="70790" y="69820"/>
                </a:lnTo>
                <a:lnTo>
                  <a:pt x="70790" y="69840"/>
                </a:lnTo>
                <a:lnTo>
                  <a:pt x="70770" y="69840"/>
                </a:lnTo>
                <a:lnTo>
                  <a:pt x="70770" y="69870"/>
                </a:lnTo>
                <a:lnTo>
                  <a:pt x="70760" y="69870"/>
                </a:lnTo>
                <a:lnTo>
                  <a:pt x="70760" y="69900"/>
                </a:lnTo>
                <a:lnTo>
                  <a:pt x="70740" y="69900"/>
                </a:lnTo>
                <a:lnTo>
                  <a:pt x="70740" y="69930"/>
                </a:lnTo>
                <a:lnTo>
                  <a:pt x="70730" y="69930"/>
                </a:lnTo>
                <a:lnTo>
                  <a:pt x="70730" y="69960"/>
                </a:lnTo>
                <a:lnTo>
                  <a:pt x="70720" y="69960"/>
                </a:lnTo>
                <a:lnTo>
                  <a:pt x="70720" y="69990"/>
                </a:lnTo>
                <a:lnTo>
                  <a:pt x="70700" y="69990"/>
                </a:lnTo>
                <a:lnTo>
                  <a:pt x="70700" y="70020"/>
                </a:lnTo>
                <a:lnTo>
                  <a:pt x="70690" y="70020"/>
                </a:lnTo>
                <a:lnTo>
                  <a:pt x="70690" y="70050"/>
                </a:lnTo>
                <a:lnTo>
                  <a:pt x="70680" y="70050"/>
                </a:lnTo>
                <a:lnTo>
                  <a:pt x="70680" y="70080"/>
                </a:lnTo>
                <a:lnTo>
                  <a:pt x="70660" y="70080"/>
                </a:lnTo>
                <a:lnTo>
                  <a:pt x="70660" y="70110"/>
                </a:lnTo>
                <a:lnTo>
                  <a:pt x="70650" y="70110"/>
                </a:lnTo>
                <a:lnTo>
                  <a:pt x="70650" y="70140"/>
                </a:lnTo>
                <a:lnTo>
                  <a:pt x="70630" y="70140"/>
                </a:lnTo>
                <a:lnTo>
                  <a:pt x="70630" y="70170"/>
                </a:lnTo>
                <a:lnTo>
                  <a:pt x="70620" y="70170"/>
                </a:lnTo>
                <a:lnTo>
                  <a:pt x="70620" y="70200"/>
                </a:lnTo>
                <a:lnTo>
                  <a:pt x="70610" y="70200"/>
                </a:lnTo>
                <a:lnTo>
                  <a:pt x="70610" y="70220"/>
                </a:lnTo>
                <a:lnTo>
                  <a:pt x="70590" y="70220"/>
                </a:lnTo>
                <a:lnTo>
                  <a:pt x="70590" y="70230"/>
                </a:lnTo>
                <a:lnTo>
                  <a:pt x="70580" y="70230"/>
                </a:lnTo>
                <a:lnTo>
                  <a:pt x="70580" y="70250"/>
                </a:lnTo>
                <a:lnTo>
                  <a:pt x="70570" y="70250"/>
                </a:lnTo>
                <a:lnTo>
                  <a:pt x="70570" y="70260"/>
                </a:lnTo>
                <a:lnTo>
                  <a:pt x="70550" y="70260"/>
                </a:lnTo>
                <a:lnTo>
                  <a:pt x="70550" y="70280"/>
                </a:lnTo>
                <a:lnTo>
                  <a:pt x="70540" y="70280"/>
                </a:lnTo>
                <a:lnTo>
                  <a:pt x="70540" y="70290"/>
                </a:lnTo>
                <a:lnTo>
                  <a:pt x="70520" y="70290"/>
                </a:lnTo>
                <a:lnTo>
                  <a:pt x="70520" y="70310"/>
                </a:lnTo>
                <a:lnTo>
                  <a:pt x="70510" y="70310"/>
                </a:lnTo>
                <a:lnTo>
                  <a:pt x="70510" y="70320"/>
                </a:lnTo>
                <a:lnTo>
                  <a:pt x="70500" y="70320"/>
                </a:lnTo>
                <a:lnTo>
                  <a:pt x="70500" y="70340"/>
                </a:lnTo>
                <a:lnTo>
                  <a:pt x="70480" y="70340"/>
                </a:lnTo>
                <a:lnTo>
                  <a:pt x="70480" y="70350"/>
                </a:lnTo>
                <a:lnTo>
                  <a:pt x="70400" y="70350"/>
                </a:lnTo>
                <a:lnTo>
                  <a:pt x="70400" y="70340"/>
                </a:lnTo>
                <a:lnTo>
                  <a:pt x="70390" y="70340"/>
                </a:lnTo>
                <a:lnTo>
                  <a:pt x="70390" y="70320"/>
                </a:lnTo>
                <a:lnTo>
                  <a:pt x="70370" y="70320"/>
                </a:lnTo>
                <a:lnTo>
                  <a:pt x="70370" y="70310"/>
                </a:lnTo>
                <a:lnTo>
                  <a:pt x="70360" y="70310"/>
                </a:lnTo>
                <a:lnTo>
                  <a:pt x="70360" y="70290"/>
                </a:lnTo>
                <a:lnTo>
                  <a:pt x="70350" y="70290"/>
                </a:lnTo>
                <a:lnTo>
                  <a:pt x="70350" y="70280"/>
                </a:lnTo>
                <a:lnTo>
                  <a:pt x="70290" y="70280"/>
                </a:lnTo>
                <a:lnTo>
                  <a:pt x="70290" y="70290"/>
                </a:lnTo>
                <a:lnTo>
                  <a:pt x="70280" y="70290"/>
                </a:lnTo>
                <a:lnTo>
                  <a:pt x="70280" y="70310"/>
                </a:lnTo>
                <a:lnTo>
                  <a:pt x="70250" y="70310"/>
                </a:lnTo>
                <a:lnTo>
                  <a:pt x="70250" y="70320"/>
                </a:lnTo>
                <a:lnTo>
                  <a:pt x="70240" y="70320"/>
                </a:lnTo>
                <a:lnTo>
                  <a:pt x="70240" y="70350"/>
                </a:lnTo>
                <a:lnTo>
                  <a:pt x="70220" y="70350"/>
                </a:lnTo>
                <a:lnTo>
                  <a:pt x="70220" y="70380"/>
                </a:lnTo>
                <a:lnTo>
                  <a:pt x="70210" y="70380"/>
                </a:lnTo>
                <a:lnTo>
                  <a:pt x="70210" y="70400"/>
                </a:lnTo>
                <a:lnTo>
                  <a:pt x="70190" y="70400"/>
                </a:lnTo>
                <a:lnTo>
                  <a:pt x="70190" y="70410"/>
                </a:lnTo>
                <a:lnTo>
                  <a:pt x="70180" y="70410"/>
                </a:lnTo>
                <a:lnTo>
                  <a:pt x="70180" y="70430"/>
                </a:lnTo>
                <a:lnTo>
                  <a:pt x="70170" y="70430"/>
                </a:lnTo>
                <a:lnTo>
                  <a:pt x="70170" y="70440"/>
                </a:lnTo>
                <a:lnTo>
                  <a:pt x="70130" y="70440"/>
                </a:lnTo>
                <a:lnTo>
                  <a:pt x="70130" y="70460"/>
                </a:lnTo>
                <a:lnTo>
                  <a:pt x="70080" y="70460"/>
                </a:lnTo>
                <a:lnTo>
                  <a:pt x="70080" y="70440"/>
                </a:lnTo>
                <a:lnTo>
                  <a:pt x="70060" y="70440"/>
                </a:lnTo>
                <a:lnTo>
                  <a:pt x="70060" y="70430"/>
                </a:lnTo>
                <a:lnTo>
                  <a:pt x="70020" y="70430"/>
                </a:lnTo>
                <a:lnTo>
                  <a:pt x="70020" y="70440"/>
                </a:lnTo>
                <a:lnTo>
                  <a:pt x="70000" y="70440"/>
                </a:lnTo>
                <a:lnTo>
                  <a:pt x="70000" y="70460"/>
                </a:lnTo>
                <a:lnTo>
                  <a:pt x="69990" y="70460"/>
                </a:lnTo>
                <a:lnTo>
                  <a:pt x="69990" y="70470"/>
                </a:lnTo>
                <a:lnTo>
                  <a:pt x="69970" y="70470"/>
                </a:lnTo>
                <a:lnTo>
                  <a:pt x="69970" y="70490"/>
                </a:lnTo>
                <a:lnTo>
                  <a:pt x="69960" y="70490"/>
                </a:lnTo>
                <a:lnTo>
                  <a:pt x="69960" y="70510"/>
                </a:lnTo>
                <a:lnTo>
                  <a:pt x="69950" y="70510"/>
                </a:lnTo>
                <a:lnTo>
                  <a:pt x="69950" y="70540"/>
                </a:lnTo>
                <a:lnTo>
                  <a:pt x="69930" y="70540"/>
                </a:lnTo>
                <a:lnTo>
                  <a:pt x="69930" y="70550"/>
                </a:lnTo>
                <a:lnTo>
                  <a:pt x="69920" y="70550"/>
                </a:lnTo>
                <a:lnTo>
                  <a:pt x="69920" y="70570"/>
                </a:lnTo>
                <a:lnTo>
                  <a:pt x="69910" y="70570"/>
                </a:lnTo>
                <a:lnTo>
                  <a:pt x="69910" y="70580"/>
                </a:lnTo>
                <a:lnTo>
                  <a:pt x="69890" y="70580"/>
                </a:lnTo>
                <a:lnTo>
                  <a:pt x="69890" y="70570"/>
                </a:lnTo>
                <a:lnTo>
                  <a:pt x="69880" y="70570"/>
                </a:lnTo>
                <a:lnTo>
                  <a:pt x="69880" y="70580"/>
                </a:lnTo>
                <a:lnTo>
                  <a:pt x="69850" y="70580"/>
                </a:lnTo>
                <a:lnTo>
                  <a:pt x="69850" y="70600"/>
                </a:lnTo>
                <a:lnTo>
                  <a:pt x="69840" y="70600"/>
                </a:lnTo>
                <a:lnTo>
                  <a:pt x="69840" y="70610"/>
                </a:lnTo>
                <a:lnTo>
                  <a:pt x="69820" y="70610"/>
                </a:lnTo>
                <a:lnTo>
                  <a:pt x="69820" y="70630"/>
                </a:lnTo>
                <a:lnTo>
                  <a:pt x="69810" y="70630"/>
                </a:lnTo>
                <a:lnTo>
                  <a:pt x="69810" y="70640"/>
                </a:lnTo>
                <a:lnTo>
                  <a:pt x="69800" y="70640"/>
                </a:lnTo>
                <a:lnTo>
                  <a:pt x="69800" y="70630"/>
                </a:lnTo>
                <a:lnTo>
                  <a:pt x="69770" y="70630"/>
                </a:lnTo>
                <a:lnTo>
                  <a:pt x="69770" y="70670"/>
                </a:lnTo>
                <a:lnTo>
                  <a:pt x="69740" y="70670"/>
                </a:lnTo>
                <a:lnTo>
                  <a:pt x="69740" y="70690"/>
                </a:lnTo>
                <a:lnTo>
                  <a:pt x="69730" y="70690"/>
                </a:lnTo>
                <a:lnTo>
                  <a:pt x="69730" y="70700"/>
                </a:lnTo>
                <a:lnTo>
                  <a:pt x="69700" y="70700"/>
                </a:lnTo>
                <a:lnTo>
                  <a:pt x="69700" y="70720"/>
                </a:lnTo>
                <a:lnTo>
                  <a:pt x="69690" y="70720"/>
                </a:lnTo>
                <a:lnTo>
                  <a:pt x="69690" y="70730"/>
                </a:lnTo>
                <a:lnTo>
                  <a:pt x="69670" y="70730"/>
                </a:lnTo>
                <a:lnTo>
                  <a:pt x="69670" y="70750"/>
                </a:lnTo>
                <a:lnTo>
                  <a:pt x="69660" y="70750"/>
                </a:lnTo>
                <a:lnTo>
                  <a:pt x="69660" y="70760"/>
                </a:lnTo>
                <a:lnTo>
                  <a:pt x="69630" y="70760"/>
                </a:lnTo>
                <a:lnTo>
                  <a:pt x="69630" y="70780"/>
                </a:lnTo>
                <a:lnTo>
                  <a:pt x="69620" y="70780"/>
                </a:lnTo>
                <a:lnTo>
                  <a:pt x="69620" y="70790"/>
                </a:lnTo>
                <a:lnTo>
                  <a:pt x="69600" y="70790"/>
                </a:lnTo>
                <a:lnTo>
                  <a:pt x="69600" y="70810"/>
                </a:lnTo>
                <a:lnTo>
                  <a:pt x="69590" y="70810"/>
                </a:lnTo>
                <a:lnTo>
                  <a:pt x="69590" y="70840"/>
                </a:lnTo>
                <a:lnTo>
                  <a:pt x="69560" y="70840"/>
                </a:lnTo>
                <a:lnTo>
                  <a:pt x="69560" y="70850"/>
                </a:lnTo>
                <a:lnTo>
                  <a:pt x="69550" y="70850"/>
                </a:lnTo>
                <a:lnTo>
                  <a:pt x="69550" y="70870"/>
                </a:lnTo>
                <a:lnTo>
                  <a:pt x="69540" y="70870"/>
                </a:lnTo>
                <a:lnTo>
                  <a:pt x="69540" y="70880"/>
                </a:lnTo>
                <a:lnTo>
                  <a:pt x="69520" y="70880"/>
                </a:lnTo>
                <a:lnTo>
                  <a:pt x="69520" y="70910"/>
                </a:lnTo>
                <a:lnTo>
                  <a:pt x="69510" y="70910"/>
                </a:lnTo>
                <a:lnTo>
                  <a:pt x="69510" y="70930"/>
                </a:lnTo>
                <a:lnTo>
                  <a:pt x="69480" y="70930"/>
                </a:lnTo>
                <a:lnTo>
                  <a:pt x="69480" y="70940"/>
                </a:lnTo>
                <a:lnTo>
                  <a:pt x="69470" y="70940"/>
                </a:lnTo>
                <a:lnTo>
                  <a:pt x="69470" y="70990"/>
                </a:lnTo>
                <a:lnTo>
                  <a:pt x="69450" y="70990"/>
                </a:lnTo>
                <a:lnTo>
                  <a:pt x="69450" y="71020"/>
                </a:lnTo>
                <a:lnTo>
                  <a:pt x="69440" y="71020"/>
                </a:lnTo>
                <a:lnTo>
                  <a:pt x="69440" y="71040"/>
                </a:lnTo>
                <a:lnTo>
                  <a:pt x="69430" y="71040"/>
                </a:lnTo>
                <a:lnTo>
                  <a:pt x="69430" y="71070"/>
                </a:lnTo>
                <a:lnTo>
                  <a:pt x="69400" y="71070"/>
                </a:lnTo>
                <a:lnTo>
                  <a:pt x="69400" y="71100"/>
                </a:lnTo>
                <a:lnTo>
                  <a:pt x="69380" y="71100"/>
                </a:lnTo>
                <a:lnTo>
                  <a:pt x="69380" y="71110"/>
                </a:lnTo>
                <a:lnTo>
                  <a:pt x="69370" y="71110"/>
                </a:lnTo>
                <a:lnTo>
                  <a:pt x="69370" y="71130"/>
                </a:lnTo>
                <a:lnTo>
                  <a:pt x="69360" y="71130"/>
                </a:lnTo>
                <a:lnTo>
                  <a:pt x="69360" y="71170"/>
                </a:lnTo>
                <a:lnTo>
                  <a:pt x="69340" y="71170"/>
                </a:lnTo>
                <a:lnTo>
                  <a:pt x="69340" y="71200"/>
                </a:lnTo>
                <a:lnTo>
                  <a:pt x="69330" y="71200"/>
                </a:lnTo>
                <a:lnTo>
                  <a:pt x="69330" y="71290"/>
                </a:lnTo>
                <a:lnTo>
                  <a:pt x="69300" y="71290"/>
                </a:lnTo>
                <a:lnTo>
                  <a:pt x="69300" y="71350"/>
                </a:lnTo>
                <a:lnTo>
                  <a:pt x="69320" y="71350"/>
                </a:lnTo>
                <a:lnTo>
                  <a:pt x="69320" y="71380"/>
                </a:lnTo>
                <a:lnTo>
                  <a:pt x="69300" y="71380"/>
                </a:lnTo>
                <a:lnTo>
                  <a:pt x="69300" y="71430"/>
                </a:lnTo>
                <a:lnTo>
                  <a:pt x="69320" y="71430"/>
                </a:lnTo>
                <a:lnTo>
                  <a:pt x="69320" y="71440"/>
                </a:lnTo>
                <a:lnTo>
                  <a:pt x="69370" y="71440"/>
                </a:lnTo>
                <a:lnTo>
                  <a:pt x="69370" y="71460"/>
                </a:lnTo>
                <a:lnTo>
                  <a:pt x="69490" y="71460"/>
                </a:lnTo>
                <a:lnTo>
                  <a:pt x="69490" y="71440"/>
                </a:lnTo>
                <a:lnTo>
                  <a:pt x="69550" y="71440"/>
                </a:lnTo>
                <a:lnTo>
                  <a:pt x="69550" y="71460"/>
                </a:lnTo>
                <a:lnTo>
                  <a:pt x="69580" y="71460"/>
                </a:lnTo>
                <a:lnTo>
                  <a:pt x="69580" y="71470"/>
                </a:lnTo>
                <a:lnTo>
                  <a:pt x="69590" y="71470"/>
                </a:lnTo>
                <a:lnTo>
                  <a:pt x="69590" y="71490"/>
                </a:lnTo>
                <a:lnTo>
                  <a:pt x="69600" y="71490"/>
                </a:lnTo>
                <a:lnTo>
                  <a:pt x="69600" y="71500"/>
                </a:lnTo>
                <a:lnTo>
                  <a:pt x="69620" y="71500"/>
                </a:lnTo>
                <a:lnTo>
                  <a:pt x="69620" y="71520"/>
                </a:lnTo>
                <a:lnTo>
                  <a:pt x="69670" y="71520"/>
                </a:lnTo>
                <a:lnTo>
                  <a:pt x="69670" y="71500"/>
                </a:lnTo>
                <a:lnTo>
                  <a:pt x="69690" y="71500"/>
                </a:lnTo>
                <a:lnTo>
                  <a:pt x="69690" y="71490"/>
                </a:lnTo>
                <a:lnTo>
                  <a:pt x="69700" y="71490"/>
                </a:lnTo>
                <a:lnTo>
                  <a:pt x="69700" y="71470"/>
                </a:lnTo>
                <a:lnTo>
                  <a:pt x="69710" y="71470"/>
                </a:lnTo>
                <a:lnTo>
                  <a:pt x="69710" y="71460"/>
                </a:lnTo>
                <a:lnTo>
                  <a:pt x="69730" y="71460"/>
                </a:lnTo>
                <a:lnTo>
                  <a:pt x="69730" y="71440"/>
                </a:lnTo>
                <a:lnTo>
                  <a:pt x="69740" y="71440"/>
                </a:lnTo>
                <a:lnTo>
                  <a:pt x="69740" y="71430"/>
                </a:lnTo>
                <a:lnTo>
                  <a:pt x="69770" y="71430"/>
                </a:lnTo>
                <a:lnTo>
                  <a:pt x="69770" y="71410"/>
                </a:lnTo>
                <a:lnTo>
                  <a:pt x="69780" y="71410"/>
                </a:lnTo>
                <a:lnTo>
                  <a:pt x="69780" y="71400"/>
                </a:lnTo>
                <a:lnTo>
                  <a:pt x="69810" y="71400"/>
                </a:lnTo>
                <a:lnTo>
                  <a:pt x="69810" y="71410"/>
                </a:lnTo>
                <a:lnTo>
                  <a:pt x="69820" y="71410"/>
                </a:lnTo>
                <a:lnTo>
                  <a:pt x="69820" y="71430"/>
                </a:lnTo>
                <a:lnTo>
                  <a:pt x="69860" y="71430"/>
                </a:lnTo>
                <a:lnTo>
                  <a:pt x="69860" y="71440"/>
                </a:lnTo>
                <a:lnTo>
                  <a:pt x="69880" y="71440"/>
                </a:lnTo>
                <a:lnTo>
                  <a:pt x="69880" y="71460"/>
                </a:lnTo>
                <a:lnTo>
                  <a:pt x="69910" y="71460"/>
                </a:lnTo>
                <a:lnTo>
                  <a:pt x="69910" y="71470"/>
                </a:lnTo>
                <a:lnTo>
                  <a:pt x="69920" y="71470"/>
                </a:lnTo>
                <a:lnTo>
                  <a:pt x="69920" y="71490"/>
                </a:lnTo>
                <a:lnTo>
                  <a:pt x="69930" y="71490"/>
                </a:lnTo>
                <a:lnTo>
                  <a:pt x="69930" y="71500"/>
                </a:lnTo>
                <a:lnTo>
                  <a:pt x="69960" y="71500"/>
                </a:lnTo>
                <a:lnTo>
                  <a:pt x="69960" y="71520"/>
                </a:lnTo>
                <a:lnTo>
                  <a:pt x="69970" y="71520"/>
                </a:lnTo>
                <a:lnTo>
                  <a:pt x="69970" y="71580"/>
                </a:lnTo>
                <a:lnTo>
                  <a:pt x="69960" y="71580"/>
                </a:lnTo>
                <a:lnTo>
                  <a:pt x="69960" y="71600"/>
                </a:lnTo>
                <a:lnTo>
                  <a:pt x="69950" y="71600"/>
                </a:lnTo>
                <a:lnTo>
                  <a:pt x="69950" y="71640"/>
                </a:lnTo>
                <a:lnTo>
                  <a:pt x="69930" y="71640"/>
                </a:lnTo>
                <a:lnTo>
                  <a:pt x="69930" y="71670"/>
                </a:lnTo>
                <a:lnTo>
                  <a:pt x="69920" y="71670"/>
                </a:lnTo>
                <a:lnTo>
                  <a:pt x="69920" y="71760"/>
                </a:lnTo>
                <a:lnTo>
                  <a:pt x="69910" y="71760"/>
                </a:lnTo>
                <a:lnTo>
                  <a:pt x="69910" y="71850"/>
                </a:lnTo>
                <a:lnTo>
                  <a:pt x="69890" y="71850"/>
                </a:lnTo>
                <a:lnTo>
                  <a:pt x="69890" y="71870"/>
                </a:lnTo>
                <a:lnTo>
                  <a:pt x="69880" y="71870"/>
                </a:lnTo>
                <a:lnTo>
                  <a:pt x="69880" y="71880"/>
                </a:lnTo>
                <a:lnTo>
                  <a:pt x="69860" y="71880"/>
                </a:lnTo>
                <a:lnTo>
                  <a:pt x="69860" y="71910"/>
                </a:lnTo>
                <a:lnTo>
                  <a:pt x="69850" y="71910"/>
                </a:lnTo>
                <a:lnTo>
                  <a:pt x="69850" y="71940"/>
                </a:lnTo>
                <a:lnTo>
                  <a:pt x="69840" y="71940"/>
                </a:lnTo>
                <a:lnTo>
                  <a:pt x="69840" y="71990"/>
                </a:lnTo>
                <a:lnTo>
                  <a:pt x="69820" y="71990"/>
                </a:lnTo>
                <a:lnTo>
                  <a:pt x="69820" y="72040"/>
                </a:lnTo>
                <a:lnTo>
                  <a:pt x="69810" y="72040"/>
                </a:lnTo>
                <a:lnTo>
                  <a:pt x="69810" y="72050"/>
                </a:lnTo>
                <a:lnTo>
                  <a:pt x="69800" y="72050"/>
                </a:lnTo>
                <a:lnTo>
                  <a:pt x="69800" y="72070"/>
                </a:lnTo>
                <a:lnTo>
                  <a:pt x="69780" y="72070"/>
                </a:lnTo>
                <a:lnTo>
                  <a:pt x="69780" y="72080"/>
                </a:lnTo>
                <a:lnTo>
                  <a:pt x="69770" y="72080"/>
                </a:lnTo>
                <a:lnTo>
                  <a:pt x="69770" y="72110"/>
                </a:lnTo>
                <a:lnTo>
                  <a:pt x="69750" y="72110"/>
                </a:lnTo>
                <a:lnTo>
                  <a:pt x="69750" y="72130"/>
                </a:lnTo>
                <a:lnTo>
                  <a:pt x="69740" y="72130"/>
                </a:lnTo>
                <a:lnTo>
                  <a:pt x="69740" y="72140"/>
                </a:lnTo>
                <a:lnTo>
                  <a:pt x="69730" y="72140"/>
                </a:lnTo>
                <a:lnTo>
                  <a:pt x="69730" y="72160"/>
                </a:lnTo>
                <a:lnTo>
                  <a:pt x="69710" y="72160"/>
                </a:lnTo>
                <a:lnTo>
                  <a:pt x="69710" y="72190"/>
                </a:lnTo>
                <a:lnTo>
                  <a:pt x="69700" y="72190"/>
                </a:lnTo>
                <a:lnTo>
                  <a:pt x="69700" y="72200"/>
                </a:lnTo>
                <a:lnTo>
                  <a:pt x="69690" y="72200"/>
                </a:lnTo>
                <a:lnTo>
                  <a:pt x="69690" y="72220"/>
                </a:lnTo>
                <a:lnTo>
                  <a:pt x="69670" y="72220"/>
                </a:lnTo>
                <a:lnTo>
                  <a:pt x="69670" y="72250"/>
                </a:lnTo>
                <a:lnTo>
                  <a:pt x="69660" y="72250"/>
                </a:lnTo>
                <a:lnTo>
                  <a:pt x="69660" y="72280"/>
                </a:lnTo>
                <a:lnTo>
                  <a:pt x="69650" y="72280"/>
                </a:lnTo>
                <a:lnTo>
                  <a:pt x="69650" y="72310"/>
                </a:lnTo>
                <a:lnTo>
                  <a:pt x="69630" y="72310"/>
                </a:lnTo>
                <a:lnTo>
                  <a:pt x="69630" y="72340"/>
                </a:lnTo>
                <a:lnTo>
                  <a:pt x="69620" y="72340"/>
                </a:lnTo>
                <a:lnTo>
                  <a:pt x="69620" y="72350"/>
                </a:lnTo>
                <a:lnTo>
                  <a:pt x="69600" y="72350"/>
                </a:lnTo>
                <a:lnTo>
                  <a:pt x="69600" y="72370"/>
                </a:lnTo>
                <a:lnTo>
                  <a:pt x="69590" y="72370"/>
                </a:lnTo>
                <a:lnTo>
                  <a:pt x="69590" y="72380"/>
                </a:lnTo>
                <a:lnTo>
                  <a:pt x="69580" y="72380"/>
                </a:lnTo>
                <a:lnTo>
                  <a:pt x="69580" y="72400"/>
                </a:lnTo>
                <a:lnTo>
                  <a:pt x="69560" y="72400"/>
                </a:lnTo>
                <a:lnTo>
                  <a:pt x="69560" y="72410"/>
                </a:lnTo>
                <a:lnTo>
                  <a:pt x="69550" y="72410"/>
                </a:lnTo>
                <a:lnTo>
                  <a:pt x="69550" y="72430"/>
                </a:lnTo>
                <a:lnTo>
                  <a:pt x="69540" y="72430"/>
                </a:lnTo>
                <a:lnTo>
                  <a:pt x="69540" y="72440"/>
                </a:lnTo>
                <a:lnTo>
                  <a:pt x="69520" y="72440"/>
                </a:lnTo>
                <a:lnTo>
                  <a:pt x="69520" y="72460"/>
                </a:lnTo>
                <a:lnTo>
                  <a:pt x="69510" y="72460"/>
                </a:lnTo>
                <a:lnTo>
                  <a:pt x="69510" y="72470"/>
                </a:lnTo>
                <a:lnTo>
                  <a:pt x="69490" y="72470"/>
                </a:lnTo>
                <a:lnTo>
                  <a:pt x="69490" y="72490"/>
                </a:lnTo>
                <a:lnTo>
                  <a:pt x="69480" y="72490"/>
                </a:lnTo>
                <a:lnTo>
                  <a:pt x="69480" y="72500"/>
                </a:lnTo>
                <a:lnTo>
                  <a:pt x="69450" y="72500"/>
                </a:lnTo>
                <a:lnTo>
                  <a:pt x="69450" y="72520"/>
                </a:lnTo>
                <a:lnTo>
                  <a:pt x="69440" y="72520"/>
                </a:lnTo>
                <a:lnTo>
                  <a:pt x="69440" y="72530"/>
                </a:lnTo>
                <a:lnTo>
                  <a:pt x="69430" y="72530"/>
                </a:lnTo>
                <a:lnTo>
                  <a:pt x="69430" y="72550"/>
                </a:lnTo>
                <a:lnTo>
                  <a:pt x="69410" y="72550"/>
                </a:lnTo>
                <a:lnTo>
                  <a:pt x="69410" y="72570"/>
                </a:lnTo>
                <a:lnTo>
                  <a:pt x="69400" y="72570"/>
                </a:lnTo>
                <a:lnTo>
                  <a:pt x="69400" y="72580"/>
                </a:lnTo>
                <a:lnTo>
                  <a:pt x="69380" y="72580"/>
                </a:lnTo>
                <a:lnTo>
                  <a:pt x="69380" y="72670"/>
                </a:lnTo>
                <a:lnTo>
                  <a:pt x="69370" y="72670"/>
                </a:lnTo>
                <a:lnTo>
                  <a:pt x="69370" y="72720"/>
                </a:lnTo>
                <a:lnTo>
                  <a:pt x="69360" y="72720"/>
                </a:lnTo>
                <a:lnTo>
                  <a:pt x="69360" y="72760"/>
                </a:lnTo>
                <a:lnTo>
                  <a:pt x="69340" y="72760"/>
                </a:lnTo>
                <a:lnTo>
                  <a:pt x="69340" y="72810"/>
                </a:lnTo>
                <a:lnTo>
                  <a:pt x="69330" y="72810"/>
                </a:lnTo>
                <a:lnTo>
                  <a:pt x="69330" y="72840"/>
                </a:lnTo>
                <a:lnTo>
                  <a:pt x="69320" y="72840"/>
                </a:lnTo>
                <a:lnTo>
                  <a:pt x="69320" y="72850"/>
                </a:lnTo>
                <a:lnTo>
                  <a:pt x="69290" y="72850"/>
                </a:lnTo>
                <a:lnTo>
                  <a:pt x="69290" y="72870"/>
                </a:lnTo>
                <a:lnTo>
                  <a:pt x="69270" y="72870"/>
                </a:lnTo>
                <a:lnTo>
                  <a:pt x="69270" y="72880"/>
                </a:lnTo>
                <a:lnTo>
                  <a:pt x="69260" y="72880"/>
                </a:lnTo>
                <a:lnTo>
                  <a:pt x="69260" y="72900"/>
                </a:lnTo>
                <a:lnTo>
                  <a:pt x="69250" y="72900"/>
                </a:lnTo>
                <a:lnTo>
                  <a:pt x="69250" y="72910"/>
                </a:lnTo>
                <a:lnTo>
                  <a:pt x="69230" y="72910"/>
                </a:lnTo>
                <a:lnTo>
                  <a:pt x="69230" y="72940"/>
                </a:lnTo>
                <a:lnTo>
                  <a:pt x="69220" y="72940"/>
                </a:lnTo>
                <a:lnTo>
                  <a:pt x="69220" y="72970"/>
                </a:lnTo>
                <a:lnTo>
                  <a:pt x="69210" y="72970"/>
                </a:lnTo>
                <a:lnTo>
                  <a:pt x="69210" y="73000"/>
                </a:lnTo>
                <a:lnTo>
                  <a:pt x="69190" y="73000"/>
                </a:lnTo>
                <a:lnTo>
                  <a:pt x="69190" y="73030"/>
                </a:lnTo>
                <a:lnTo>
                  <a:pt x="69180" y="73030"/>
                </a:lnTo>
                <a:lnTo>
                  <a:pt x="69180" y="73050"/>
                </a:lnTo>
                <a:lnTo>
                  <a:pt x="69160" y="73050"/>
                </a:lnTo>
                <a:lnTo>
                  <a:pt x="69160" y="73060"/>
                </a:lnTo>
                <a:lnTo>
                  <a:pt x="69150" y="73060"/>
                </a:lnTo>
                <a:lnTo>
                  <a:pt x="69150" y="73100"/>
                </a:lnTo>
                <a:lnTo>
                  <a:pt x="69140" y="73100"/>
                </a:lnTo>
                <a:lnTo>
                  <a:pt x="69140" y="73110"/>
                </a:lnTo>
                <a:lnTo>
                  <a:pt x="69120" y="73110"/>
                </a:lnTo>
                <a:lnTo>
                  <a:pt x="69120" y="73130"/>
                </a:lnTo>
                <a:lnTo>
                  <a:pt x="69110" y="73130"/>
                </a:lnTo>
                <a:lnTo>
                  <a:pt x="69110" y="73160"/>
                </a:lnTo>
                <a:lnTo>
                  <a:pt x="69100" y="73160"/>
                </a:lnTo>
                <a:lnTo>
                  <a:pt x="69100" y="73190"/>
                </a:lnTo>
                <a:lnTo>
                  <a:pt x="69080" y="73190"/>
                </a:lnTo>
                <a:lnTo>
                  <a:pt x="69080" y="73220"/>
                </a:lnTo>
                <a:lnTo>
                  <a:pt x="69070" y="73220"/>
                </a:lnTo>
                <a:lnTo>
                  <a:pt x="69070" y="73260"/>
                </a:lnTo>
                <a:lnTo>
                  <a:pt x="69050" y="73260"/>
                </a:lnTo>
                <a:lnTo>
                  <a:pt x="69050" y="73310"/>
                </a:lnTo>
                <a:lnTo>
                  <a:pt x="69040" y="73310"/>
                </a:lnTo>
                <a:lnTo>
                  <a:pt x="69040" y="73340"/>
                </a:lnTo>
                <a:lnTo>
                  <a:pt x="69030" y="73340"/>
                </a:lnTo>
                <a:lnTo>
                  <a:pt x="69030" y="73350"/>
                </a:lnTo>
                <a:lnTo>
                  <a:pt x="68990" y="73350"/>
                </a:lnTo>
                <a:lnTo>
                  <a:pt x="68990" y="73380"/>
                </a:lnTo>
                <a:lnTo>
                  <a:pt x="68970" y="73380"/>
                </a:lnTo>
                <a:lnTo>
                  <a:pt x="68970" y="73430"/>
                </a:lnTo>
                <a:lnTo>
                  <a:pt x="68960" y="73430"/>
                </a:lnTo>
                <a:lnTo>
                  <a:pt x="68960" y="73490"/>
                </a:lnTo>
                <a:lnTo>
                  <a:pt x="68940" y="73490"/>
                </a:lnTo>
                <a:lnTo>
                  <a:pt x="68940" y="73550"/>
                </a:lnTo>
                <a:lnTo>
                  <a:pt x="68930" y="73550"/>
                </a:lnTo>
                <a:lnTo>
                  <a:pt x="68930" y="73580"/>
                </a:lnTo>
                <a:lnTo>
                  <a:pt x="68920" y="73580"/>
                </a:lnTo>
                <a:lnTo>
                  <a:pt x="68920" y="73590"/>
                </a:lnTo>
                <a:lnTo>
                  <a:pt x="68900" y="73590"/>
                </a:lnTo>
                <a:lnTo>
                  <a:pt x="68900" y="73610"/>
                </a:lnTo>
                <a:lnTo>
                  <a:pt x="68890" y="73610"/>
                </a:lnTo>
                <a:lnTo>
                  <a:pt x="68890" y="73640"/>
                </a:lnTo>
                <a:lnTo>
                  <a:pt x="68880" y="73640"/>
                </a:lnTo>
                <a:lnTo>
                  <a:pt x="68880" y="73660"/>
                </a:lnTo>
                <a:lnTo>
                  <a:pt x="68860" y="73660"/>
                </a:lnTo>
                <a:lnTo>
                  <a:pt x="68860" y="73690"/>
                </a:lnTo>
                <a:lnTo>
                  <a:pt x="68850" y="73690"/>
                </a:lnTo>
                <a:lnTo>
                  <a:pt x="68850" y="73700"/>
                </a:lnTo>
                <a:lnTo>
                  <a:pt x="68830" y="73700"/>
                </a:lnTo>
                <a:lnTo>
                  <a:pt x="68830" y="73720"/>
                </a:lnTo>
                <a:lnTo>
                  <a:pt x="68820" y="73720"/>
                </a:lnTo>
                <a:lnTo>
                  <a:pt x="68820" y="73750"/>
                </a:lnTo>
                <a:lnTo>
                  <a:pt x="68810" y="73750"/>
                </a:lnTo>
                <a:lnTo>
                  <a:pt x="68810" y="73760"/>
                </a:lnTo>
                <a:lnTo>
                  <a:pt x="68790" y="73760"/>
                </a:lnTo>
                <a:lnTo>
                  <a:pt x="68790" y="73810"/>
                </a:lnTo>
                <a:lnTo>
                  <a:pt x="68810" y="73810"/>
                </a:lnTo>
                <a:lnTo>
                  <a:pt x="68810" y="73820"/>
                </a:lnTo>
                <a:lnTo>
                  <a:pt x="68820" y="73820"/>
                </a:lnTo>
                <a:lnTo>
                  <a:pt x="68820" y="73840"/>
                </a:lnTo>
                <a:lnTo>
                  <a:pt x="68850" y="73840"/>
                </a:lnTo>
                <a:lnTo>
                  <a:pt x="68850" y="73850"/>
                </a:lnTo>
                <a:lnTo>
                  <a:pt x="68830" y="73850"/>
                </a:lnTo>
                <a:lnTo>
                  <a:pt x="68830" y="73870"/>
                </a:lnTo>
                <a:lnTo>
                  <a:pt x="68860" y="73870"/>
                </a:lnTo>
                <a:lnTo>
                  <a:pt x="68860" y="73880"/>
                </a:lnTo>
                <a:lnTo>
                  <a:pt x="68880" y="73880"/>
                </a:lnTo>
                <a:lnTo>
                  <a:pt x="68880" y="73900"/>
                </a:lnTo>
                <a:lnTo>
                  <a:pt x="68890" y="73900"/>
                </a:lnTo>
                <a:lnTo>
                  <a:pt x="68890" y="73910"/>
                </a:lnTo>
                <a:lnTo>
                  <a:pt x="68920" y="73910"/>
                </a:lnTo>
                <a:lnTo>
                  <a:pt x="68920" y="73930"/>
                </a:lnTo>
                <a:lnTo>
                  <a:pt x="68930" y="73930"/>
                </a:lnTo>
                <a:lnTo>
                  <a:pt x="68930" y="73940"/>
                </a:lnTo>
                <a:lnTo>
                  <a:pt x="68920" y="73940"/>
                </a:lnTo>
                <a:lnTo>
                  <a:pt x="68920" y="73960"/>
                </a:lnTo>
                <a:lnTo>
                  <a:pt x="68850" y="73960"/>
                </a:lnTo>
                <a:lnTo>
                  <a:pt x="68850" y="73940"/>
                </a:lnTo>
                <a:lnTo>
                  <a:pt x="68830" y="73940"/>
                </a:lnTo>
                <a:lnTo>
                  <a:pt x="68830" y="73930"/>
                </a:lnTo>
                <a:lnTo>
                  <a:pt x="68810" y="73930"/>
                </a:lnTo>
                <a:lnTo>
                  <a:pt x="68810" y="73910"/>
                </a:lnTo>
                <a:lnTo>
                  <a:pt x="68790" y="73910"/>
                </a:lnTo>
                <a:lnTo>
                  <a:pt x="68790" y="73900"/>
                </a:lnTo>
                <a:lnTo>
                  <a:pt x="68780" y="73900"/>
                </a:lnTo>
                <a:lnTo>
                  <a:pt x="68780" y="73880"/>
                </a:lnTo>
                <a:lnTo>
                  <a:pt x="68770" y="73880"/>
                </a:lnTo>
                <a:lnTo>
                  <a:pt x="68770" y="73870"/>
                </a:lnTo>
                <a:lnTo>
                  <a:pt x="68780" y="73870"/>
                </a:lnTo>
                <a:lnTo>
                  <a:pt x="68780" y="73840"/>
                </a:lnTo>
                <a:lnTo>
                  <a:pt x="68750" y="73840"/>
                </a:lnTo>
                <a:lnTo>
                  <a:pt x="68750" y="73820"/>
                </a:lnTo>
                <a:lnTo>
                  <a:pt x="68710" y="73820"/>
                </a:lnTo>
                <a:lnTo>
                  <a:pt x="68710" y="73850"/>
                </a:lnTo>
                <a:lnTo>
                  <a:pt x="68700" y="73850"/>
                </a:lnTo>
                <a:lnTo>
                  <a:pt x="68700" y="73870"/>
                </a:lnTo>
                <a:lnTo>
                  <a:pt x="68680" y="73870"/>
                </a:lnTo>
                <a:lnTo>
                  <a:pt x="68680" y="73880"/>
                </a:lnTo>
                <a:lnTo>
                  <a:pt x="68670" y="73880"/>
                </a:lnTo>
                <a:lnTo>
                  <a:pt x="68670" y="73910"/>
                </a:lnTo>
                <a:lnTo>
                  <a:pt x="68660" y="73910"/>
                </a:lnTo>
                <a:lnTo>
                  <a:pt x="68660" y="73940"/>
                </a:lnTo>
                <a:lnTo>
                  <a:pt x="68640" y="73940"/>
                </a:lnTo>
                <a:lnTo>
                  <a:pt x="68640" y="73970"/>
                </a:lnTo>
                <a:lnTo>
                  <a:pt x="68630" y="73970"/>
                </a:lnTo>
                <a:lnTo>
                  <a:pt x="68630" y="73990"/>
                </a:lnTo>
                <a:lnTo>
                  <a:pt x="68660" y="73990"/>
                </a:lnTo>
                <a:lnTo>
                  <a:pt x="68660" y="74000"/>
                </a:lnTo>
                <a:lnTo>
                  <a:pt x="68670" y="74000"/>
                </a:lnTo>
                <a:lnTo>
                  <a:pt x="68670" y="74020"/>
                </a:lnTo>
                <a:lnTo>
                  <a:pt x="68680" y="74020"/>
                </a:lnTo>
                <a:lnTo>
                  <a:pt x="68680" y="74030"/>
                </a:lnTo>
                <a:lnTo>
                  <a:pt x="68700" y="74030"/>
                </a:lnTo>
                <a:lnTo>
                  <a:pt x="68700" y="74050"/>
                </a:lnTo>
                <a:lnTo>
                  <a:pt x="68730" y="74050"/>
                </a:lnTo>
                <a:lnTo>
                  <a:pt x="68730" y="74060"/>
                </a:lnTo>
                <a:lnTo>
                  <a:pt x="68740" y="74060"/>
                </a:lnTo>
                <a:lnTo>
                  <a:pt x="68740" y="74080"/>
                </a:lnTo>
                <a:lnTo>
                  <a:pt x="68750" y="74080"/>
                </a:lnTo>
                <a:lnTo>
                  <a:pt x="68750" y="74090"/>
                </a:lnTo>
                <a:lnTo>
                  <a:pt x="68770" y="74090"/>
                </a:lnTo>
                <a:lnTo>
                  <a:pt x="68770" y="74110"/>
                </a:lnTo>
                <a:lnTo>
                  <a:pt x="68780" y="74110"/>
                </a:lnTo>
                <a:lnTo>
                  <a:pt x="68780" y="74130"/>
                </a:lnTo>
                <a:lnTo>
                  <a:pt x="68790" y="74130"/>
                </a:lnTo>
                <a:lnTo>
                  <a:pt x="68790" y="74160"/>
                </a:lnTo>
                <a:lnTo>
                  <a:pt x="68730" y="74160"/>
                </a:lnTo>
                <a:lnTo>
                  <a:pt x="68730" y="74140"/>
                </a:lnTo>
                <a:lnTo>
                  <a:pt x="68700" y="74140"/>
                </a:lnTo>
                <a:lnTo>
                  <a:pt x="68700" y="74130"/>
                </a:lnTo>
                <a:lnTo>
                  <a:pt x="68680" y="74130"/>
                </a:lnTo>
                <a:lnTo>
                  <a:pt x="68680" y="74110"/>
                </a:lnTo>
                <a:lnTo>
                  <a:pt x="68670" y="74110"/>
                </a:lnTo>
                <a:lnTo>
                  <a:pt x="68670" y="74090"/>
                </a:lnTo>
                <a:lnTo>
                  <a:pt x="68660" y="74090"/>
                </a:lnTo>
                <a:lnTo>
                  <a:pt x="68660" y="74080"/>
                </a:lnTo>
                <a:lnTo>
                  <a:pt x="68640" y="74080"/>
                </a:lnTo>
                <a:lnTo>
                  <a:pt x="68640" y="74060"/>
                </a:lnTo>
                <a:lnTo>
                  <a:pt x="68630" y="74060"/>
                </a:lnTo>
                <a:lnTo>
                  <a:pt x="68630" y="74050"/>
                </a:lnTo>
                <a:lnTo>
                  <a:pt x="68600" y="74050"/>
                </a:lnTo>
                <a:lnTo>
                  <a:pt x="68600" y="74080"/>
                </a:lnTo>
                <a:lnTo>
                  <a:pt x="68590" y="74080"/>
                </a:lnTo>
                <a:lnTo>
                  <a:pt x="68590" y="74110"/>
                </a:lnTo>
                <a:lnTo>
                  <a:pt x="68570" y="74110"/>
                </a:lnTo>
                <a:lnTo>
                  <a:pt x="68570" y="74140"/>
                </a:lnTo>
                <a:lnTo>
                  <a:pt x="68560" y="74140"/>
                </a:lnTo>
                <a:lnTo>
                  <a:pt x="68560" y="74170"/>
                </a:lnTo>
                <a:lnTo>
                  <a:pt x="68550" y="74170"/>
                </a:lnTo>
                <a:lnTo>
                  <a:pt x="68550" y="74200"/>
                </a:lnTo>
                <a:lnTo>
                  <a:pt x="68530" y="74200"/>
                </a:lnTo>
                <a:lnTo>
                  <a:pt x="68530" y="74220"/>
                </a:lnTo>
                <a:lnTo>
                  <a:pt x="68520" y="74220"/>
                </a:lnTo>
                <a:lnTo>
                  <a:pt x="68520" y="74250"/>
                </a:lnTo>
                <a:lnTo>
                  <a:pt x="68510" y="74250"/>
                </a:lnTo>
                <a:lnTo>
                  <a:pt x="68510" y="74280"/>
                </a:lnTo>
                <a:lnTo>
                  <a:pt x="68490" y="74280"/>
                </a:lnTo>
                <a:lnTo>
                  <a:pt x="68490" y="74310"/>
                </a:lnTo>
                <a:lnTo>
                  <a:pt x="68480" y="74310"/>
                </a:lnTo>
                <a:lnTo>
                  <a:pt x="68480" y="74340"/>
                </a:lnTo>
                <a:lnTo>
                  <a:pt x="68460" y="74340"/>
                </a:lnTo>
                <a:lnTo>
                  <a:pt x="68460" y="74350"/>
                </a:lnTo>
                <a:lnTo>
                  <a:pt x="68450" y="74350"/>
                </a:lnTo>
                <a:lnTo>
                  <a:pt x="68450" y="74370"/>
                </a:lnTo>
                <a:lnTo>
                  <a:pt x="68440" y="74370"/>
                </a:lnTo>
                <a:lnTo>
                  <a:pt x="68440" y="74400"/>
                </a:lnTo>
                <a:lnTo>
                  <a:pt x="68420" y="74400"/>
                </a:lnTo>
                <a:lnTo>
                  <a:pt x="68420" y="74410"/>
                </a:lnTo>
                <a:lnTo>
                  <a:pt x="68410" y="74410"/>
                </a:lnTo>
                <a:lnTo>
                  <a:pt x="68410" y="74430"/>
                </a:lnTo>
                <a:lnTo>
                  <a:pt x="68400" y="74430"/>
                </a:lnTo>
                <a:lnTo>
                  <a:pt x="68400" y="74460"/>
                </a:lnTo>
                <a:lnTo>
                  <a:pt x="68380" y="74460"/>
                </a:lnTo>
                <a:lnTo>
                  <a:pt x="68380" y="74490"/>
                </a:lnTo>
                <a:lnTo>
                  <a:pt x="68370" y="74490"/>
                </a:lnTo>
                <a:lnTo>
                  <a:pt x="68370" y="74500"/>
                </a:lnTo>
                <a:lnTo>
                  <a:pt x="68350" y="74500"/>
                </a:lnTo>
                <a:lnTo>
                  <a:pt x="68350" y="74520"/>
                </a:lnTo>
                <a:lnTo>
                  <a:pt x="68340" y="74520"/>
                </a:lnTo>
                <a:lnTo>
                  <a:pt x="68340" y="74550"/>
                </a:lnTo>
                <a:lnTo>
                  <a:pt x="68330" y="74550"/>
                </a:lnTo>
                <a:lnTo>
                  <a:pt x="68330" y="74560"/>
                </a:lnTo>
                <a:lnTo>
                  <a:pt x="68310" y="74560"/>
                </a:lnTo>
                <a:lnTo>
                  <a:pt x="68310" y="74580"/>
                </a:lnTo>
                <a:lnTo>
                  <a:pt x="68300" y="74580"/>
                </a:lnTo>
                <a:lnTo>
                  <a:pt x="68300" y="74610"/>
                </a:lnTo>
                <a:lnTo>
                  <a:pt x="68310" y="74610"/>
                </a:lnTo>
                <a:lnTo>
                  <a:pt x="68310" y="74640"/>
                </a:lnTo>
                <a:lnTo>
                  <a:pt x="68350" y="74640"/>
                </a:lnTo>
                <a:lnTo>
                  <a:pt x="68350" y="74650"/>
                </a:lnTo>
                <a:lnTo>
                  <a:pt x="68370" y="74650"/>
                </a:lnTo>
                <a:lnTo>
                  <a:pt x="68370" y="74670"/>
                </a:lnTo>
                <a:lnTo>
                  <a:pt x="68380" y="74670"/>
                </a:lnTo>
                <a:lnTo>
                  <a:pt x="68380" y="74700"/>
                </a:lnTo>
                <a:lnTo>
                  <a:pt x="68400" y="74700"/>
                </a:lnTo>
                <a:lnTo>
                  <a:pt x="68400" y="74720"/>
                </a:lnTo>
                <a:lnTo>
                  <a:pt x="68410" y="74720"/>
                </a:lnTo>
                <a:lnTo>
                  <a:pt x="68410" y="74730"/>
                </a:lnTo>
                <a:lnTo>
                  <a:pt x="68400" y="74730"/>
                </a:lnTo>
                <a:lnTo>
                  <a:pt x="68400" y="74760"/>
                </a:lnTo>
                <a:lnTo>
                  <a:pt x="68380" y="74760"/>
                </a:lnTo>
                <a:lnTo>
                  <a:pt x="68380" y="74790"/>
                </a:lnTo>
                <a:lnTo>
                  <a:pt x="68370" y="74790"/>
                </a:lnTo>
                <a:lnTo>
                  <a:pt x="68370" y="74810"/>
                </a:lnTo>
                <a:lnTo>
                  <a:pt x="68300" y="74810"/>
                </a:lnTo>
                <a:lnTo>
                  <a:pt x="68300" y="74760"/>
                </a:lnTo>
                <a:lnTo>
                  <a:pt x="68290" y="74760"/>
                </a:lnTo>
                <a:lnTo>
                  <a:pt x="68290" y="74730"/>
                </a:lnTo>
                <a:lnTo>
                  <a:pt x="68270" y="74730"/>
                </a:lnTo>
                <a:lnTo>
                  <a:pt x="68270" y="74720"/>
                </a:lnTo>
                <a:lnTo>
                  <a:pt x="68260" y="74720"/>
                </a:lnTo>
                <a:lnTo>
                  <a:pt x="68260" y="74700"/>
                </a:lnTo>
                <a:lnTo>
                  <a:pt x="68220" y="74700"/>
                </a:lnTo>
                <a:lnTo>
                  <a:pt x="68220" y="74690"/>
                </a:lnTo>
                <a:lnTo>
                  <a:pt x="68190" y="74690"/>
                </a:lnTo>
                <a:lnTo>
                  <a:pt x="68190" y="74670"/>
                </a:lnTo>
                <a:lnTo>
                  <a:pt x="68160" y="74670"/>
                </a:lnTo>
                <a:lnTo>
                  <a:pt x="68160" y="74650"/>
                </a:lnTo>
                <a:lnTo>
                  <a:pt x="68090" y="74650"/>
                </a:lnTo>
                <a:lnTo>
                  <a:pt x="68090" y="74690"/>
                </a:lnTo>
                <a:lnTo>
                  <a:pt x="68080" y="74690"/>
                </a:lnTo>
                <a:lnTo>
                  <a:pt x="68080" y="74720"/>
                </a:lnTo>
                <a:lnTo>
                  <a:pt x="68070" y="74720"/>
                </a:lnTo>
                <a:lnTo>
                  <a:pt x="68070" y="74750"/>
                </a:lnTo>
                <a:lnTo>
                  <a:pt x="68050" y="74750"/>
                </a:lnTo>
                <a:lnTo>
                  <a:pt x="68050" y="74760"/>
                </a:lnTo>
                <a:lnTo>
                  <a:pt x="68040" y="74760"/>
                </a:lnTo>
                <a:lnTo>
                  <a:pt x="68040" y="74780"/>
                </a:lnTo>
                <a:lnTo>
                  <a:pt x="68050" y="74780"/>
                </a:lnTo>
                <a:lnTo>
                  <a:pt x="68050" y="74810"/>
                </a:lnTo>
                <a:lnTo>
                  <a:pt x="68070" y="74810"/>
                </a:lnTo>
                <a:lnTo>
                  <a:pt x="68070" y="74850"/>
                </a:lnTo>
                <a:lnTo>
                  <a:pt x="68050" y="74850"/>
                </a:lnTo>
                <a:lnTo>
                  <a:pt x="68050" y="74900"/>
                </a:lnTo>
                <a:lnTo>
                  <a:pt x="68080" y="74900"/>
                </a:lnTo>
                <a:lnTo>
                  <a:pt x="68080" y="74910"/>
                </a:lnTo>
                <a:lnTo>
                  <a:pt x="68090" y="74910"/>
                </a:lnTo>
                <a:lnTo>
                  <a:pt x="68090" y="74930"/>
                </a:lnTo>
                <a:lnTo>
                  <a:pt x="68080" y="74930"/>
                </a:lnTo>
                <a:lnTo>
                  <a:pt x="68080" y="74940"/>
                </a:lnTo>
                <a:lnTo>
                  <a:pt x="68050" y="74940"/>
                </a:lnTo>
                <a:lnTo>
                  <a:pt x="68050" y="74960"/>
                </a:lnTo>
                <a:lnTo>
                  <a:pt x="68040" y="74960"/>
                </a:lnTo>
                <a:lnTo>
                  <a:pt x="68040" y="74970"/>
                </a:lnTo>
                <a:lnTo>
                  <a:pt x="68020" y="74970"/>
                </a:lnTo>
                <a:lnTo>
                  <a:pt x="68020" y="74990"/>
                </a:lnTo>
                <a:lnTo>
                  <a:pt x="68000" y="74990"/>
                </a:lnTo>
                <a:lnTo>
                  <a:pt x="68000" y="75000"/>
                </a:lnTo>
                <a:lnTo>
                  <a:pt x="67980" y="75000"/>
                </a:lnTo>
                <a:lnTo>
                  <a:pt x="67980" y="75030"/>
                </a:lnTo>
                <a:lnTo>
                  <a:pt x="67970" y="75030"/>
                </a:lnTo>
                <a:lnTo>
                  <a:pt x="67970" y="75060"/>
                </a:lnTo>
                <a:lnTo>
                  <a:pt x="67960" y="75060"/>
                </a:lnTo>
                <a:lnTo>
                  <a:pt x="67960" y="75090"/>
                </a:lnTo>
                <a:lnTo>
                  <a:pt x="67940" y="75090"/>
                </a:lnTo>
                <a:lnTo>
                  <a:pt x="67940" y="75110"/>
                </a:lnTo>
                <a:lnTo>
                  <a:pt x="67900" y="75110"/>
                </a:lnTo>
                <a:lnTo>
                  <a:pt x="67900" y="75120"/>
                </a:lnTo>
                <a:lnTo>
                  <a:pt x="67850" y="75120"/>
                </a:lnTo>
                <a:lnTo>
                  <a:pt x="67850" y="75110"/>
                </a:lnTo>
                <a:lnTo>
                  <a:pt x="67820" y="75110"/>
                </a:lnTo>
                <a:lnTo>
                  <a:pt x="67820" y="75150"/>
                </a:lnTo>
                <a:lnTo>
                  <a:pt x="67800" y="75150"/>
                </a:lnTo>
                <a:lnTo>
                  <a:pt x="67800" y="75180"/>
                </a:lnTo>
                <a:lnTo>
                  <a:pt x="67760" y="75180"/>
                </a:lnTo>
                <a:lnTo>
                  <a:pt x="67760" y="75220"/>
                </a:lnTo>
                <a:lnTo>
                  <a:pt x="67750" y="75220"/>
                </a:lnTo>
                <a:lnTo>
                  <a:pt x="67750" y="75250"/>
                </a:lnTo>
                <a:lnTo>
                  <a:pt x="67740" y="75250"/>
                </a:lnTo>
                <a:lnTo>
                  <a:pt x="67740" y="75280"/>
                </a:lnTo>
                <a:lnTo>
                  <a:pt x="67710" y="75280"/>
                </a:lnTo>
                <a:lnTo>
                  <a:pt x="67710" y="75290"/>
                </a:lnTo>
                <a:lnTo>
                  <a:pt x="67700" y="75290"/>
                </a:lnTo>
                <a:lnTo>
                  <a:pt x="67700" y="75310"/>
                </a:lnTo>
                <a:lnTo>
                  <a:pt x="67680" y="75310"/>
                </a:lnTo>
                <a:lnTo>
                  <a:pt x="67680" y="75340"/>
                </a:lnTo>
                <a:lnTo>
                  <a:pt x="67670" y="75340"/>
                </a:lnTo>
                <a:lnTo>
                  <a:pt x="67670" y="75350"/>
                </a:lnTo>
                <a:lnTo>
                  <a:pt x="67650" y="75350"/>
                </a:lnTo>
                <a:lnTo>
                  <a:pt x="67650" y="75370"/>
                </a:lnTo>
                <a:lnTo>
                  <a:pt x="67630" y="75370"/>
                </a:lnTo>
                <a:lnTo>
                  <a:pt x="67630" y="75380"/>
                </a:lnTo>
                <a:lnTo>
                  <a:pt x="67610" y="75380"/>
                </a:lnTo>
                <a:lnTo>
                  <a:pt x="67610" y="75410"/>
                </a:lnTo>
                <a:lnTo>
                  <a:pt x="67600" y="75410"/>
                </a:lnTo>
                <a:lnTo>
                  <a:pt x="67600" y="75430"/>
                </a:lnTo>
                <a:lnTo>
                  <a:pt x="67590" y="75430"/>
                </a:lnTo>
                <a:lnTo>
                  <a:pt x="67590" y="75440"/>
                </a:lnTo>
                <a:lnTo>
                  <a:pt x="67570" y="75440"/>
                </a:lnTo>
                <a:lnTo>
                  <a:pt x="67570" y="75460"/>
                </a:lnTo>
                <a:lnTo>
                  <a:pt x="67560" y="75460"/>
                </a:lnTo>
                <a:lnTo>
                  <a:pt x="67560" y="75470"/>
                </a:lnTo>
                <a:lnTo>
                  <a:pt x="67540" y="75470"/>
                </a:lnTo>
                <a:lnTo>
                  <a:pt x="67540" y="75500"/>
                </a:lnTo>
                <a:lnTo>
                  <a:pt x="67530" y="75500"/>
                </a:lnTo>
                <a:lnTo>
                  <a:pt x="67530" y="75520"/>
                </a:lnTo>
                <a:lnTo>
                  <a:pt x="67520" y="75520"/>
                </a:lnTo>
                <a:lnTo>
                  <a:pt x="67520" y="75550"/>
                </a:lnTo>
                <a:lnTo>
                  <a:pt x="67480" y="75550"/>
                </a:lnTo>
                <a:lnTo>
                  <a:pt x="67480" y="75580"/>
                </a:lnTo>
                <a:lnTo>
                  <a:pt x="67460" y="75580"/>
                </a:lnTo>
                <a:lnTo>
                  <a:pt x="67460" y="75610"/>
                </a:lnTo>
                <a:lnTo>
                  <a:pt x="67450" y="75610"/>
                </a:lnTo>
                <a:lnTo>
                  <a:pt x="67450" y="75620"/>
                </a:lnTo>
                <a:lnTo>
                  <a:pt x="67430" y="75620"/>
                </a:lnTo>
                <a:lnTo>
                  <a:pt x="67430" y="75640"/>
                </a:lnTo>
                <a:lnTo>
                  <a:pt x="67420" y="75640"/>
                </a:lnTo>
                <a:lnTo>
                  <a:pt x="67420" y="75670"/>
                </a:lnTo>
                <a:lnTo>
                  <a:pt x="67410" y="75670"/>
                </a:lnTo>
                <a:lnTo>
                  <a:pt x="67410" y="75680"/>
                </a:lnTo>
                <a:lnTo>
                  <a:pt x="67380" y="75680"/>
                </a:lnTo>
                <a:lnTo>
                  <a:pt x="67380" y="75730"/>
                </a:lnTo>
                <a:lnTo>
                  <a:pt x="67340" y="75730"/>
                </a:lnTo>
                <a:lnTo>
                  <a:pt x="67340" y="75780"/>
                </a:lnTo>
                <a:lnTo>
                  <a:pt x="67320" y="75780"/>
                </a:lnTo>
                <a:lnTo>
                  <a:pt x="67320" y="75810"/>
                </a:lnTo>
                <a:lnTo>
                  <a:pt x="67300" y="75810"/>
                </a:lnTo>
                <a:lnTo>
                  <a:pt x="67300" y="75840"/>
                </a:lnTo>
                <a:lnTo>
                  <a:pt x="67280" y="75840"/>
                </a:lnTo>
                <a:lnTo>
                  <a:pt x="67280" y="75870"/>
                </a:lnTo>
                <a:lnTo>
                  <a:pt x="67270" y="75870"/>
                </a:lnTo>
                <a:lnTo>
                  <a:pt x="67270" y="75880"/>
                </a:lnTo>
                <a:lnTo>
                  <a:pt x="67260" y="75880"/>
                </a:lnTo>
                <a:lnTo>
                  <a:pt x="67260" y="75900"/>
                </a:lnTo>
                <a:lnTo>
                  <a:pt x="67240" y="75900"/>
                </a:lnTo>
                <a:lnTo>
                  <a:pt x="67240" y="75910"/>
                </a:lnTo>
                <a:lnTo>
                  <a:pt x="67230" y="75910"/>
                </a:lnTo>
                <a:lnTo>
                  <a:pt x="67230" y="75940"/>
                </a:lnTo>
                <a:lnTo>
                  <a:pt x="67210" y="75940"/>
                </a:lnTo>
                <a:lnTo>
                  <a:pt x="67210" y="75960"/>
                </a:lnTo>
                <a:lnTo>
                  <a:pt x="67190" y="75960"/>
                </a:lnTo>
                <a:lnTo>
                  <a:pt x="67190" y="75940"/>
                </a:lnTo>
                <a:lnTo>
                  <a:pt x="67160" y="75940"/>
                </a:lnTo>
                <a:lnTo>
                  <a:pt x="67160" y="75970"/>
                </a:lnTo>
                <a:lnTo>
                  <a:pt x="67150" y="75970"/>
                </a:lnTo>
                <a:lnTo>
                  <a:pt x="67150" y="76000"/>
                </a:lnTo>
                <a:lnTo>
                  <a:pt x="67130" y="76000"/>
                </a:lnTo>
                <a:lnTo>
                  <a:pt x="67130" y="76030"/>
                </a:lnTo>
                <a:lnTo>
                  <a:pt x="67120" y="76030"/>
                </a:lnTo>
                <a:lnTo>
                  <a:pt x="67120" y="76110"/>
                </a:lnTo>
                <a:lnTo>
                  <a:pt x="67100" y="76110"/>
                </a:lnTo>
                <a:lnTo>
                  <a:pt x="67100" y="76140"/>
                </a:lnTo>
                <a:lnTo>
                  <a:pt x="67090" y="76140"/>
                </a:lnTo>
                <a:lnTo>
                  <a:pt x="67090" y="76150"/>
                </a:lnTo>
                <a:lnTo>
                  <a:pt x="67080" y="76150"/>
                </a:lnTo>
                <a:lnTo>
                  <a:pt x="67080" y="76170"/>
                </a:lnTo>
                <a:lnTo>
                  <a:pt x="67060" y="76170"/>
                </a:lnTo>
                <a:lnTo>
                  <a:pt x="67060" y="76200"/>
                </a:lnTo>
                <a:lnTo>
                  <a:pt x="67050" y="76200"/>
                </a:lnTo>
                <a:lnTo>
                  <a:pt x="67050" y="76240"/>
                </a:lnTo>
                <a:lnTo>
                  <a:pt x="67040" y="76240"/>
                </a:lnTo>
                <a:lnTo>
                  <a:pt x="67040" y="76260"/>
                </a:lnTo>
                <a:lnTo>
                  <a:pt x="67020" y="76260"/>
                </a:lnTo>
                <a:lnTo>
                  <a:pt x="67020" y="76270"/>
                </a:lnTo>
                <a:lnTo>
                  <a:pt x="67010" y="76270"/>
                </a:lnTo>
                <a:lnTo>
                  <a:pt x="67010" y="76290"/>
                </a:lnTo>
                <a:lnTo>
                  <a:pt x="66990" y="76290"/>
                </a:lnTo>
                <a:lnTo>
                  <a:pt x="66990" y="76320"/>
                </a:lnTo>
                <a:lnTo>
                  <a:pt x="66980" y="76320"/>
                </a:lnTo>
                <a:lnTo>
                  <a:pt x="66980" y="76340"/>
                </a:lnTo>
                <a:lnTo>
                  <a:pt x="66950" y="76340"/>
                </a:lnTo>
                <a:lnTo>
                  <a:pt x="66950" y="76350"/>
                </a:lnTo>
                <a:lnTo>
                  <a:pt x="66940" y="76350"/>
                </a:lnTo>
                <a:lnTo>
                  <a:pt x="66940" y="76380"/>
                </a:lnTo>
                <a:lnTo>
                  <a:pt x="66930" y="76380"/>
                </a:lnTo>
                <a:lnTo>
                  <a:pt x="66930" y="76400"/>
                </a:lnTo>
                <a:lnTo>
                  <a:pt x="66910" y="76400"/>
                </a:lnTo>
                <a:lnTo>
                  <a:pt x="66910" y="76430"/>
                </a:lnTo>
                <a:lnTo>
                  <a:pt x="66880" y="76430"/>
                </a:lnTo>
                <a:lnTo>
                  <a:pt x="66880" y="76440"/>
                </a:lnTo>
                <a:lnTo>
                  <a:pt x="66870" y="76440"/>
                </a:lnTo>
                <a:lnTo>
                  <a:pt x="66870" y="76460"/>
                </a:lnTo>
                <a:lnTo>
                  <a:pt x="66860" y="76460"/>
                </a:lnTo>
                <a:lnTo>
                  <a:pt x="66860" y="76470"/>
                </a:lnTo>
                <a:lnTo>
                  <a:pt x="66840" y="76470"/>
                </a:lnTo>
                <a:lnTo>
                  <a:pt x="66840" y="76500"/>
                </a:lnTo>
                <a:lnTo>
                  <a:pt x="66830" y="76500"/>
                </a:lnTo>
                <a:lnTo>
                  <a:pt x="66830" y="76520"/>
                </a:lnTo>
                <a:lnTo>
                  <a:pt x="66800" y="76520"/>
                </a:lnTo>
                <a:lnTo>
                  <a:pt x="66800" y="76550"/>
                </a:lnTo>
                <a:lnTo>
                  <a:pt x="66790" y="76550"/>
                </a:lnTo>
                <a:lnTo>
                  <a:pt x="66790" y="76560"/>
                </a:lnTo>
                <a:lnTo>
                  <a:pt x="66770" y="76560"/>
                </a:lnTo>
                <a:lnTo>
                  <a:pt x="66770" y="76580"/>
                </a:lnTo>
                <a:lnTo>
                  <a:pt x="66760" y="76580"/>
                </a:lnTo>
                <a:lnTo>
                  <a:pt x="66760" y="76590"/>
                </a:lnTo>
                <a:lnTo>
                  <a:pt x="66750" y="76590"/>
                </a:lnTo>
                <a:lnTo>
                  <a:pt x="66750" y="76610"/>
                </a:lnTo>
                <a:lnTo>
                  <a:pt x="66720" y="76610"/>
                </a:lnTo>
                <a:lnTo>
                  <a:pt x="66720" y="76620"/>
                </a:lnTo>
                <a:lnTo>
                  <a:pt x="66710" y="76620"/>
                </a:lnTo>
                <a:lnTo>
                  <a:pt x="66710" y="76640"/>
                </a:lnTo>
                <a:lnTo>
                  <a:pt x="66690" y="76640"/>
                </a:lnTo>
                <a:lnTo>
                  <a:pt x="66690" y="76650"/>
                </a:lnTo>
                <a:lnTo>
                  <a:pt x="66640" y="76650"/>
                </a:lnTo>
                <a:lnTo>
                  <a:pt x="66640" y="76670"/>
                </a:lnTo>
                <a:lnTo>
                  <a:pt x="66620" y="76670"/>
                </a:lnTo>
                <a:lnTo>
                  <a:pt x="66620" y="76680"/>
                </a:lnTo>
                <a:lnTo>
                  <a:pt x="66560" y="76680"/>
                </a:lnTo>
                <a:lnTo>
                  <a:pt x="66560" y="76700"/>
                </a:lnTo>
                <a:lnTo>
                  <a:pt x="66540" y="76700"/>
                </a:lnTo>
                <a:lnTo>
                  <a:pt x="66540" y="76710"/>
                </a:lnTo>
                <a:lnTo>
                  <a:pt x="66530" y="76710"/>
                </a:lnTo>
                <a:lnTo>
                  <a:pt x="66530" y="76730"/>
                </a:lnTo>
                <a:lnTo>
                  <a:pt x="66510" y="76730"/>
                </a:lnTo>
                <a:lnTo>
                  <a:pt x="66510" y="76740"/>
                </a:lnTo>
                <a:lnTo>
                  <a:pt x="66490" y="76740"/>
                </a:lnTo>
                <a:lnTo>
                  <a:pt x="66490" y="76760"/>
                </a:lnTo>
                <a:lnTo>
                  <a:pt x="66460" y="76760"/>
                </a:lnTo>
                <a:lnTo>
                  <a:pt x="66460" y="76770"/>
                </a:lnTo>
                <a:lnTo>
                  <a:pt x="66430" y="76770"/>
                </a:lnTo>
                <a:lnTo>
                  <a:pt x="66430" y="76790"/>
                </a:lnTo>
                <a:lnTo>
                  <a:pt x="66420" y="76790"/>
                </a:lnTo>
                <a:lnTo>
                  <a:pt x="66420" y="76800"/>
                </a:lnTo>
                <a:lnTo>
                  <a:pt x="66400" y="76800"/>
                </a:lnTo>
                <a:lnTo>
                  <a:pt x="66400" y="76820"/>
                </a:lnTo>
                <a:lnTo>
                  <a:pt x="66360" y="76820"/>
                </a:lnTo>
                <a:lnTo>
                  <a:pt x="66360" y="76830"/>
                </a:lnTo>
                <a:lnTo>
                  <a:pt x="66350" y="76830"/>
                </a:lnTo>
                <a:lnTo>
                  <a:pt x="66350" y="76850"/>
                </a:lnTo>
                <a:lnTo>
                  <a:pt x="66340" y="76850"/>
                </a:lnTo>
                <a:lnTo>
                  <a:pt x="66340" y="76870"/>
                </a:lnTo>
                <a:lnTo>
                  <a:pt x="66320" y="76870"/>
                </a:lnTo>
                <a:lnTo>
                  <a:pt x="66320" y="76880"/>
                </a:lnTo>
                <a:lnTo>
                  <a:pt x="66310" y="76880"/>
                </a:lnTo>
                <a:lnTo>
                  <a:pt x="66310" y="76910"/>
                </a:lnTo>
                <a:lnTo>
                  <a:pt x="66290" y="76910"/>
                </a:lnTo>
                <a:lnTo>
                  <a:pt x="66290" y="76930"/>
                </a:lnTo>
                <a:lnTo>
                  <a:pt x="66270" y="76930"/>
                </a:lnTo>
                <a:lnTo>
                  <a:pt x="66270" y="76940"/>
                </a:lnTo>
                <a:lnTo>
                  <a:pt x="66240" y="76940"/>
                </a:lnTo>
                <a:lnTo>
                  <a:pt x="66240" y="76960"/>
                </a:lnTo>
                <a:lnTo>
                  <a:pt x="66230" y="76960"/>
                </a:lnTo>
                <a:lnTo>
                  <a:pt x="66230" y="76970"/>
                </a:lnTo>
                <a:lnTo>
                  <a:pt x="66210" y="76970"/>
                </a:lnTo>
                <a:lnTo>
                  <a:pt x="66210" y="76990"/>
                </a:lnTo>
                <a:lnTo>
                  <a:pt x="66200" y="76990"/>
                </a:lnTo>
                <a:lnTo>
                  <a:pt x="66200" y="77000"/>
                </a:lnTo>
                <a:lnTo>
                  <a:pt x="66140" y="77000"/>
                </a:lnTo>
                <a:lnTo>
                  <a:pt x="66140" y="77020"/>
                </a:lnTo>
                <a:lnTo>
                  <a:pt x="66120" y="77020"/>
                </a:lnTo>
                <a:lnTo>
                  <a:pt x="66120" y="77030"/>
                </a:lnTo>
                <a:lnTo>
                  <a:pt x="66090" y="77030"/>
                </a:lnTo>
                <a:lnTo>
                  <a:pt x="66090" y="77050"/>
                </a:lnTo>
                <a:lnTo>
                  <a:pt x="66070" y="77050"/>
                </a:lnTo>
                <a:lnTo>
                  <a:pt x="66070" y="77060"/>
                </a:lnTo>
                <a:lnTo>
                  <a:pt x="66060" y="77060"/>
                </a:lnTo>
                <a:lnTo>
                  <a:pt x="66060" y="77080"/>
                </a:lnTo>
                <a:lnTo>
                  <a:pt x="66050" y="77080"/>
                </a:lnTo>
                <a:lnTo>
                  <a:pt x="66050" y="77090"/>
                </a:lnTo>
                <a:lnTo>
                  <a:pt x="66030" y="77090"/>
                </a:lnTo>
                <a:lnTo>
                  <a:pt x="66030" y="77110"/>
                </a:lnTo>
                <a:lnTo>
                  <a:pt x="65990" y="77110"/>
                </a:lnTo>
                <a:lnTo>
                  <a:pt x="65990" y="77140"/>
                </a:lnTo>
                <a:lnTo>
                  <a:pt x="65980" y="77140"/>
                </a:lnTo>
                <a:lnTo>
                  <a:pt x="65980" y="77150"/>
                </a:lnTo>
                <a:lnTo>
                  <a:pt x="65960" y="77150"/>
                </a:lnTo>
                <a:lnTo>
                  <a:pt x="65960" y="77170"/>
                </a:lnTo>
                <a:lnTo>
                  <a:pt x="65950" y="77170"/>
                </a:lnTo>
                <a:lnTo>
                  <a:pt x="65950" y="77180"/>
                </a:lnTo>
                <a:lnTo>
                  <a:pt x="65920" y="77180"/>
                </a:lnTo>
                <a:lnTo>
                  <a:pt x="65920" y="77200"/>
                </a:lnTo>
                <a:lnTo>
                  <a:pt x="65910" y="77200"/>
                </a:lnTo>
                <a:lnTo>
                  <a:pt x="65910" y="77210"/>
                </a:lnTo>
                <a:lnTo>
                  <a:pt x="65900" y="77210"/>
                </a:lnTo>
                <a:lnTo>
                  <a:pt x="65900" y="77240"/>
                </a:lnTo>
                <a:lnTo>
                  <a:pt x="65880" y="77240"/>
                </a:lnTo>
                <a:lnTo>
                  <a:pt x="65880" y="77270"/>
                </a:lnTo>
                <a:lnTo>
                  <a:pt x="65870" y="77270"/>
                </a:lnTo>
                <a:lnTo>
                  <a:pt x="65870" y="77290"/>
                </a:lnTo>
                <a:lnTo>
                  <a:pt x="65850" y="77290"/>
                </a:lnTo>
                <a:lnTo>
                  <a:pt x="65850" y="77320"/>
                </a:lnTo>
                <a:lnTo>
                  <a:pt x="65840" y="77320"/>
                </a:lnTo>
                <a:lnTo>
                  <a:pt x="65840" y="77360"/>
                </a:lnTo>
                <a:lnTo>
                  <a:pt x="65810" y="77360"/>
                </a:lnTo>
                <a:lnTo>
                  <a:pt x="65810" y="77410"/>
                </a:lnTo>
                <a:lnTo>
                  <a:pt x="65800" y="77410"/>
                </a:lnTo>
                <a:lnTo>
                  <a:pt x="65800" y="77440"/>
                </a:lnTo>
                <a:lnTo>
                  <a:pt x="65770" y="77440"/>
                </a:lnTo>
                <a:lnTo>
                  <a:pt x="65770" y="77460"/>
                </a:lnTo>
                <a:lnTo>
                  <a:pt x="65760" y="77460"/>
                </a:lnTo>
                <a:lnTo>
                  <a:pt x="65760" y="77520"/>
                </a:lnTo>
                <a:lnTo>
                  <a:pt x="65750" y="77520"/>
                </a:lnTo>
                <a:lnTo>
                  <a:pt x="65750" y="77560"/>
                </a:lnTo>
                <a:lnTo>
                  <a:pt x="65730" y="77560"/>
                </a:lnTo>
                <a:lnTo>
                  <a:pt x="65730" y="77580"/>
                </a:lnTo>
                <a:lnTo>
                  <a:pt x="65720" y="77580"/>
                </a:lnTo>
                <a:lnTo>
                  <a:pt x="65720" y="77640"/>
                </a:lnTo>
                <a:lnTo>
                  <a:pt x="65700" y="77640"/>
                </a:lnTo>
                <a:lnTo>
                  <a:pt x="65700" y="77650"/>
                </a:lnTo>
                <a:lnTo>
                  <a:pt x="65690" y="77650"/>
                </a:lnTo>
                <a:lnTo>
                  <a:pt x="65690" y="77710"/>
                </a:lnTo>
                <a:lnTo>
                  <a:pt x="65680" y="77710"/>
                </a:lnTo>
                <a:lnTo>
                  <a:pt x="65680" y="77740"/>
                </a:lnTo>
                <a:lnTo>
                  <a:pt x="65660" y="77740"/>
                </a:lnTo>
                <a:lnTo>
                  <a:pt x="65660" y="77770"/>
                </a:lnTo>
                <a:lnTo>
                  <a:pt x="65650" y="77770"/>
                </a:lnTo>
                <a:lnTo>
                  <a:pt x="65650" y="77820"/>
                </a:lnTo>
                <a:lnTo>
                  <a:pt x="65640" y="77820"/>
                </a:lnTo>
                <a:lnTo>
                  <a:pt x="65640" y="77860"/>
                </a:lnTo>
                <a:lnTo>
                  <a:pt x="65620" y="77860"/>
                </a:lnTo>
                <a:lnTo>
                  <a:pt x="65620" y="77910"/>
                </a:lnTo>
                <a:lnTo>
                  <a:pt x="65610" y="77910"/>
                </a:lnTo>
                <a:lnTo>
                  <a:pt x="65610" y="77920"/>
                </a:lnTo>
                <a:lnTo>
                  <a:pt x="65590" y="77920"/>
                </a:lnTo>
                <a:lnTo>
                  <a:pt x="65590" y="77940"/>
                </a:lnTo>
                <a:lnTo>
                  <a:pt x="65580" y="77940"/>
                </a:lnTo>
                <a:lnTo>
                  <a:pt x="65580" y="77970"/>
                </a:lnTo>
                <a:lnTo>
                  <a:pt x="65570" y="77970"/>
                </a:lnTo>
                <a:lnTo>
                  <a:pt x="65570" y="78000"/>
                </a:lnTo>
                <a:lnTo>
                  <a:pt x="65550" y="78000"/>
                </a:lnTo>
                <a:lnTo>
                  <a:pt x="65550" y="78060"/>
                </a:lnTo>
                <a:lnTo>
                  <a:pt x="65540" y="78060"/>
                </a:lnTo>
                <a:lnTo>
                  <a:pt x="65540" y="78110"/>
                </a:lnTo>
                <a:lnTo>
                  <a:pt x="65530" y="78110"/>
                </a:lnTo>
                <a:lnTo>
                  <a:pt x="65530" y="78140"/>
                </a:lnTo>
                <a:lnTo>
                  <a:pt x="65510" y="78140"/>
                </a:lnTo>
                <a:lnTo>
                  <a:pt x="65510" y="78150"/>
                </a:lnTo>
                <a:lnTo>
                  <a:pt x="65530" y="78150"/>
                </a:lnTo>
                <a:lnTo>
                  <a:pt x="65530" y="78170"/>
                </a:lnTo>
                <a:lnTo>
                  <a:pt x="65510" y="78170"/>
                </a:lnTo>
                <a:lnTo>
                  <a:pt x="65510" y="78180"/>
                </a:lnTo>
                <a:lnTo>
                  <a:pt x="65500" y="78180"/>
                </a:lnTo>
                <a:lnTo>
                  <a:pt x="65500" y="78260"/>
                </a:lnTo>
                <a:lnTo>
                  <a:pt x="65480" y="78260"/>
                </a:lnTo>
                <a:lnTo>
                  <a:pt x="65480" y="78300"/>
                </a:lnTo>
                <a:lnTo>
                  <a:pt x="65470" y="78300"/>
                </a:lnTo>
                <a:lnTo>
                  <a:pt x="65470" y="78330"/>
                </a:lnTo>
                <a:lnTo>
                  <a:pt x="65460" y="78330"/>
                </a:lnTo>
                <a:lnTo>
                  <a:pt x="65460" y="78360"/>
                </a:lnTo>
                <a:lnTo>
                  <a:pt x="65440" y="78360"/>
                </a:lnTo>
                <a:lnTo>
                  <a:pt x="65440" y="78390"/>
                </a:lnTo>
                <a:lnTo>
                  <a:pt x="65430" y="78390"/>
                </a:lnTo>
                <a:lnTo>
                  <a:pt x="65430" y="78440"/>
                </a:lnTo>
                <a:lnTo>
                  <a:pt x="65420" y="78440"/>
                </a:lnTo>
                <a:lnTo>
                  <a:pt x="65420" y="78470"/>
                </a:lnTo>
                <a:lnTo>
                  <a:pt x="65390" y="78470"/>
                </a:lnTo>
                <a:lnTo>
                  <a:pt x="65390" y="78480"/>
                </a:lnTo>
                <a:lnTo>
                  <a:pt x="65370" y="78480"/>
                </a:lnTo>
                <a:lnTo>
                  <a:pt x="65370" y="78510"/>
                </a:lnTo>
                <a:lnTo>
                  <a:pt x="65360" y="78510"/>
                </a:lnTo>
                <a:lnTo>
                  <a:pt x="65360" y="78550"/>
                </a:lnTo>
                <a:lnTo>
                  <a:pt x="65330" y="78550"/>
                </a:lnTo>
                <a:lnTo>
                  <a:pt x="65330" y="78590"/>
                </a:lnTo>
                <a:lnTo>
                  <a:pt x="65320" y="78590"/>
                </a:lnTo>
                <a:lnTo>
                  <a:pt x="65320" y="78620"/>
                </a:lnTo>
                <a:lnTo>
                  <a:pt x="65310" y="78620"/>
                </a:lnTo>
                <a:lnTo>
                  <a:pt x="65310" y="78640"/>
                </a:lnTo>
                <a:lnTo>
                  <a:pt x="65290" y="78640"/>
                </a:lnTo>
                <a:lnTo>
                  <a:pt x="65290" y="78700"/>
                </a:lnTo>
                <a:lnTo>
                  <a:pt x="65260" y="78700"/>
                </a:lnTo>
                <a:lnTo>
                  <a:pt x="65260" y="78730"/>
                </a:lnTo>
                <a:lnTo>
                  <a:pt x="65250" y="78730"/>
                </a:lnTo>
                <a:lnTo>
                  <a:pt x="65250" y="78760"/>
                </a:lnTo>
                <a:lnTo>
                  <a:pt x="65240" y="78760"/>
                </a:lnTo>
                <a:lnTo>
                  <a:pt x="65240" y="78770"/>
                </a:lnTo>
                <a:lnTo>
                  <a:pt x="65220" y="78770"/>
                </a:lnTo>
                <a:lnTo>
                  <a:pt x="65220" y="78820"/>
                </a:lnTo>
                <a:lnTo>
                  <a:pt x="65200" y="78820"/>
                </a:lnTo>
                <a:lnTo>
                  <a:pt x="65200" y="78850"/>
                </a:lnTo>
                <a:lnTo>
                  <a:pt x="65180" y="78850"/>
                </a:lnTo>
                <a:lnTo>
                  <a:pt x="65180" y="78880"/>
                </a:lnTo>
                <a:lnTo>
                  <a:pt x="65170" y="78880"/>
                </a:lnTo>
                <a:lnTo>
                  <a:pt x="65170" y="78890"/>
                </a:lnTo>
                <a:lnTo>
                  <a:pt x="65150" y="78890"/>
                </a:lnTo>
                <a:lnTo>
                  <a:pt x="65150" y="78920"/>
                </a:lnTo>
                <a:lnTo>
                  <a:pt x="65140" y="78920"/>
                </a:lnTo>
                <a:lnTo>
                  <a:pt x="65140" y="78970"/>
                </a:lnTo>
                <a:lnTo>
                  <a:pt x="65130" y="78970"/>
                </a:lnTo>
                <a:lnTo>
                  <a:pt x="65130" y="79000"/>
                </a:lnTo>
                <a:lnTo>
                  <a:pt x="65110" y="79000"/>
                </a:lnTo>
                <a:lnTo>
                  <a:pt x="65110" y="79010"/>
                </a:lnTo>
                <a:lnTo>
                  <a:pt x="65100" y="79010"/>
                </a:lnTo>
                <a:lnTo>
                  <a:pt x="65100" y="79040"/>
                </a:lnTo>
                <a:lnTo>
                  <a:pt x="65090" y="79040"/>
                </a:lnTo>
                <a:lnTo>
                  <a:pt x="65090" y="79070"/>
                </a:lnTo>
                <a:lnTo>
                  <a:pt x="65070" y="79070"/>
                </a:lnTo>
                <a:lnTo>
                  <a:pt x="65070" y="79090"/>
                </a:lnTo>
                <a:lnTo>
                  <a:pt x="65060" y="79090"/>
                </a:lnTo>
                <a:lnTo>
                  <a:pt x="65060" y="79120"/>
                </a:lnTo>
                <a:lnTo>
                  <a:pt x="65040" y="79120"/>
                </a:lnTo>
                <a:lnTo>
                  <a:pt x="65040" y="79140"/>
                </a:lnTo>
                <a:lnTo>
                  <a:pt x="65030" y="79140"/>
                </a:lnTo>
                <a:lnTo>
                  <a:pt x="65030" y="79210"/>
                </a:lnTo>
                <a:lnTo>
                  <a:pt x="65020" y="79210"/>
                </a:lnTo>
                <a:lnTo>
                  <a:pt x="65020" y="79240"/>
                </a:lnTo>
                <a:lnTo>
                  <a:pt x="65000" y="79240"/>
                </a:lnTo>
                <a:lnTo>
                  <a:pt x="65000" y="79270"/>
                </a:lnTo>
                <a:lnTo>
                  <a:pt x="64990" y="79270"/>
                </a:lnTo>
                <a:lnTo>
                  <a:pt x="64990" y="79290"/>
                </a:lnTo>
                <a:lnTo>
                  <a:pt x="64980" y="79290"/>
                </a:lnTo>
                <a:lnTo>
                  <a:pt x="64980" y="79320"/>
                </a:lnTo>
                <a:lnTo>
                  <a:pt x="64960" y="79320"/>
                </a:lnTo>
                <a:lnTo>
                  <a:pt x="64960" y="79350"/>
                </a:lnTo>
                <a:lnTo>
                  <a:pt x="64950" y="79350"/>
                </a:lnTo>
                <a:lnTo>
                  <a:pt x="64950" y="79360"/>
                </a:lnTo>
                <a:lnTo>
                  <a:pt x="64930" y="79360"/>
                </a:lnTo>
                <a:lnTo>
                  <a:pt x="64930" y="79380"/>
                </a:lnTo>
                <a:lnTo>
                  <a:pt x="64920" y="79380"/>
                </a:lnTo>
                <a:lnTo>
                  <a:pt x="64920" y="79420"/>
                </a:lnTo>
                <a:lnTo>
                  <a:pt x="64890" y="79420"/>
                </a:lnTo>
                <a:lnTo>
                  <a:pt x="64890" y="79440"/>
                </a:lnTo>
                <a:lnTo>
                  <a:pt x="64880" y="79440"/>
                </a:lnTo>
                <a:lnTo>
                  <a:pt x="64880" y="79450"/>
                </a:lnTo>
                <a:lnTo>
                  <a:pt x="64870" y="79450"/>
                </a:lnTo>
                <a:lnTo>
                  <a:pt x="64870" y="79470"/>
                </a:lnTo>
                <a:lnTo>
                  <a:pt x="64850" y="79470"/>
                </a:lnTo>
                <a:lnTo>
                  <a:pt x="64850" y="79540"/>
                </a:lnTo>
                <a:lnTo>
                  <a:pt x="64840" y="79540"/>
                </a:lnTo>
                <a:lnTo>
                  <a:pt x="64840" y="79620"/>
                </a:lnTo>
                <a:lnTo>
                  <a:pt x="64820" y="79620"/>
                </a:lnTo>
                <a:lnTo>
                  <a:pt x="64820" y="79730"/>
                </a:lnTo>
                <a:lnTo>
                  <a:pt x="64810" y="79730"/>
                </a:lnTo>
                <a:lnTo>
                  <a:pt x="64810" y="79770"/>
                </a:lnTo>
                <a:lnTo>
                  <a:pt x="64820" y="79770"/>
                </a:lnTo>
                <a:lnTo>
                  <a:pt x="64820" y="79800"/>
                </a:lnTo>
                <a:lnTo>
                  <a:pt x="64810" y="79800"/>
                </a:lnTo>
                <a:lnTo>
                  <a:pt x="64810" y="79910"/>
                </a:lnTo>
                <a:lnTo>
                  <a:pt x="64800" y="79910"/>
                </a:lnTo>
                <a:lnTo>
                  <a:pt x="64800" y="80000"/>
                </a:lnTo>
                <a:lnTo>
                  <a:pt x="64780" y="80000"/>
                </a:lnTo>
                <a:lnTo>
                  <a:pt x="64780" y="80090"/>
                </a:lnTo>
                <a:lnTo>
                  <a:pt x="64770" y="80090"/>
                </a:lnTo>
                <a:lnTo>
                  <a:pt x="64770" y="80100"/>
                </a:lnTo>
                <a:lnTo>
                  <a:pt x="64780" y="80100"/>
                </a:lnTo>
                <a:lnTo>
                  <a:pt x="64780" y="80180"/>
                </a:lnTo>
                <a:lnTo>
                  <a:pt x="64770" y="80180"/>
                </a:lnTo>
                <a:lnTo>
                  <a:pt x="64770" y="80270"/>
                </a:lnTo>
                <a:lnTo>
                  <a:pt x="64760" y="80270"/>
                </a:lnTo>
                <a:lnTo>
                  <a:pt x="64760" y="80300"/>
                </a:lnTo>
                <a:lnTo>
                  <a:pt x="64770" y="80300"/>
                </a:lnTo>
                <a:lnTo>
                  <a:pt x="64770" y="80350"/>
                </a:lnTo>
                <a:lnTo>
                  <a:pt x="64760" y="80350"/>
                </a:lnTo>
                <a:lnTo>
                  <a:pt x="64760" y="80470"/>
                </a:lnTo>
                <a:lnTo>
                  <a:pt x="64740" y="80470"/>
                </a:lnTo>
                <a:lnTo>
                  <a:pt x="64740" y="80540"/>
                </a:lnTo>
                <a:lnTo>
                  <a:pt x="64730" y="80540"/>
                </a:lnTo>
                <a:lnTo>
                  <a:pt x="64730" y="80560"/>
                </a:lnTo>
                <a:lnTo>
                  <a:pt x="64710" y="80560"/>
                </a:lnTo>
                <a:lnTo>
                  <a:pt x="64710" y="80590"/>
                </a:lnTo>
                <a:lnTo>
                  <a:pt x="64690" y="80590"/>
                </a:lnTo>
                <a:lnTo>
                  <a:pt x="64690" y="80630"/>
                </a:lnTo>
                <a:lnTo>
                  <a:pt x="64670" y="80630"/>
                </a:lnTo>
                <a:lnTo>
                  <a:pt x="64670" y="80650"/>
                </a:lnTo>
                <a:lnTo>
                  <a:pt x="64660" y="80650"/>
                </a:lnTo>
                <a:lnTo>
                  <a:pt x="64660" y="80690"/>
                </a:lnTo>
                <a:lnTo>
                  <a:pt x="64650" y="80690"/>
                </a:lnTo>
                <a:lnTo>
                  <a:pt x="64650" y="80740"/>
                </a:lnTo>
                <a:lnTo>
                  <a:pt x="64620" y="80740"/>
                </a:lnTo>
                <a:lnTo>
                  <a:pt x="64620" y="80810"/>
                </a:lnTo>
                <a:lnTo>
                  <a:pt x="64610" y="80810"/>
                </a:lnTo>
                <a:lnTo>
                  <a:pt x="64610" y="80830"/>
                </a:lnTo>
                <a:lnTo>
                  <a:pt x="64590" y="80830"/>
                </a:lnTo>
                <a:lnTo>
                  <a:pt x="64590" y="80860"/>
                </a:lnTo>
                <a:lnTo>
                  <a:pt x="64580" y="80860"/>
                </a:lnTo>
                <a:lnTo>
                  <a:pt x="64580" y="80920"/>
                </a:lnTo>
                <a:lnTo>
                  <a:pt x="64560" y="80920"/>
                </a:lnTo>
                <a:lnTo>
                  <a:pt x="64560" y="80950"/>
                </a:lnTo>
                <a:lnTo>
                  <a:pt x="64550" y="80950"/>
                </a:lnTo>
                <a:lnTo>
                  <a:pt x="64550" y="80970"/>
                </a:lnTo>
                <a:lnTo>
                  <a:pt x="64540" y="80970"/>
                </a:lnTo>
                <a:lnTo>
                  <a:pt x="64540" y="81010"/>
                </a:lnTo>
                <a:lnTo>
                  <a:pt x="64520" y="81010"/>
                </a:lnTo>
                <a:lnTo>
                  <a:pt x="64520" y="81030"/>
                </a:lnTo>
                <a:lnTo>
                  <a:pt x="64500" y="81030"/>
                </a:lnTo>
                <a:lnTo>
                  <a:pt x="64500" y="81060"/>
                </a:lnTo>
                <a:lnTo>
                  <a:pt x="64480" y="81060"/>
                </a:lnTo>
                <a:lnTo>
                  <a:pt x="64480" y="81090"/>
                </a:lnTo>
                <a:lnTo>
                  <a:pt x="64470" y="81090"/>
                </a:lnTo>
                <a:lnTo>
                  <a:pt x="64470" y="81100"/>
                </a:lnTo>
                <a:lnTo>
                  <a:pt x="64450" y="81100"/>
                </a:lnTo>
                <a:lnTo>
                  <a:pt x="64450" y="81120"/>
                </a:lnTo>
                <a:lnTo>
                  <a:pt x="64440" y="81120"/>
                </a:lnTo>
                <a:lnTo>
                  <a:pt x="64440" y="81150"/>
                </a:lnTo>
                <a:lnTo>
                  <a:pt x="64430" y="81150"/>
                </a:lnTo>
                <a:lnTo>
                  <a:pt x="64430" y="81180"/>
                </a:lnTo>
                <a:lnTo>
                  <a:pt x="64410" y="81180"/>
                </a:lnTo>
                <a:lnTo>
                  <a:pt x="64410" y="81190"/>
                </a:lnTo>
                <a:lnTo>
                  <a:pt x="64400" y="81190"/>
                </a:lnTo>
                <a:lnTo>
                  <a:pt x="64400" y="81220"/>
                </a:lnTo>
                <a:lnTo>
                  <a:pt x="64390" y="81220"/>
                </a:lnTo>
                <a:lnTo>
                  <a:pt x="64390" y="81270"/>
                </a:lnTo>
                <a:lnTo>
                  <a:pt x="64370" y="81270"/>
                </a:lnTo>
                <a:lnTo>
                  <a:pt x="64370" y="81280"/>
                </a:lnTo>
                <a:lnTo>
                  <a:pt x="64360" y="81280"/>
                </a:lnTo>
                <a:lnTo>
                  <a:pt x="64360" y="81300"/>
                </a:lnTo>
                <a:lnTo>
                  <a:pt x="64330" y="81300"/>
                </a:lnTo>
                <a:lnTo>
                  <a:pt x="64330" y="81310"/>
                </a:lnTo>
                <a:lnTo>
                  <a:pt x="64340" y="81310"/>
                </a:lnTo>
                <a:lnTo>
                  <a:pt x="64340" y="81360"/>
                </a:lnTo>
                <a:lnTo>
                  <a:pt x="64330" y="81360"/>
                </a:lnTo>
                <a:lnTo>
                  <a:pt x="64330" y="81370"/>
                </a:lnTo>
                <a:lnTo>
                  <a:pt x="64320" y="81370"/>
                </a:lnTo>
                <a:lnTo>
                  <a:pt x="64320" y="81470"/>
                </a:lnTo>
                <a:lnTo>
                  <a:pt x="64300" y="81470"/>
                </a:lnTo>
                <a:lnTo>
                  <a:pt x="64300" y="81500"/>
                </a:lnTo>
                <a:lnTo>
                  <a:pt x="64320" y="81500"/>
                </a:lnTo>
                <a:lnTo>
                  <a:pt x="64320" y="81540"/>
                </a:lnTo>
                <a:lnTo>
                  <a:pt x="64300" y="81540"/>
                </a:lnTo>
                <a:lnTo>
                  <a:pt x="64300" y="81570"/>
                </a:lnTo>
                <a:lnTo>
                  <a:pt x="64320" y="81570"/>
                </a:lnTo>
                <a:lnTo>
                  <a:pt x="64320" y="81690"/>
                </a:lnTo>
                <a:lnTo>
                  <a:pt x="64330" y="81690"/>
                </a:lnTo>
                <a:lnTo>
                  <a:pt x="64330" y="81740"/>
                </a:lnTo>
                <a:lnTo>
                  <a:pt x="64320" y="81740"/>
                </a:lnTo>
                <a:lnTo>
                  <a:pt x="64320" y="81750"/>
                </a:lnTo>
                <a:lnTo>
                  <a:pt x="64330" y="81750"/>
                </a:lnTo>
                <a:lnTo>
                  <a:pt x="64330" y="81870"/>
                </a:lnTo>
                <a:lnTo>
                  <a:pt x="64340" y="81870"/>
                </a:lnTo>
                <a:lnTo>
                  <a:pt x="64340" y="82100"/>
                </a:lnTo>
                <a:lnTo>
                  <a:pt x="64330" y="82100"/>
                </a:lnTo>
                <a:lnTo>
                  <a:pt x="64330" y="82130"/>
                </a:lnTo>
                <a:lnTo>
                  <a:pt x="64340" y="82130"/>
                </a:lnTo>
                <a:lnTo>
                  <a:pt x="64340" y="82210"/>
                </a:lnTo>
                <a:lnTo>
                  <a:pt x="64330" y="82210"/>
                </a:lnTo>
                <a:lnTo>
                  <a:pt x="64330" y="82250"/>
                </a:lnTo>
                <a:lnTo>
                  <a:pt x="64340" y="82250"/>
                </a:lnTo>
                <a:lnTo>
                  <a:pt x="64340" y="82280"/>
                </a:lnTo>
                <a:lnTo>
                  <a:pt x="64330" y="82280"/>
                </a:lnTo>
                <a:lnTo>
                  <a:pt x="64330" y="82370"/>
                </a:lnTo>
                <a:lnTo>
                  <a:pt x="64340" y="82370"/>
                </a:lnTo>
                <a:lnTo>
                  <a:pt x="64340" y="82390"/>
                </a:lnTo>
                <a:lnTo>
                  <a:pt x="64330" y="82390"/>
                </a:lnTo>
                <a:lnTo>
                  <a:pt x="64330" y="82450"/>
                </a:lnTo>
                <a:lnTo>
                  <a:pt x="64320" y="82450"/>
                </a:lnTo>
                <a:lnTo>
                  <a:pt x="64320" y="82480"/>
                </a:lnTo>
                <a:lnTo>
                  <a:pt x="64300" y="82480"/>
                </a:lnTo>
                <a:lnTo>
                  <a:pt x="64300" y="82540"/>
                </a:lnTo>
                <a:lnTo>
                  <a:pt x="64290" y="82540"/>
                </a:lnTo>
                <a:lnTo>
                  <a:pt x="64290" y="82550"/>
                </a:lnTo>
                <a:lnTo>
                  <a:pt x="64290" y="82570"/>
                </a:lnTo>
                <a:lnTo>
                  <a:pt x="64280" y="82570"/>
                </a:lnTo>
                <a:lnTo>
                  <a:pt x="64280" y="82660"/>
                </a:lnTo>
                <a:lnTo>
                  <a:pt x="64250" y="82660"/>
                </a:lnTo>
                <a:lnTo>
                  <a:pt x="64250" y="82690"/>
                </a:lnTo>
                <a:lnTo>
                  <a:pt x="64230" y="82690"/>
                </a:lnTo>
                <a:lnTo>
                  <a:pt x="64230" y="82750"/>
                </a:lnTo>
                <a:lnTo>
                  <a:pt x="64220" y="82750"/>
                </a:lnTo>
                <a:lnTo>
                  <a:pt x="64220" y="82770"/>
                </a:lnTo>
                <a:lnTo>
                  <a:pt x="64210" y="82770"/>
                </a:lnTo>
                <a:lnTo>
                  <a:pt x="64210" y="82840"/>
                </a:lnTo>
                <a:lnTo>
                  <a:pt x="64190" y="82840"/>
                </a:lnTo>
                <a:lnTo>
                  <a:pt x="64190" y="82870"/>
                </a:lnTo>
                <a:lnTo>
                  <a:pt x="64180" y="82870"/>
                </a:lnTo>
                <a:lnTo>
                  <a:pt x="64180" y="82930"/>
                </a:lnTo>
                <a:lnTo>
                  <a:pt x="64170" y="82930"/>
                </a:lnTo>
                <a:lnTo>
                  <a:pt x="64170" y="82950"/>
                </a:lnTo>
                <a:lnTo>
                  <a:pt x="64150" y="82950"/>
                </a:lnTo>
                <a:lnTo>
                  <a:pt x="64150" y="83010"/>
                </a:lnTo>
                <a:lnTo>
                  <a:pt x="64140" y="83010"/>
                </a:lnTo>
                <a:lnTo>
                  <a:pt x="64140" y="83020"/>
                </a:lnTo>
                <a:lnTo>
                  <a:pt x="64120" y="83020"/>
                </a:lnTo>
                <a:lnTo>
                  <a:pt x="64120" y="83040"/>
                </a:lnTo>
                <a:lnTo>
                  <a:pt x="64110" y="83040"/>
                </a:lnTo>
                <a:lnTo>
                  <a:pt x="64110" y="83070"/>
                </a:lnTo>
                <a:lnTo>
                  <a:pt x="64100" y="83070"/>
                </a:lnTo>
                <a:lnTo>
                  <a:pt x="64100" y="83100"/>
                </a:lnTo>
                <a:lnTo>
                  <a:pt x="64080" y="83100"/>
                </a:lnTo>
                <a:lnTo>
                  <a:pt x="64080" y="83110"/>
                </a:lnTo>
                <a:lnTo>
                  <a:pt x="64070" y="83110"/>
                </a:lnTo>
                <a:lnTo>
                  <a:pt x="64070" y="83130"/>
                </a:lnTo>
                <a:lnTo>
                  <a:pt x="64060" y="83130"/>
                </a:lnTo>
                <a:lnTo>
                  <a:pt x="64060" y="83160"/>
                </a:lnTo>
                <a:lnTo>
                  <a:pt x="64040" y="83160"/>
                </a:lnTo>
                <a:lnTo>
                  <a:pt x="64040" y="83170"/>
                </a:lnTo>
                <a:lnTo>
                  <a:pt x="64030" y="83170"/>
                </a:lnTo>
                <a:lnTo>
                  <a:pt x="64030" y="83200"/>
                </a:lnTo>
                <a:lnTo>
                  <a:pt x="64000" y="83200"/>
                </a:lnTo>
                <a:lnTo>
                  <a:pt x="64000" y="83220"/>
                </a:lnTo>
                <a:lnTo>
                  <a:pt x="63990" y="83220"/>
                </a:lnTo>
                <a:lnTo>
                  <a:pt x="63990" y="83230"/>
                </a:lnTo>
                <a:lnTo>
                  <a:pt x="63970" y="83230"/>
                </a:lnTo>
                <a:lnTo>
                  <a:pt x="63970" y="83250"/>
                </a:lnTo>
                <a:lnTo>
                  <a:pt x="63960" y="83250"/>
                </a:lnTo>
                <a:lnTo>
                  <a:pt x="63960" y="83280"/>
                </a:lnTo>
                <a:lnTo>
                  <a:pt x="63950" y="83280"/>
                </a:lnTo>
                <a:lnTo>
                  <a:pt x="63950" y="83290"/>
                </a:lnTo>
                <a:lnTo>
                  <a:pt x="63930" y="83290"/>
                </a:lnTo>
                <a:lnTo>
                  <a:pt x="63930" y="83310"/>
                </a:lnTo>
                <a:lnTo>
                  <a:pt x="63920" y="83310"/>
                </a:lnTo>
                <a:lnTo>
                  <a:pt x="63920" y="83360"/>
                </a:lnTo>
                <a:lnTo>
                  <a:pt x="63900" y="83360"/>
                </a:lnTo>
                <a:lnTo>
                  <a:pt x="63900" y="83390"/>
                </a:lnTo>
                <a:lnTo>
                  <a:pt x="63880" y="83390"/>
                </a:lnTo>
                <a:lnTo>
                  <a:pt x="63880" y="83400"/>
                </a:lnTo>
                <a:lnTo>
                  <a:pt x="63860" y="83400"/>
                </a:lnTo>
                <a:lnTo>
                  <a:pt x="63860" y="83420"/>
                </a:lnTo>
                <a:lnTo>
                  <a:pt x="63850" y="83420"/>
                </a:lnTo>
                <a:lnTo>
                  <a:pt x="63850" y="83460"/>
                </a:lnTo>
                <a:lnTo>
                  <a:pt x="63820" y="83460"/>
                </a:lnTo>
                <a:lnTo>
                  <a:pt x="63820" y="83490"/>
                </a:lnTo>
                <a:lnTo>
                  <a:pt x="63810" y="83490"/>
                </a:lnTo>
                <a:lnTo>
                  <a:pt x="63810" y="83540"/>
                </a:lnTo>
                <a:lnTo>
                  <a:pt x="63790" y="83540"/>
                </a:lnTo>
                <a:lnTo>
                  <a:pt x="63790" y="83570"/>
                </a:lnTo>
                <a:lnTo>
                  <a:pt x="63770" y="83570"/>
                </a:lnTo>
                <a:lnTo>
                  <a:pt x="63770" y="83580"/>
                </a:lnTo>
                <a:lnTo>
                  <a:pt x="63750" y="83580"/>
                </a:lnTo>
                <a:lnTo>
                  <a:pt x="63750" y="83630"/>
                </a:lnTo>
                <a:lnTo>
                  <a:pt x="63740" y="83630"/>
                </a:lnTo>
                <a:lnTo>
                  <a:pt x="63740" y="83640"/>
                </a:lnTo>
                <a:lnTo>
                  <a:pt x="63730" y="83640"/>
                </a:lnTo>
                <a:lnTo>
                  <a:pt x="63730" y="83660"/>
                </a:lnTo>
                <a:lnTo>
                  <a:pt x="63710" y="83660"/>
                </a:lnTo>
                <a:lnTo>
                  <a:pt x="63710" y="83720"/>
                </a:lnTo>
                <a:lnTo>
                  <a:pt x="63700" y="83720"/>
                </a:lnTo>
                <a:lnTo>
                  <a:pt x="63700" y="83750"/>
                </a:lnTo>
                <a:lnTo>
                  <a:pt x="63670" y="83750"/>
                </a:lnTo>
                <a:lnTo>
                  <a:pt x="63670" y="83760"/>
                </a:lnTo>
                <a:lnTo>
                  <a:pt x="63660" y="83760"/>
                </a:lnTo>
                <a:lnTo>
                  <a:pt x="63660" y="83790"/>
                </a:lnTo>
                <a:lnTo>
                  <a:pt x="63640" y="83790"/>
                </a:lnTo>
                <a:lnTo>
                  <a:pt x="63640" y="83820"/>
                </a:lnTo>
                <a:lnTo>
                  <a:pt x="63620" y="83820"/>
                </a:lnTo>
                <a:lnTo>
                  <a:pt x="63620" y="83850"/>
                </a:lnTo>
                <a:lnTo>
                  <a:pt x="63590" y="83850"/>
                </a:lnTo>
                <a:lnTo>
                  <a:pt x="63590" y="83880"/>
                </a:lnTo>
                <a:lnTo>
                  <a:pt x="63580" y="83880"/>
                </a:lnTo>
                <a:lnTo>
                  <a:pt x="63580" y="83900"/>
                </a:lnTo>
                <a:lnTo>
                  <a:pt x="63560" y="83900"/>
                </a:lnTo>
                <a:lnTo>
                  <a:pt x="63560" y="83910"/>
                </a:lnTo>
                <a:lnTo>
                  <a:pt x="63550" y="83910"/>
                </a:lnTo>
                <a:lnTo>
                  <a:pt x="63550" y="83930"/>
                </a:lnTo>
                <a:lnTo>
                  <a:pt x="63530" y="83930"/>
                </a:lnTo>
                <a:lnTo>
                  <a:pt x="63530" y="83950"/>
                </a:lnTo>
                <a:lnTo>
                  <a:pt x="63520" y="83950"/>
                </a:lnTo>
                <a:lnTo>
                  <a:pt x="63520" y="83960"/>
                </a:lnTo>
                <a:lnTo>
                  <a:pt x="63510" y="83960"/>
                </a:lnTo>
                <a:lnTo>
                  <a:pt x="63510" y="83990"/>
                </a:lnTo>
                <a:lnTo>
                  <a:pt x="63490" y="83990"/>
                </a:lnTo>
                <a:lnTo>
                  <a:pt x="63490" y="84010"/>
                </a:lnTo>
                <a:lnTo>
                  <a:pt x="63480" y="84010"/>
                </a:lnTo>
                <a:lnTo>
                  <a:pt x="63480" y="84020"/>
                </a:lnTo>
                <a:lnTo>
                  <a:pt x="63470" y="84020"/>
                </a:lnTo>
                <a:lnTo>
                  <a:pt x="63470" y="84050"/>
                </a:lnTo>
                <a:lnTo>
                  <a:pt x="63450" y="84050"/>
                </a:lnTo>
                <a:lnTo>
                  <a:pt x="63450" y="84100"/>
                </a:lnTo>
                <a:lnTo>
                  <a:pt x="63420" y="84100"/>
                </a:lnTo>
                <a:lnTo>
                  <a:pt x="63420" y="84110"/>
                </a:lnTo>
                <a:lnTo>
                  <a:pt x="63410" y="84110"/>
                </a:lnTo>
                <a:lnTo>
                  <a:pt x="63410" y="84130"/>
                </a:lnTo>
                <a:lnTo>
                  <a:pt x="63400" y="84130"/>
                </a:lnTo>
                <a:lnTo>
                  <a:pt x="63400" y="84160"/>
                </a:lnTo>
                <a:lnTo>
                  <a:pt x="63380" y="84160"/>
                </a:lnTo>
                <a:lnTo>
                  <a:pt x="63380" y="84170"/>
                </a:lnTo>
                <a:lnTo>
                  <a:pt x="63370" y="84170"/>
                </a:lnTo>
                <a:lnTo>
                  <a:pt x="63370" y="84190"/>
                </a:lnTo>
                <a:lnTo>
                  <a:pt x="63360" y="84190"/>
                </a:lnTo>
                <a:lnTo>
                  <a:pt x="63360" y="84220"/>
                </a:lnTo>
                <a:lnTo>
                  <a:pt x="63340" y="84220"/>
                </a:lnTo>
                <a:lnTo>
                  <a:pt x="63340" y="84230"/>
                </a:lnTo>
                <a:lnTo>
                  <a:pt x="63330" y="84230"/>
                </a:lnTo>
                <a:lnTo>
                  <a:pt x="63330" y="84260"/>
                </a:lnTo>
                <a:lnTo>
                  <a:pt x="63310" y="84260"/>
                </a:lnTo>
                <a:lnTo>
                  <a:pt x="63310" y="84280"/>
                </a:lnTo>
                <a:lnTo>
                  <a:pt x="63290" y="84280"/>
                </a:lnTo>
                <a:lnTo>
                  <a:pt x="63290" y="84310"/>
                </a:lnTo>
                <a:lnTo>
                  <a:pt x="63270" y="84310"/>
                </a:lnTo>
                <a:lnTo>
                  <a:pt x="63270" y="84320"/>
                </a:lnTo>
                <a:lnTo>
                  <a:pt x="63260" y="84320"/>
                </a:lnTo>
                <a:lnTo>
                  <a:pt x="63260" y="84340"/>
                </a:lnTo>
                <a:lnTo>
                  <a:pt x="63250" y="84340"/>
                </a:lnTo>
                <a:lnTo>
                  <a:pt x="63250" y="84350"/>
                </a:lnTo>
                <a:lnTo>
                  <a:pt x="63220" y="84350"/>
                </a:lnTo>
                <a:lnTo>
                  <a:pt x="63220" y="84380"/>
                </a:lnTo>
                <a:lnTo>
                  <a:pt x="63200" y="84380"/>
                </a:lnTo>
                <a:lnTo>
                  <a:pt x="63200" y="84410"/>
                </a:lnTo>
                <a:lnTo>
                  <a:pt x="63190" y="84410"/>
                </a:lnTo>
                <a:lnTo>
                  <a:pt x="63190" y="84430"/>
                </a:lnTo>
                <a:lnTo>
                  <a:pt x="63180" y="84430"/>
                </a:lnTo>
                <a:lnTo>
                  <a:pt x="63180" y="84460"/>
                </a:lnTo>
                <a:lnTo>
                  <a:pt x="63160" y="84460"/>
                </a:lnTo>
                <a:lnTo>
                  <a:pt x="63160" y="84500"/>
                </a:lnTo>
                <a:lnTo>
                  <a:pt x="63150" y="84500"/>
                </a:lnTo>
                <a:lnTo>
                  <a:pt x="63150" y="84530"/>
                </a:lnTo>
                <a:lnTo>
                  <a:pt x="63120" y="84530"/>
                </a:lnTo>
                <a:lnTo>
                  <a:pt x="63120" y="84600"/>
                </a:lnTo>
                <a:lnTo>
                  <a:pt x="63110" y="84600"/>
                </a:lnTo>
                <a:lnTo>
                  <a:pt x="63110" y="84630"/>
                </a:lnTo>
                <a:lnTo>
                  <a:pt x="63090" y="84630"/>
                </a:lnTo>
                <a:lnTo>
                  <a:pt x="63090" y="84690"/>
                </a:lnTo>
                <a:lnTo>
                  <a:pt x="63080" y="84690"/>
                </a:lnTo>
                <a:lnTo>
                  <a:pt x="63080" y="84700"/>
                </a:lnTo>
                <a:lnTo>
                  <a:pt x="63070" y="84700"/>
                </a:lnTo>
                <a:lnTo>
                  <a:pt x="63070" y="84720"/>
                </a:lnTo>
                <a:lnTo>
                  <a:pt x="63050" y="84720"/>
                </a:lnTo>
                <a:lnTo>
                  <a:pt x="63050" y="84750"/>
                </a:lnTo>
                <a:lnTo>
                  <a:pt x="63040" y="84750"/>
                </a:lnTo>
                <a:lnTo>
                  <a:pt x="63040" y="84780"/>
                </a:lnTo>
                <a:lnTo>
                  <a:pt x="63030" y="84780"/>
                </a:lnTo>
                <a:lnTo>
                  <a:pt x="63030" y="84790"/>
                </a:lnTo>
                <a:lnTo>
                  <a:pt x="63010" y="84790"/>
                </a:lnTo>
                <a:lnTo>
                  <a:pt x="63010" y="84810"/>
                </a:lnTo>
                <a:lnTo>
                  <a:pt x="63000" y="84810"/>
                </a:lnTo>
                <a:lnTo>
                  <a:pt x="63000" y="84820"/>
                </a:lnTo>
                <a:lnTo>
                  <a:pt x="62980" y="84820"/>
                </a:lnTo>
                <a:lnTo>
                  <a:pt x="62980" y="84840"/>
                </a:lnTo>
                <a:lnTo>
                  <a:pt x="62970" y="84840"/>
                </a:lnTo>
                <a:lnTo>
                  <a:pt x="62970" y="84870"/>
                </a:lnTo>
                <a:lnTo>
                  <a:pt x="62960" y="84870"/>
                </a:lnTo>
                <a:lnTo>
                  <a:pt x="62960" y="84880"/>
                </a:lnTo>
                <a:lnTo>
                  <a:pt x="62940" y="84880"/>
                </a:lnTo>
                <a:lnTo>
                  <a:pt x="62940" y="84910"/>
                </a:lnTo>
                <a:lnTo>
                  <a:pt x="62930" y="84910"/>
                </a:lnTo>
                <a:lnTo>
                  <a:pt x="62930" y="84990"/>
                </a:lnTo>
                <a:lnTo>
                  <a:pt x="62920" y="84990"/>
                </a:lnTo>
                <a:lnTo>
                  <a:pt x="62920" y="85000"/>
                </a:lnTo>
                <a:lnTo>
                  <a:pt x="62890" y="85000"/>
                </a:lnTo>
                <a:lnTo>
                  <a:pt x="62890" y="85060"/>
                </a:lnTo>
                <a:lnTo>
                  <a:pt x="62870" y="85060"/>
                </a:lnTo>
                <a:lnTo>
                  <a:pt x="62870" y="85080"/>
                </a:lnTo>
                <a:lnTo>
                  <a:pt x="62860" y="85080"/>
                </a:lnTo>
                <a:lnTo>
                  <a:pt x="62860" y="85140"/>
                </a:lnTo>
                <a:lnTo>
                  <a:pt x="62850" y="85140"/>
                </a:lnTo>
                <a:lnTo>
                  <a:pt x="62850" y="85170"/>
                </a:lnTo>
                <a:lnTo>
                  <a:pt x="62820" y="85170"/>
                </a:lnTo>
                <a:lnTo>
                  <a:pt x="62820" y="85200"/>
                </a:lnTo>
                <a:lnTo>
                  <a:pt x="62810" y="85200"/>
                </a:lnTo>
                <a:lnTo>
                  <a:pt x="62810" y="85250"/>
                </a:lnTo>
                <a:lnTo>
                  <a:pt x="62780" y="85250"/>
                </a:lnTo>
                <a:lnTo>
                  <a:pt x="62780" y="85350"/>
                </a:lnTo>
                <a:lnTo>
                  <a:pt x="62760" y="85350"/>
                </a:lnTo>
                <a:lnTo>
                  <a:pt x="62760" y="85430"/>
                </a:lnTo>
                <a:lnTo>
                  <a:pt x="62750" y="85430"/>
                </a:lnTo>
                <a:lnTo>
                  <a:pt x="62750" y="85470"/>
                </a:lnTo>
                <a:lnTo>
                  <a:pt x="62740" y="85470"/>
                </a:lnTo>
                <a:lnTo>
                  <a:pt x="62740" y="85530"/>
                </a:lnTo>
                <a:lnTo>
                  <a:pt x="62720" y="85530"/>
                </a:lnTo>
                <a:lnTo>
                  <a:pt x="62720" y="85620"/>
                </a:lnTo>
                <a:lnTo>
                  <a:pt x="62710" y="85620"/>
                </a:lnTo>
                <a:lnTo>
                  <a:pt x="62710" y="85710"/>
                </a:lnTo>
                <a:lnTo>
                  <a:pt x="62700" y="85710"/>
                </a:lnTo>
                <a:lnTo>
                  <a:pt x="62700" y="85790"/>
                </a:lnTo>
                <a:lnTo>
                  <a:pt x="62680" y="85790"/>
                </a:lnTo>
                <a:lnTo>
                  <a:pt x="62680" y="85800"/>
                </a:lnTo>
                <a:lnTo>
                  <a:pt x="62670" y="85800"/>
                </a:lnTo>
                <a:lnTo>
                  <a:pt x="62670" y="85850"/>
                </a:lnTo>
                <a:lnTo>
                  <a:pt x="62660" y="85850"/>
                </a:lnTo>
                <a:lnTo>
                  <a:pt x="62660" y="85870"/>
                </a:lnTo>
                <a:lnTo>
                  <a:pt x="62640" y="85870"/>
                </a:lnTo>
                <a:lnTo>
                  <a:pt x="62640" y="85900"/>
                </a:lnTo>
                <a:lnTo>
                  <a:pt x="62630" y="85900"/>
                </a:lnTo>
                <a:lnTo>
                  <a:pt x="62630" y="85930"/>
                </a:lnTo>
                <a:lnTo>
                  <a:pt x="62610" y="85930"/>
                </a:lnTo>
                <a:lnTo>
                  <a:pt x="62610" y="85970"/>
                </a:lnTo>
                <a:lnTo>
                  <a:pt x="62600" y="85970"/>
                </a:lnTo>
                <a:lnTo>
                  <a:pt x="62600" y="85990"/>
                </a:lnTo>
                <a:lnTo>
                  <a:pt x="62590" y="85990"/>
                </a:lnTo>
                <a:lnTo>
                  <a:pt x="62590" y="86000"/>
                </a:lnTo>
                <a:lnTo>
                  <a:pt x="62570" y="86000"/>
                </a:lnTo>
                <a:lnTo>
                  <a:pt x="62570" y="86080"/>
                </a:lnTo>
                <a:lnTo>
                  <a:pt x="62550" y="86080"/>
                </a:lnTo>
                <a:lnTo>
                  <a:pt x="62550" y="86170"/>
                </a:lnTo>
                <a:lnTo>
                  <a:pt x="62520" y="86170"/>
                </a:lnTo>
                <a:lnTo>
                  <a:pt x="62520" y="86260"/>
                </a:lnTo>
                <a:lnTo>
                  <a:pt x="62490" y="86260"/>
                </a:lnTo>
                <a:lnTo>
                  <a:pt x="62490" y="86350"/>
                </a:lnTo>
                <a:lnTo>
                  <a:pt x="62480" y="86350"/>
                </a:lnTo>
                <a:lnTo>
                  <a:pt x="62480" y="86440"/>
                </a:lnTo>
                <a:lnTo>
                  <a:pt x="62460" y="86440"/>
                </a:lnTo>
                <a:lnTo>
                  <a:pt x="62460" y="86530"/>
                </a:lnTo>
                <a:lnTo>
                  <a:pt x="62450" y="86530"/>
                </a:lnTo>
                <a:lnTo>
                  <a:pt x="62450" y="86560"/>
                </a:lnTo>
                <a:lnTo>
                  <a:pt x="62440" y="86560"/>
                </a:lnTo>
                <a:lnTo>
                  <a:pt x="62440" y="86620"/>
                </a:lnTo>
                <a:lnTo>
                  <a:pt x="62420" y="86620"/>
                </a:lnTo>
                <a:lnTo>
                  <a:pt x="62420" y="86650"/>
                </a:lnTo>
                <a:lnTo>
                  <a:pt x="62410" y="86650"/>
                </a:lnTo>
                <a:lnTo>
                  <a:pt x="62410" y="86670"/>
                </a:lnTo>
                <a:lnTo>
                  <a:pt x="62390" y="86670"/>
                </a:lnTo>
                <a:lnTo>
                  <a:pt x="62390" y="86680"/>
                </a:lnTo>
                <a:lnTo>
                  <a:pt x="62380" y="86680"/>
                </a:lnTo>
                <a:lnTo>
                  <a:pt x="62380" y="86710"/>
                </a:lnTo>
                <a:lnTo>
                  <a:pt x="62370" y="86710"/>
                </a:lnTo>
                <a:lnTo>
                  <a:pt x="62370" y="86730"/>
                </a:lnTo>
                <a:lnTo>
                  <a:pt x="62350" y="86730"/>
                </a:lnTo>
                <a:lnTo>
                  <a:pt x="62350" y="86800"/>
                </a:lnTo>
                <a:lnTo>
                  <a:pt x="62330" y="86800"/>
                </a:lnTo>
                <a:lnTo>
                  <a:pt x="62330" y="86890"/>
                </a:lnTo>
                <a:lnTo>
                  <a:pt x="62310" y="86890"/>
                </a:lnTo>
                <a:lnTo>
                  <a:pt x="62310" y="86980"/>
                </a:lnTo>
                <a:lnTo>
                  <a:pt x="62300" y="86980"/>
                </a:lnTo>
                <a:lnTo>
                  <a:pt x="62300" y="87040"/>
                </a:lnTo>
                <a:lnTo>
                  <a:pt x="62310" y="87040"/>
                </a:lnTo>
                <a:lnTo>
                  <a:pt x="62310" y="87060"/>
                </a:lnTo>
                <a:lnTo>
                  <a:pt x="62300" y="87060"/>
                </a:lnTo>
                <a:lnTo>
                  <a:pt x="62300" y="87090"/>
                </a:lnTo>
                <a:lnTo>
                  <a:pt x="62280" y="87090"/>
                </a:lnTo>
                <a:lnTo>
                  <a:pt x="62280" y="87100"/>
                </a:lnTo>
                <a:lnTo>
                  <a:pt x="62300" y="87100"/>
                </a:lnTo>
                <a:lnTo>
                  <a:pt x="62300" y="87150"/>
                </a:lnTo>
                <a:lnTo>
                  <a:pt x="62280" y="87150"/>
                </a:lnTo>
                <a:lnTo>
                  <a:pt x="62280" y="87270"/>
                </a:lnTo>
                <a:lnTo>
                  <a:pt x="62270" y="87270"/>
                </a:lnTo>
                <a:lnTo>
                  <a:pt x="62270" y="87320"/>
                </a:lnTo>
                <a:lnTo>
                  <a:pt x="62260" y="87320"/>
                </a:lnTo>
                <a:lnTo>
                  <a:pt x="62260" y="87350"/>
                </a:lnTo>
                <a:lnTo>
                  <a:pt x="62240" y="87350"/>
                </a:lnTo>
                <a:lnTo>
                  <a:pt x="62240" y="87410"/>
                </a:lnTo>
                <a:lnTo>
                  <a:pt x="62230" y="87410"/>
                </a:lnTo>
                <a:lnTo>
                  <a:pt x="62230" y="87440"/>
                </a:lnTo>
                <a:lnTo>
                  <a:pt x="62220" y="87440"/>
                </a:lnTo>
                <a:lnTo>
                  <a:pt x="62220" y="87450"/>
                </a:lnTo>
                <a:lnTo>
                  <a:pt x="62200" y="87450"/>
                </a:lnTo>
                <a:lnTo>
                  <a:pt x="62200" y="87500"/>
                </a:lnTo>
                <a:lnTo>
                  <a:pt x="62190" y="87500"/>
                </a:lnTo>
                <a:lnTo>
                  <a:pt x="62190" y="87600"/>
                </a:lnTo>
                <a:lnTo>
                  <a:pt x="62170" y="87600"/>
                </a:lnTo>
                <a:lnTo>
                  <a:pt x="62170" y="87660"/>
                </a:lnTo>
                <a:lnTo>
                  <a:pt x="62160" y="87660"/>
                </a:lnTo>
                <a:lnTo>
                  <a:pt x="62160" y="87710"/>
                </a:lnTo>
                <a:lnTo>
                  <a:pt x="62150" y="87710"/>
                </a:lnTo>
                <a:lnTo>
                  <a:pt x="62150" y="87740"/>
                </a:lnTo>
                <a:lnTo>
                  <a:pt x="62130" y="87740"/>
                </a:lnTo>
                <a:lnTo>
                  <a:pt x="62130" y="87780"/>
                </a:lnTo>
                <a:lnTo>
                  <a:pt x="62120" y="87780"/>
                </a:lnTo>
                <a:lnTo>
                  <a:pt x="62120" y="87810"/>
                </a:lnTo>
                <a:lnTo>
                  <a:pt x="62110" y="87810"/>
                </a:lnTo>
                <a:lnTo>
                  <a:pt x="62110" y="87860"/>
                </a:lnTo>
                <a:lnTo>
                  <a:pt x="62090" y="87860"/>
                </a:lnTo>
                <a:lnTo>
                  <a:pt x="62090" y="87890"/>
                </a:lnTo>
                <a:lnTo>
                  <a:pt x="62080" y="87890"/>
                </a:lnTo>
                <a:lnTo>
                  <a:pt x="62080" y="87920"/>
                </a:lnTo>
                <a:lnTo>
                  <a:pt x="62060" y="87920"/>
                </a:lnTo>
                <a:lnTo>
                  <a:pt x="62060" y="87970"/>
                </a:lnTo>
                <a:lnTo>
                  <a:pt x="62050" y="87970"/>
                </a:lnTo>
                <a:lnTo>
                  <a:pt x="62050" y="88070"/>
                </a:lnTo>
                <a:lnTo>
                  <a:pt x="62040" y="88070"/>
                </a:lnTo>
                <a:lnTo>
                  <a:pt x="62040" y="88090"/>
                </a:lnTo>
                <a:lnTo>
                  <a:pt x="62020" y="88090"/>
                </a:lnTo>
                <a:lnTo>
                  <a:pt x="62020" y="88150"/>
                </a:lnTo>
                <a:lnTo>
                  <a:pt x="62010" y="88150"/>
                </a:lnTo>
                <a:lnTo>
                  <a:pt x="62010" y="88180"/>
                </a:lnTo>
                <a:lnTo>
                  <a:pt x="61980" y="88180"/>
                </a:lnTo>
                <a:lnTo>
                  <a:pt x="61980" y="88220"/>
                </a:lnTo>
                <a:lnTo>
                  <a:pt x="61970" y="88220"/>
                </a:lnTo>
                <a:lnTo>
                  <a:pt x="61970" y="88250"/>
                </a:lnTo>
                <a:lnTo>
                  <a:pt x="61930" y="88250"/>
                </a:lnTo>
                <a:lnTo>
                  <a:pt x="61930" y="88280"/>
                </a:lnTo>
                <a:lnTo>
                  <a:pt x="61910" y="88280"/>
                </a:lnTo>
                <a:lnTo>
                  <a:pt x="61910" y="88310"/>
                </a:lnTo>
                <a:lnTo>
                  <a:pt x="61900" y="88310"/>
                </a:lnTo>
                <a:lnTo>
                  <a:pt x="61900" y="88340"/>
                </a:lnTo>
                <a:lnTo>
                  <a:pt x="61870" y="88340"/>
                </a:lnTo>
                <a:lnTo>
                  <a:pt x="61870" y="88360"/>
                </a:lnTo>
                <a:lnTo>
                  <a:pt x="61860" y="88360"/>
                </a:lnTo>
                <a:lnTo>
                  <a:pt x="61860" y="88370"/>
                </a:lnTo>
                <a:lnTo>
                  <a:pt x="61830" y="88370"/>
                </a:lnTo>
                <a:lnTo>
                  <a:pt x="61830" y="88390"/>
                </a:lnTo>
                <a:lnTo>
                  <a:pt x="61820" y="88390"/>
                </a:lnTo>
                <a:lnTo>
                  <a:pt x="61820" y="88400"/>
                </a:lnTo>
                <a:lnTo>
                  <a:pt x="61800" y="88400"/>
                </a:lnTo>
                <a:lnTo>
                  <a:pt x="61800" y="88420"/>
                </a:lnTo>
                <a:lnTo>
                  <a:pt x="61780" y="88420"/>
                </a:lnTo>
                <a:lnTo>
                  <a:pt x="61780" y="88430"/>
                </a:lnTo>
                <a:lnTo>
                  <a:pt x="61720" y="88430"/>
                </a:lnTo>
                <a:lnTo>
                  <a:pt x="61720" y="88450"/>
                </a:lnTo>
                <a:lnTo>
                  <a:pt x="61680" y="88450"/>
                </a:lnTo>
                <a:lnTo>
                  <a:pt x="61680" y="88460"/>
                </a:lnTo>
                <a:lnTo>
                  <a:pt x="61650" y="88460"/>
                </a:lnTo>
                <a:lnTo>
                  <a:pt x="61650" y="88450"/>
                </a:lnTo>
                <a:lnTo>
                  <a:pt x="61640" y="88450"/>
                </a:lnTo>
                <a:lnTo>
                  <a:pt x="61640" y="88430"/>
                </a:lnTo>
                <a:lnTo>
                  <a:pt x="61650" y="88430"/>
                </a:lnTo>
                <a:lnTo>
                  <a:pt x="61650" y="88420"/>
                </a:lnTo>
                <a:lnTo>
                  <a:pt x="61670" y="88420"/>
                </a:lnTo>
                <a:lnTo>
                  <a:pt x="61670" y="88400"/>
                </a:lnTo>
                <a:lnTo>
                  <a:pt x="61650" y="88400"/>
                </a:lnTo>
                <a:lnTo>
                  <a:pt x="61650" y="88390"/>
                </a:lnTo>
                <a:lnTo>
                  <a:pt x="61620" y="88390"/>
                </a:lnTo>
                <a:lnTo>
                  <a:pt x="61620" y="88400"/>
                </a:lnTo>
                <a:lnTo>
                  <a:pt x="61540" y="88400"/>
                </a:lnTo>
                <a:lnTo>
                  <a:pt x="61540" y="88420"/>
                </a:lnTo>
                <a:lnTo>
                  <a:pt x="61520" y="88420"/>
                </a:lnTo>
                <a:lnTo>
                  <a:pt x="61520" y="88430"/>
                </a:lnTo>
                <a:lnTo>
                  <a:pt x="61470" y="88430"/>
                </a:lnTo>
                <a:lnTo>
                  <a:pt x="61470" y="88460"/>
                </a:lnTo>
                <a:lnTo>
                  <a:pt x="61460" y="88460"/>
                </a:lnTo>
                <a:lnTo>
                  <a:pt x="61460" y="88480"/>
                </a:lnTo>
                <a:lnTo>
                  <a:pt x="61450" y="88480"/>
                </a:lnTo>
                <a:lnTo>
                  <a:pt x="61450" y="88490"/>
                </a:lnTo>
                <a:lnTo>
                  <a:pt x="61430" y="88490"/>
                </a:lnTo>
                <a:lnTo>
                  <a:pt x="61430" y="88530"/>
                </a:lnTo>
                <a:lnTo>
                  <a:pt x="61420" y="88530"/>
                </a:lnTo>
                <a:lnTo>
                  <a:pt x="61420" y="88560"/>
                </a:lnTo>
                <a:lnTo>
                  <a:pt x="61410" y="88560"/>
                </a:lnTo>
                <a:lnTo>
                  <a:pt x="61410" y="88570"/>
                </a:lnTo>
                <a:lnTo>
                  <a:pt x="61390" y="88570"/>
                </a:lnTo>
                <a:lnTo>
                  <a:pt x="61390" y="88600"/>
                </a:lnTo>
                <a:lnTo>
                  <a:pt x="61380" y="88600"/>
                </a:lnTo>
                <a:lnTo>
                  <a:pt x="61380" y="88620"/>
                </a:lnTo>
                <a:lnTo>
                  <a:pt x="61360" y="88620"/>
                </a:lnTo>
                <a:lnTo>
                  <a:pt x="61360" y="88650"/>
                </a:lnTo>
                <a:lnTo>
                  <a:pt x="61350" y="88650"/>
                </a:lnTo>
                <a:lnTo>
                  <a:pt x="61350" y="88680"/>
                </a:lnTo>
                <a:lnTo>
                  <a:pt x="61340" y="88680"/>
                </a:lnTo>
                <a:lnTo>
                  <a:pt x="61340" y="88780"/>
                </a:lnTo>
                <a:lnTo>
                  <a:pt x="61320" y="88780"/>
                </a:lnTo>
                <a:lnTo>
                  <a:pt x="61320" y="88800"/>
                </a:lnTo>
                <a:lnTo>
                  <a:pt x="61310" y="88800"/>
                </a:lnTo>
                <a:lnTo>
                  <a:pt x="61310" y="88830"/>
                </a:lnTo>
                <a:lnTo>
                  <a:pt x="61300" y="88830"/>
                </a:lnTo>
                <a:lnTo>
                  <a:pt x="61300" y="88860"/>
                </a:lnTo>
                <a:lnTo>
                  <a:pt x="61280" y="88860"/>
                </a:lnTo>
                <a:lnTo>
                  <a:pt x="61280" y="88920"/>
                </a:lnTo>
                <a:lnTo>
                  <a:pt x="61270" y="88920"/>
                </a:lnTo>
                <a:lnTo>
                  <a:pt x="61270" y="88960"/>
                </a:lnTo>
                <a:lnTo>
                  <a:pt x="61250" y="88960"/>
                </a:lnTo>
                <a:lnTo>
                  <a:pt x="61250" y="88990"/>
                </a:lnTo>
                <a:lnTo>
                  <a:pt x="61230" y="88990"/>
                </a:lnTo>
                <a:lnTo>
                  <a:pt x="61230" y="89020"/>
                </a:lnTo>
                <a:lnTo>
                  <a:pt x="61210" y="89020"/>
                </a:lnTo>
                <a:lnTo>
                  <a:pt x="61210" y="89040"/>
                </a:lnTo>
                <a:lnTo>
                  <a:pt x="61190" y="89040"/>
                </a:lnTo>
                <a:lnTo>
                  <a:pt x="61190" y="89050"/>
                </a:lnTo>
                <a:lnTo>
                  <a:pt x="61170" y="89050"/>
                </a:lnTo>
                <a:lnTo>
                  <a:pt x="61170" y="89070"/>
                </a:lnTo>
                <a:lnTo>
                  <a:pt x="61130" y="89070"/>
                </a:lnTo>
                <a:lnTo>
                  <a:pt x="61130" y="89080"/>
                </a:lnTo>
                <a:lnTo>
                  <a:pt x="61030" y="89080"/>
                </a:lnTo>
                <a:lnTo>
                  <a:pt x="61030" y="89100"/>
                </a:lnTo>
                <a:lnTo>
                  <a:pt x="61010" y="89100"/>
                </a:lnTo>
                <a:lnTo>
                  <a:pt x="61010" y="89110"/>
                </a:lnTo>
                <a:lnTo>
                  <a:pt x="60990" y="89110"/>
                </a:lnTo>
                <a:lnTo>
                  <a:pt x="60990" y="89130"/>
                </a:lnTo>
                <a:lnTo>
                  <a:pt x="60970" y="89130"/>
                </a:lnTo>
                <a:lnTo>
                  <a:pt x="60970" y="89140"/>
                </a:lnTo>
                <a:lnTo>
                  <a:pt x="60840" y="89140"/>
                </a:lnTo>
                <a:lnTo>
                  <a:pt x="60840" y="89160"/>
                </a:lnTo>
                <a:lnTo>
                  <a:pt x="60650" y="89160"/>
                </a:lnTo>
                <a:lnTo>
                  <a:pt x="60650" y="89130"/>
                </a:lnTo>
                <a:lnTo>
                  <a:pt x="60640" y="89130"/>
                </a:lnTo>
                <a:lnTo>
                  <a:pt x="60640" y="89140"/>
                </a:lnTo>
                <a:lnTo>
                  <a:pt x="60610" y="89140"/>
                </a:lnTo>
                <a:lnTo>
                  <a:pt x="60610" y="89160"/>
                </a:lnTo>
                <a:lnTo>
                  <a:pt x="60550" y="89160"/>
                </a:lnTo>
                <a:lnTo>
                  <a:pt x="60550" y="89140"/>
                </a:lnTo>
                <a:lnTo>
                  <a:pt x="60540" y="89140"/>
                </a:lnTo>
                <a:lnTo>
                  <a:pt x="60540" y="89160"/>
                </a:lnTo>
                <a:lnTo>
                  <a:pt x="60510" y="89160"/>
                </a:lnTo>
                <a:lnTo>
                  <a:pt x="60510" y="89170"/>
                </a:lnTo>
                <a:lnTo>
                  <a:pt x="60500" y="89170"/>
                </a:lnTo>
                <a:lnTo>
                  <a:pt x="60500" y="89190"/>
                </a:lnTo>
                <a:lnTo>
                  <a:pt x="60470" y="89190"/>
                </a:lnTo>
                <a:lnTo>
                  <a:pt x="60470" y="89170"/>
                </a:lnTo>
                <a:lnTo>
                  <a:pt x="60460" y="89170"/>
                </a:lnTo>
                <a:lnTo>
                  <a:pt x="60460" y="89190"/>
                </a:lnTo>
                <a:lnTo>
                  <a:pt x="60430" y="89190"/>
                </a:lnTo>
                <a:lnTo>
                  <a:pt x="60430" y="89200"/>
                </a:lnTo>
                <a:lnTo>
                  <a:pt x="60420" y="89200"/>
                </a:lnTo>
                <a:lnTo>
                  <a:pt x="60420" y="89220"/>
                </a:lnTo>
                <a:lnTo>
                  <a:pt x="60390" y="89220"/>
                </a:lnTo>
                <a:lnTo>
                  <a:pt x="60390" y="89240"/>
                </a:lnTo>
                <a:lnTo>
                  <a:pt x="60380" y="89240"/>
                </a:lnTo>
                <a:lnTo>
                  <a:pt x="60380" y="89250"/>
                </a:lnTo>
                <a:lnTo>
                  <a:pt x="60350" y="89250"/>
                </a:lnTo>
                <a:lnTo>
                  <a:pt x="60350" y="89270"/>
                </a:lnTo>
                <a:lnTo>
                  <a:pt x="60280" y="89270"/>
                </a:lnTo>
                <a:lnTo>
                  <a:pt x="60280" y="89280"/>
                </a:lnTo>
                <a:lnTo>
                  <a:pt x="60250" y="89280"/>
                </a:lnTo>
                <a:lnTo>
                  <a:pt x="60250" y="89300"/>
                </a:lnTo>
                <a:lnTo>
                  <a:pt x="60240" y="89300"/>
                </a:lnTo>
                <a:lnTo>
                  <a:pt x="60240" y="89310"/>
                </a:lnTo>
                <a:lnTo>
                  <a:pt x="60170" y="89310"/>
                </a:lnTo>
                <a:lnTo>
                  <a:pt x="60170" y="89330"/>
                </a:lnTo>
                <a:lnTo>
                  <a:pt x="59980" y="89330"/>
                </a:lnTo>
                <a:lnTo>
                  <a:pt x="59980" y="89340"/>
                </a:lnTo>
                <a:lnTo>
                  <a:pt x="59950" y="89340"/>
                </a:lnTo>
                <a:lnTo>
                  <a:pt x="59950" y="89310"/>
                </a:lnTo>
                <a:lnTo>
                  <a:pt x="59940" y="89310"/>
                </a:lnTo>
                <a:lnTo>
                  <a:pt x="59940" y="89270"/>
                </a:lnTo>
                <a:lnTo>
                  <a:pt x="59950" y="89270"/>
                </a:lnTo>
                <a:lnTo>
                  <a:pt x="59950" y="89250"/>
                </a:lnTo>
                <a:lnTo>
                  <a:pt x="59990" y="89250"/>
                </a:lnTo>
                <a:lnTo>
                  <a:pt x="59990" y="89110"/>
                </a:lnTo>
                <a:lnTo>
                  <a:pt x="59980" y="89110"/>
                </a:lnTo>
                <a:lnTo>
                  <a:pt x="59980" y="89100"/>
                </a:lnTo>
                <a:lnTo>
                  <a:pt x="59960" y="89100"/>
                </a:lnTo>
                <a:lnTo>
                  <a:pt x="59960" y="89050"/>
                </a:lnTo>
                <a:lnTo>
                  <a:pt x="59980" y="89050"/>
                </a:lnTo>
                <a:lnTo>
                  <a:pt x="59980" y="88990"/>
                </a:lnTo>
                <a:lnTo>
                  <a:pt x="59960" y="88990"/>
                </a:lnTo>
                <a:lnTo>
                  <a:pt x="59960" y="88980"/>
                </a:lnTo>
                <a:lnTo>
                  <a:pt x="59950" y="88980"/>
                </a:lnTo>
                <a:lnTo>
                  <a:pt x="59950" y="88930"/>
                </a:lnTo>
                <a:lnTo>
                  <a:pt x="59940" y="88930"/>
                </a:lnTo>
                <a:lnTo>
                  <a:pt x="59940" y="88890"/>
                </a:lnTo>
                <a:lnTo>
                  <a:pt x="59910" y="88890"/>
                </a:lnTo>
                <a:lnTo>
                  <a:pt x="59910" y="88900"/>
                </a:lnTo>
                <a:lnTo>
                  <a:pt x="59890" y="88900"/>
                </a:lnTo>
                <a:lnTo>
                  <a:pt x="59890" y="88990"/>
                </a:lnTo>
                <a:lnTo>
                  <a:pt x="59870" y="88990"/>
                </a:lnTo>
                <a:lnTo>
                  <a:pt x="59870" y="89010"/>
                </a:lnTo>
                <a:lnTo>
                  <a:pt x="59830" y="89010"/>
                </a:lnTo>
                <a:lnTo>
                  <a:pt x="59830" y="89130"/>
                </a:lnTo>
                <a:lnTo>
                  <a:pt x="59840" y="89130"/>
                </a:lnTo>
                <a:lnTo>
                  <a:pt x="59840" y="89170"/>
                </a:lnTo>
                <a:lnTo>
                  <a:pt x="59850" y="89170"/>
                </a:lnTo>
                <a:lnTo>
                  <a:pt x="59850" y="89200"/>
                </a:lnTo>
                <a:lnTo>
                  <a:pt x="59880" y="89200"/>
                </a:lnTo>
                <a:lnTo>
                  <a:pt x="59880" y="89220"/>
                </a:lnTo>
                <a:lnTo>
                  <a:pt x="59890" y="89220"/>
                </a:lnTo>
                <a:lnTo>
                  <a:pt x="59890" y="89250"/>
                </a:lnTo>
                <a:lnTo>
                  <a:pt x="59910" y="89250"/>
                </a:lnTo>
                <a:lnTo>
                  <a:pt x="59910" y="89300"/>
                </a:lnTo>
                <a:lnTo>
                  <a:pt x="59890" y="89300"/>
                </a:lnTo>
                <a:lnTo>
                  <a:pt x="59890" y="89330"/>
                </a:lnTo>
                <a:lnTo>
                  <a:pt x="59870" y="89330"/>
                </a:lnTo>
                <a:lnTo>
                  <a:pt x="59870" y="89340"/>
                </a:lnTo>
                <a:lnTo>
                  <a:pt x="59850" y="89340"/>
                </a:lnTo>
                <a:lnTo>
                  <a:pt x="59850" y="89360"/>
                </a:lnTo>
                <a:lnTo>
                  <a:pt x="59840" y="89360"/>
                </a:lnTo>
                <a:lnTo>
                  <a:pt x="59840" y="89340"/>
                </a:lnTo>
                <a:lnTo>
                  <a:pt x="59800" y="89340"/>
                </a:lnTo>
                <a:lnTo>
                  <a:pt x="59800" y="89310"/>
                </a:lnTo>
                <a:lnTo>
                  <a:pt x="59740" y="89310"/>
                </a:lnTo>
                <a:lnTo>
                  <a:pt x="59740" y="89330"/>
                </a:lnTo>
                <a:lnTo>
                  <a:pt x="59720" y="89330"/>
                </a:lnTo>
                <a:lnTo>
                  <a:pt x="59720" y="89270"/>
                </a:lnTo>
                <a:lnTo>
                  <a:pt x="59700" y="89270"/>
                </a:lnTo>
                <a:lnTo>
                  <a:pt x="59700" y="89250"/>
                </a:lnTo>
                <a:lnTo>
                  <a:pt x="59690" y="89250"/>
                </a:lnTo>
                <a:lnTo>
                  <a:pt x="59690" y="89240"/>
                </a:lnTo>
                <a:lnTo>
                  <a:pt x="59670" y="89240"/>
                </a:lnTo>
                <a:lnTo>
                  <a:pt x="59670" y="89250"/>
                </a:lnTo>
                <a:lnTo>
                  <a:pt x="59650" y="89250"/>
                </a:lnTo>
                <a:lnTo>
                  <a:pt x="59650" y="89270"/>
                </a:lnTo>
                <a:lnTo>
                  <a:pt x="59620" y="89270"/>
                </a:lnTo>
                <a:lnTo>
                  <a:pt x="59620" y="89280"/>
                </a:lnTo>
                <a:lnTo>
                  <a:pt x="59610" y="89280"/>
                </a:lnTo>
                <a:lnTo>
                  <a:pt x="59610" y="89300"/>
                </a:lnTo>
                <a:lnTo>
                  <a:pt x="59570" y="89300"/>
                </a:lnTo>
                <a:lnTo>
                  <a:pt x="59570" y="89310"/>
                </a:lnTo>
                <a:lnTo>
                  <a:pt x="59520" y="89310"/>
                </a:lnTo>
                <a:lnTo>
                  <a:pt x="59520" y="89340"/>
                </a:lnTo>
                <a:lnTo>
                  <a:pt x="59500" y="89340"/>
                </a:lnTo>
                <a:lnTo>
                  <a:pt x="59500" y="89370"/>
                </a:lnTo>
                <a:lnTo>
                  <a:pt x="59480" y="89370"/>
                </a:lnTo>
                <a:lnTo>
                  <a:pt x="59480" y="89420"/>
                </a:lnTo>
                <a:lnTo>
                  <a:pt x="59470" y="89420"/>
                </a:lnTo>
                <a:lnTo>
                  <a:pt x="59470" y="89450"/>
                </a:lnTo>
                <a:lnTo>
                  <a:pt x="59480" y="89450"/>
                </a:lnTo>
                <a:lnTo>
                  <a:pt x="59480" y="89480"/>
                </a:lnTo>
                <a:lnTo>
                  <a:pt x="59470" y="89480"/>
                </a:lnTo>
                <a:lnTo>
                  <a:pt x="59470" y="89490"/>
                </a:lnTo>
                <a:lnTo>
                  <a:pt x="59480" y="89490"/>
                </a:lnTo>
                <a:lnTo>
                  <a:pt x="59480" y="89510"/>
                </a:lnTo>
                <a:lnTo>
                  <a:pt x="59500" y="89510"/>
                </a:lnTo>
                <a:lnTo>
                  <a:pt x="59500" y="89520"/>
                </a:lnTo>
                <a:lnTo>
                  <a:pt x="59510" y="89520"/>
                </a:lnTo>
                <a:lnTo>
                  <a:pt x="59510" y="89540"/>
                </a:lnTo>
                <a:lnTo>
                  <a:pt x="59500" y="89540"/>
                </a:lnTo>
                <a:lnTo>
                  <a:pt x="59500" y="89670"/>
                </a:lnTo>
                <a:lnTo>
                  <a:pt x="59480" y="89670"/>
                </a:lnTo>
                <a:lnTo>
                  <a:pt x="59480" y="89720"/>
                </a:lnTo>
                <a:lnTo>
                  <a:pt x="59470" y="89720"/>
                </a:lnTo>
                <a:lnTo>
                  <a:pt x="59470" y="89750"/>
                </a:lnTo>
                <a:lnTo>
                  <a:pt x="59460" y="89750"/>
                </a:lnTo>
                <a:lnTo>
                  <a:pt x="59460" y="89780"/>
                </a:lnTo>
                <a:lnTo>
                  <a:pt x="59410" y="89780"/>
                </a:lnTo>
                <a:lnTo>
                  <a:pt x="59410" y="89840"/>
                </a:lnTo>
                <a:lnTo>
                  <a:pt x="59400" y="89840"/>
                </a:lnTo>
                <a:lnTo>
                  <a:pt x="59400" y="89900"/>
                </a:lnTo>
                <a:lnTo>
                  <a:pt x="59410" y="89900"/>
                </a:lnTo>
                <a:lnTo>
                  <a:pt x="59410" y="89930"/>
                </a:lnTo>
                <a:lnTo>
                  <a:pt x="59400" y="89930"/>
                </a:lnTo>
                <a:lnTo>
                  <a:pt x="59400" y="89980"/>
                </a:lnTo>
                <a:lnTo>
                  <a:pt x="59390" y="89980"/>
                </a:lnTo>
                <a:lnTo>
                  <a:pt x="59390" y="89990"/>
                </a:lnTo>
                <a:lnTo>
                  <a:pt x="59400" y="89990"/>
                </a:lnTo>
                <a:lnTo>
                  <a:pt x="59400" y="90010"/>
                </a:lnTo>
                <a:lnTo>
                  <a:pt x="59390" y="90010"/>
                </a:lnTo>
                <a:lnTo>
                  <a:pt x="59390" y="90040"/>
                </a:lnTo>
                <a:lnTo>
                  <a:pt x="59370" y="90040"/>
                </a:lnTo>
                <a:lnTo>
                  <a:pt x="59370" y="90050"/>
                </a:lnTo>
                <a:lnTo>
                  <a:pt x="59360" y="90050"/>
                </a:lnTo>
                <a:lnTo>
                  <a:pt x="59360" y="90070"/>
                </a:lnTo>
                <a:lnTo>
                  <a:pt x="59350" y="90070"/>
                </a:lnTo>
                <a:lnTo>
                  <a:pt x="59350" y="90100"/>
                </a:lnTo>
                <a:lnTo>
                  <a:pt x="59360" y="90100"/>
                </a:lnTo>
                <a:lnTo>
                  <a:pt x="59360" y="90110"/>
                </a:lnTo>
                <a:lnTo>
                  <a:pt x="59350" y="90110"/>
                </a:lnTo>
                <a:lnTo>
                  <a:pt x="59350" y="90140"/>
                </a:lnTo>
                <a:lnTo>
                  <a:pt x="59330" y="90140"/>
                </a:lnTo>
                <a:lnTo>
                  <a:pt x="59330" y="90160"/>
                </a:lnTo>
                <a:lnTo>
                  <a:pt x="59350" y="90160"/>
                </a:lnTo>
                <a:lnTo>
                  <a:pt x="59350" y="90190"/>
                </a:lnTo>
                <a:lnTo>
                  <a:pt x="59330" y="90190"/>
                </a:lnTo>
                <a:lnTo>
                  <a:pt x="59330" y="90220"/>
                </a:lnTo>
                <a:lnTo>
                  <a:pt x="59320" y="90220"/>
                </a:lnTo>
                <a:lnTo>
                  <a:pt x="59320" y="90230"/>
                </a:lnTo>
                <a:lnTo>
                  <a:pt x="59300" y="90230"/>
                </a:lnTo>
                <a:lnTo>
                  <a:pt x="59300" y="90250"/>
                </a:lnTo>
                <a:lnTo>
                  <a:pt x="59290" y="90250"/>
                </a:lnTo>
                <a:lnTo>
                  <a:pt x="59290" y="90260"/>
                </a:lnTo>
                <a:lnTo>
                  <a:pt x="59280" y="90260"/>
                </a:lnTo>
                <a:lnTo>
                  <a:pt x="59280" y="90290"/>
                </a:lnTo>
                <a:lnTo>
                  <a:pt x="59260" y="90290"/>
                </a:lnTo>
                <a:lnTo>
                  <a:pt x="59260" y="90350"/>
                </a:lnTo>
                <a:lnTo>
                  <a:pt x="59250" y="90350"/>
                </a:lnTo>
                <a:lnTo>
                  <a:pt x="59250" y="90380"/>
                </a:lnTo>
                <a:lnTo>
                  <a:pt x="59240" y="90380"/>
                </a:lnTo>
                <a:lnTo>
                  <a:pt x="59240" y="90430"/>
                </a:lnTo>
                <a:lnTo>
                  <a:pt x="59220" y="90430"/>
                </a:lnTo>
                <a:lnTo>
                  <a:pt x="59220" y="90470"/>
                </a:lnTo>
                <a:lnTo>
                  <a:pt x="59190" y="90470"/>
                </a:lnTo>
                <a:lnTo>
                  <a:pt x="59190" y="90490"/>
                </a:lnTo>
                <a:lnTo>
                  <a:pt x="59180" y="90490"/>
                </a:lnTo>
                <a:lnTo>
                  <a:pt x="59180" y="90500"/>
                </a:lnTo>
                <a:lnTo>
                  <a:pt x="59150" y="90500"/>
                </a:lnTo>
                <a:lnTo>
                  <a:pt x="59150" y="90660"/>
                </a:lnTo>
                <a:lnTo>
                  <a:pt x="59130" y="90660"/>
                </a:lnTo>
                <a:lnTo>
                  <a:pt x="59130" y="90730"/>
                </a:lnTo>
                <a:lnTo>
                  <a:pt x="59140" y="90730"/>
                </a:lnTo>
                <a:lnTo>
                  <a:pt x="59140" y="90750"/>
                </a:lnTo>
                <a:lnTo>
                  <a:pt x="59130" y="90750"/>
                </a:lnTo>
                <a:lnTo>
                  <a:pt x="59130" y="90780"/>
                </a:lnTo>
                <a:lnTo>
                  <a:pt x="59140" y="90780"/>
                </a:lnTo>
                <a:lnTo>
                  <a:pt x="59140" y="90870"/>
                </a:lnTo>
                <a:lnTo>
                  <a:pt x="59150" y="90870"/>
                </a:lnTo>
                <a:lnTo>
                  <a:pt x="59150" y="90960"/>
                </a:lnTo>
                <a:lnTo>
                  <a:pt x="59170" y="90960"/>
                </a:lnTo>
                <a:lnTo>
                  <a:pt x="59170" y="91120"/>
                </a:lnTo>
                <a:lnTo>
                  <a:pt x="59150" y="91120"/>
                </a:lnTo>
                <a:lnTo>
                  <a:pt x="59150" y="91140"/>
                </a:lnTo>
                <a:lnTo>
                  <a:pt x="59140" y="91140"/>
                </a:lnTo>
                <a:lnTo>
                  <a:pt x="59140" y="91150"/>
                </a:lnTo>
                <a:lnTo>
                  <a:pt x="59130" y="91150"/>
                </a:lnTo>
                <a:lnTo>
                  <a:pt x="59130" y="91180"/>
                </a:lnTo>
                <a:lnTo>
                  <a:pt x="59100" y="91180"/>
                </a:lnTo>
                <a:lnTo>
                  <a:pt x="59100" y="91200"/>
                </a:lnTo>
                <a:lnTo>
                  <a:pt x="59110" y="91200"/>
                </a:lnTo>
                <a:lnTo>
                  <a:pt x="59110" y="91210"/>
                </a:lnTo>
                <a:lnTo>
                  <a:pt x="59130" y="91210"/>
                </a:lnTo>
                <a:lnTo>
                  <a:pt x="59130" y="91260"/>
                </a:lnTo>
                <a:lnTo>
                  <a:pt x="59110" y="91260"/>
                </a:lnTo>
                <a:lnTo>
                  <a:pt x="59110" y="91270"/>
                </a:lnTo>
                <a:lnTo>
                  <a:pt x="59130" y="91270"/>
                </a:lnTo>
                <a:lnTo>
                  <a:pt x="59130" y="91300"/>
                </a:lnTo>
                <a:lnTo>
                  <a:pt x="59140" y="91300"/>
                </a:lnTo>
                <a:lnTo>
                  <a:pt x="59140" y="91350"/>
                </a:lnTo>
                <a:lnTo>
                  <a:pt x="59150" y="91350"/>
                </a:lnTo>
                <a:lnTo>
                  <a:pt x="59150" y="91370"/>
                </a:lnTo>
                <a:lnTo>
                  <a:pt x="59140" y="91370"/>
                </a:lnTo>
                <a:lnTo>
                  <a:pt x="59140" y="91400"/>
                </a:lnTo>
                <a:lnTo>
                  <a:pt x="59150" y="91400"/>
                </a:lnTo>
                <a:lnTo>
                  <a:pt x="59150" y="91410"/>
                </a:lnTo>
                <a:lnTo>
                  <a:pt x="59170" y="91410"/>
                </a:lnTo>
                <a:lnTo>
                  <a:pt x="59170" y="91490"/>
                </a:lnTo>
                <a:lnTo>
                  <a:pt x="59180" y="91490"/>
                </a:lnTo>
                <a:lnTo>
                  <a:pt x="59180" y="91550"/>
                </a:lnTo>
                <a:lnTo>
                  <a:pt x="59190" y="91550"/>
                </a:lnTo>
                <a:lnTo>
                  <a:pt x="59190" y="91580"/>
                </a:lnTo>
                <a:lnTo>
                  <a:pt x="59210" y="91580"/>
                </a:lnTo>
                <a:lnTo>
                  <a:pt x="59210" y="91590"/>
                </a:lnTo>
                <a:lnTo>
                  <a:pt x="59190" y="91590"/>
                </a:lnTo>
                <a:lnTo>
                  <a:pt x="59190" y="91620"/>
                </a:lnTo>
                <a:lnTo>
                  <a:pt x="59180" y="91620"/>
                </a:lnTo>
                <a:lnTo>
                  <a:pt x="59180" y="91650"/>
                </a:lnTo>
                <a:lnTo>
                  <a:pt x="59170" y="91650"/>
                </a:lnTo>
                <a:lnTo>
                  <a:pt x="59170" y="91670"/>
                </a:lnTo>
                <a:lnTo>
                  <a:pt x="59140" y="91670"/>
                </a:lnTo>
                <a:lnTo>
                  <a:pt x="59140" y="91610"/>
                </a:lnTo>
                <a:lnTo>
                  <a:pt x="59130" y="91610"/>
                </a:lnTo>
                <a:lnTo>
                  <a:pt x="59130" y="91620"/>
                </a:lnTo>
                <a:lnTo>
                  <a:pt x="59110" y="91620"/>
                </a:lnTo>
                <a:lnTo>
                  <a:pt x="59110" y="91640"/>
                </a:lnTo>
                <a:lnTo>
                  <a:pt x="59060" y="91640"/>
                </a:lnTo>
                <a:lnTo>
                  <a:pt x="59060" y="91610"/>
                </a:lnTo>
                <a:lnTo>
                  <a:pt x="58990" y="91610"/>
                </a:lnTo>
                <a:lnTo>
                  <a:pt x="58990" y="91640"/>
                </a:lnTo>
                <a:lnTo>
                  <a:pt x="59000" y="91640"/>
                </a:lnTo>
                <a:lnTo>
                  <a:pt x="59000" y="91650"/>
                </a:lnTo>
                <a:lnTo>
                  <a:pt x="58990" y="91650"/>
                </a:lnTo>
                <a:lnTo>
                  <a:pt x="58990" y="91680"/>
                </a:lnTo>
                <a:lnTo>
                  <a:pt x="59000" y="91680"/>
                </a:lnTo>
                <a:lnTo>
                  <a:pt x="59000" y="91800"/>
                </a:lnTo>
                <a:lnTo>
                  <a:pt x="59020" y="91800"/>
                </a:lnTo>
                <a:lnTo>
                  <a:pt x="59020" y="91850"/>
                </a:lnTo>
                <a:lnTo>
                  <a:pt x="59030" y="91850"/>
                </a:lnTo>
                <a:lnTo>
                  <a:pt x="59030" y="91860"/>
                </a:lnTo>
                <a:lnTo>
                  <a:pt x="58550" y="92350"/>
                </a:lnTo>
                <a:lnTo>
                  <a:pt x="58490" y="92350"/>
                </a:lnTo>
                <a:lnTo>
                  <a:pt x="58490" y="92360"/>
                </a:lnTo>
                <a:lnTo>
                  <a:pt x="58480" y="92360"/>
                </a:lnTo>
                <a:lnTo>
                  <a:pt x="58480" y="92380"/>
                </a:lnTo>
                <a:lnTo>
                  <a:pt x="58450" y="92380"/>
                </a:lnTo>
                <a:lnTo>
                  <a:pt x="58450" y="92390"/>
                </a:lnTo>
                <a:lnTo>
                  <a:pt x="58440" y="92390"/>
                </a:lnTo>
                <a:lnTo>
                  <a:pt x="58440" y="92410"/>
                </a:lnTo>
                <a:lnTo>
                  <a:pt x="58410" y="92410"/>
                </a:lnTo>
                <a:lnTo>
                  <a:pt x="58410" y="92420"/>
                </a:lnTo>
                <a:lnTo>
                  <a:pt x="58400" y="92420"/>
                </a:lnTo>
                <a:lnTo>
                  <a:pt x="58400" y="92440"/>
                </a:lnTo>
                <a:lnTo>
                  <a:pt x="58380" y="92440"/>
                </a:lnTo>
                <a:lnTo>
                  <a:pt x="58380" y="92450"/>
                </a:lnTo>
                <a:lnTo>
                  <a:pt x="58370" y="92450"/>
                </a:lnTo>
                <a:lnTo>
                  <a:pt x="58370" y="92470"/>
                </a:lnTo>
                <a:lnTo>
                  <a:pt x="58360" y="92470"/>
                </a:lnTo>
                <a:lnTo>
                  <a:pt x="58360" y="92500"/>
                </a:lnTo>
                <a:lnTo>
                  <a:pt x="58340" y="92500"/>
                </a:lnTo>
                <a:lnTo>
                  <a:pt x="58340" y="92530"/>
                </a:lnTo>
                <a:lnTo>
                  <a:pt x="58330" y="92530"/>
                </a:lnTo>
                <a:lnTo>
                  <a:pt x="58330" y="92560"/>
                </a:lnTo>
                <a:lnTo>
                  <a:pt x="58320" y="92560"/>
                </a:lnTo>
                <a:lnTo>
                  <a:pt x="58320" y="92600"/>
                </a:lnTo>
                <a:lnTo>
                  <a:pt x="58260" y="92600"/>
                </a:lnTo>
                <a:lnTo>
                  <a:pt x="58260" y="92620"/>
                </a:lnTo>
                <a:lnTo>
                  <a:pt x="58250" y="92620"/>
                </a:lnTo>
                <a:lnTo>
                  <a:pt x="58250" y="92630"/>
                </a:lnTo>
                <a:lnTo>
                  <a:pt x="58210" y="92630"/>
                </a:lnTo>
                <a:lnTo>
                  <a:pt x="58210" y="92620"/>
                </a:lnTo>
                <a:lnTo>
                  <a:pt x="58180" y="92620"/>
                </a:lnTo>
                <a:lnTo>
                  <a:pt x="58180" y="92630"/>
                </a:lnTo>
                <a:lnTo>
                  <a:pt x="58160" y="92630"/>
                </a:lnTo>
                <a:lnTo>
                  <a:pt x="58160" y="92650"/>
                </a:lnTo>
                <a:lnTo>
                  <a:pt x="58150" y="92650"/>
                </a:lnTo>
                <a:lnTo>
                  <a:pt x="58150" y="92660"/>
                </a:lnTo>
                <a:lnTo>
                  <a:pt x="58140" y="92660"/>
                </a:lnTo>
                <a:lnTo>
                  <a:pt x="58140" y="92680"/>
                </a:lnTo>
                <a:lnTo>
                  <a:pt x="58110" y="92680"/>
                </a:lnTo>
                <a:lnTo>
                  <a:pt x="58110" y="92690"/>
                </a:lnTo>
                <a:lnTo>
                  <a:pt x="58100" y="92690"/>
                </a:lnTo>
                <a:lnTo>
                  <a:pt x="58100" y="92710"/>
                </a:lnTo>
                <a:lnTo>
                  <a:pt x="58080" y="92710"/>
                </a:lnTo>
                <a:lnTo>
                  <a:pt x="58080" y="92720"/>
                </a:lnTo>
                <a:lnTo>
                  <a:pt x="58070" y="92720"/>
                </a:lnTo>
                <a:lnTo>
                  <a:pt x="58070" y="92740"/>
                </a:lnTo>
                <a:lnTo>
                  <a:pt x="58040" y="92740"/>
                </a:lnTo>
                <a:lnTo>
                  <a:pt x="58040" y="92750"/>
                </a:lnTo>
                <a:lnTo>
                  <a:pt x="58000" y="92750"/>
                </a:lnTo>
                <a:lnTo>
                  <a:pt x="58000" y="92770"/>
                </a:lnTo>
                <a:lnTo>
                  <a:pt x="57990" y="92770"/>
                </a:lnTo>
                <a:lnTo>
                  <a:pt x="57990" y="92780"/>
                </a:lnTo>
                <a:lnTo>
                  <a:pt x="57970" y="92780"/>
                </a:lnTo>
                <a:lnTo>
                  <a:pt x="57970" y="92800"/>
                </a:lnTo>
                <a:lnTo>
                  <a:pt x="57960" y="92800"/>
                </a:lnTo>
                <a:lnTo>
                  <a:pt x="57960" y="92810"/>
                </a:lnTo>
                <a:lnTo>
                  <a:pt x="57940" y="92810"/>
                </a:lnTo>
                <a:lnTo>
                  <a:pt x="57940" y="92830"/>
                </a:lnTo>
                <a:lnTo>
                  <a:pt x="57920" y="92830"/>
                </a:lnTo>
                <a:lnTo>
                  <a:pt x="57920" y="92840"/>
                </a:lnTo>
                <a:lnTo>
                  <a:pt x="57900" y="92840"/>
                </a:lnTo>
                <a:lnTo>
                  <a:pt x="57900" y="92860"/>
                </a:lnTo>
                <a:lnTo>
                  <a:pt x="57890" y="92860"/>
                </a:lnTo>
                <a:lnTo>
                  <a:pt x="57890" y="92890"/>
                </a:lnTo>
                <a:lnTo>
                  <a:pt x="57880" y="92890"/>
                </a:lnTo>
                <a:lnTo>
                  <a:pt x="57880" y="92910"/>
                </a:lnTo>
                <a:lnTo>
                  <a:pt x="57860" y="92910"/>
                </a:lnTo>
                <a:lnTo>
                  <a:pt x="57860" y="92940"/>
                </a:lnTo>
                <a:lnTo>
                  <a:pt x="57850" y="92940"/>
                </a:lnTo>
                <a:lnTo>
                  <a:pt x="57850" y="92980"/>
                </a:lnTo>
                <a:lnTo>
                  <a:pt x="57830" y="92980"/>
                </a:lnTo>
                <a:lnTo>
                  <a:pt x="57830" y="93000"/>
                </a:lnTo>
                <a:lnTo>
                  <a:pt x="57820" y="93000"/>
                </a:lnTo>
                <a:lnTo>
                  <a:pt x="57820" y="93010"/>
                </a:lnTo>
                <a:lnTo>
                  <a:pt x="57810" y="93010"/>
                </a:lnTo>
                <a:lnTo>
                  <a:pt x="57810" y="93060"/>
                </a:lnTo>
                <a:lnTo>
                  <a:pt x="57780" y="93060"/>
                </a:lnTo>
                <a:lnTo>
                  <a:pt x="57780" y="93070"/>
                </a:lnTo>
                <a:lnTo>
                  <a:pt x="57770" y="93070"/>
                </a:lnTo>
                <a:lnTo>
                  <a:pt x="57770" y="93090"/>
                </a:lnTo>
                <a:lnTo>
                  <a:pt x="57750" y="93090"/>
                </a:lnTo>
                <a:lnTo>
                  <a:pt x="57750" y="93120"/>
                </a:lnTo>
                <a:lnTo>
                  <a:pt x="57720" y="93120"/>
                </a:lnTo>
                <a:lnTo>
                  <a:pt x="57720" y="93130"/>
                </a:lnTo>
                <a:lnTo>
                  <a:pt x="57710" y="93130"/>
                </a:lnTo>
                <a:lnTo>
                  <a:pt x="57710" y="93150"/>
                </a:lnTo>
                <a:lnTo>
                  <a:pt x="57700" y="93150"/>
                </a:lnTo>
                <a:lnTo>
                  <a:pt x="57700" y="93160"/>
                </a:lnTo>
                <a:lnTo>
                  <a:pt x="57680" y="93160"/>
                </a:lnTo>
                <a:lnTo>
                  <a:pt x="57680" y="93180"/>
                </a:lnTo>
                <a:lnTo>
                  <a:pt x="57670" y="93180"/>
                </a:lnTo>
                <a:lnTo>
                  <a:pt x="57670" y="93210"/>
                </a:lnTo>
                <a:lnTo>
                  <a:pt x="57660" y="93210"/>
                </a:lnTo>
                <a:lnTo>
                  <a:pt x="57660" y="93220"/>
                </a:lnTo>
                <a:lnTo>
                  <a:pt x="57630" y="93220"/>
                </a:lnTo>
                <a:lnTo>
                  <a:pt x="57630" y="93240"/>
                </a:lnTo>
                <a:lnTo>
                  <a:pt x="57590" y="93240"/>
                </a:lnTo>
                <a:lnTo>
                  <a:pt x="57590" y="93250"/>
                </a:lnTo>
                <a:lnTo>
                  <a:pt x="57570" y="93250"/>
                </a:lnTo>
                <a:lnTo>
                  <a:pt x="57570" y="93280"/>
                </a:lnTo>
                <a:lnTo>
                  <a:pt x="57550" y="93280"/>
                </a:lnTo>
                <a:lnTo>
                  <a:pt x="57550" y="93300"/>
                </a:lnTo>
                <a:lnTo>
                  <a:pt x="57530" y="93300"/>
                </a:lnTo>
                <a:lnTo>
                  <a:pt x="57530" y="93310"/>
                </a:lnTo>
                <a:lnTo>
                  <a:pt x="57520" y="93310"/>
                </a:lnTo>
                <a:lnTo>
                  <a:pt x="57520" y="93330"/>
                </a:lnTo>
                <a:lnTo>
                  <a:pt x="57510" y="93330"/>
                </a:lnTo>
                <a:lnTo>
                  <a:pt x="57510" y="93340"/>
                </a:lnTo>
                <a:lnTo>
                  <a:pt x="57490" y="93340"/>
                </a:lnTo>
                <a:lnTo>
                  <a:pt x="57490" y="93370"/>
                </a:lnTo>
                <a:lnTo>
                  <a:pt x="57480" y="93370"/>
                </a:lnTo>
                <a:lnTo>
                  <a:pt x="57480" y="93390"/>
                </a:lnTo>
                <a:lnTo>
                  <a:pt x="57460" y="93390"/>
                </a:lnTo>
                <a:lnTo>
                  <a:pt x="57460" y="93400"/>
                </a:lnTo>
                <a:lnTo>
                  <a:pt x="57440" y="93400"/>
                </a:lnTo>
                <a:lnTo>
                  <a:pt x="57440" y="93420"/>
                </a:lnTo>
                <a:lnTo>
                  <a:pt x="57420" y="93420"/>
                </a:lnTo>
                <a:lnTo>
                  <a:pt x="57420" y="93430"/>
                </a:lnTo>
                <a:lnTo>
                  <a:pt x="57410" y="93430"/>
                </a:lnTo>
                <a:lnTo>
                  <a:pt x="57410" y="93450"/>
                </a:lnTo>
                <a:lnTo>
                  <a:pt x="57400" y="93450"/>
                </a:lnTo>
                <a:lnTo>
                  <a:pt x="57400" y="93460"/>
                </a:lnTo>
                <a:lnTo>
                  <a:pt x="57380" y="93460"/>
                </a:lnTo>
                <a:lnTo>
                  <a:pt x="57380" y="93480"/>
                </a:lnTo>
                <a:lnTo>
                  <a:pt x="57350" y="93480"/>
                </a:lnTo>
                <a:lnTo>
                  <a:pt x="57350" y="93490"/>
                </a:lnTo>
                <a:lnTo>
                  <a:pt x="57340" y="93490"/>
                </a:lnTo>
                <a:lnTo>
                  <a:pt x="57340" y="93510"/>
                </a:lnTo>
                <a:lnTo>
                  <a:pt x="57330" y="93510"/>
                </a:lnTo>
                <a:lnTo>
                  <a:pt x="57330" y="93520"/>
                </a:lnTo>
                <a:lnTo>
                  <a:pt x="57310" y="93520"/>
                </a:lnTo>
                <a:lnTo>
                  <a:pt x="57310" y="93550"/>
                </a:lnTo>
                <a:lnTo>
                  <a:pt x="57300" y="93550"/>
                </a:lnTo>
                <a:lnTo>
                  <a:pt x="57300" y="93570"/>
                </a:lnTo>
                <a:lnTo>
                  <a:pt x="57240" y="93570"/>
                </a:lnTo>
                <a:lnTo>
                  <a:pt x="57240" y="93580"/>
                </a:lnTo>
                <a:lnTo>
                  <a:pt x="57230" y="93580"/>
                </a:lnTo>
                <a:lnTo>
                  <a:pt x="57230" y="93600"/>
                </a:lnTo>
                <a:lnTo>
                  <a:pt x="57120" y="93600"/>
                </a:lnTo>
                <a:lnTo>
                  <a:pt x="57120" y="93620"/>
                </a:lnTo>
                <a:lnTo>
                  <a:pt x="56940" y="93620"/>
                </a:lnTo>
                <a:lnTo>
                  <a:pt x="56940" y="93600"/>
                </a:lnTo>
                <a:lnTo>
                  <a:pt x="56930" y="93600"/>
                </a:lnTo>
                <a:lnTo>
                  <a:pt x="56930" y="93550"/>
                </a:lnTo>
                <a:lnTo>
                  <a:pt x="56940" y="93550"/>
                </a:lnTo>
                <a:lnTo>
                  <a:pt x="56940" y="93540"/>
                </a:lnTo>
                <a:lnTo>
                  <a:pt x="56960" y="93540"/>
                </a:lnTo>
                <a:lnTo>
                  <a:pt x="56960" y="93520"/>
                </a:lnTo>
                <a:lnTo>
                  <a:pt x="56970" y="93520"/>
                </a:lnTo>
                <a:lnTo>
                  <a:pt x="56970" y="93510"/>
                </a:lnTo>
                <a:lnTo>
                  <a:pt x="56980" y="93510"/>
                </a:lnTo>
                <a:lnTo>
                  <a:pt x="56980" y="93490"/>
                </a:lnTo>
                <a:lnTo>
                  <a:pt x="57000" y="93490"/>
                </a:lnTo>
                <a:lnTo>
                  <a:pt x="57000" y="93510"/>
                </a:lnTo>
                <a:lnTo>
                  <a:pt x="57050" y="93510"/>
                </a:lnTo>
                <a:lnTo>
                  <a:pt x="57050" y="93490"/>
                </a:lnTo>
                <a:lnTo>
                  <a:pt x="57040" y="93490"/>
                </a:lnTo>
                <a:lnTo>
                  <a:pt x="57040" y="93480"/>
                </a:lnTo>
                <a:lnTo>
                  <a:pt x="57090" y="93480"/>
                </a:lnTo>
                <a:lnTo>
                  <a:pt x="57090" y="93460"/>
                </a:lnTo>
                <a:lnTo>
                  <a:pt x="57110" y="93460"/>
                </a:lnTo>
                <a:lnTo>
                  <a:pt x="57110" y="93450"/>
                </a:lnTo>
                <a:lnTo>
                  <a:pt x="57120" y="93450"/>
                </a:lnTo>
                <a:lnTo>
                  <a:pt x="57120" y="93370"/>
                </a:lnTo>
                <a:lnTo>
                  <a:pt x="57130" y="93370"/>
                </a:lnTo>
                <a:lnTo>
                  <a:pt x="57130" y="93360"/>
                </a:lnTo>
                <a:lnTo>
                  <a:pt x="57120" y="93360"/>
                </a:lnTo>
                <a:lnTo>
                  <a:pt x="57120" y="93300"/>
                </a:lnTo>
                <a:lnTo>
                  <a:pt x="57130" y="93300"/>
                </a:lnTo>
                <a:lnTo>
                  <a:pt x="57130" y="93210"/>
                </a:lnTo>
                <a:lnTo>
                  <a:pt x="57160" y="93210"/>
                </a:lnTo>
                <a:lnTo>
                  <a:pt x="57160" y="93120"/>
                </a:lnTo>
                <a:lnTo>
                  <a:pt x="57180" y="93120"/>
                </a:lnTo>
                <a:lnTo>
                  <a:pt x="57180" y="93030"/>
                </a:lnTo>
                <a:lnTo>
                  <a:pt x="57190" y="93030"/>
                </a:lnTo>
                <a:lnTo>
                  <a:pt x="57190" y="92950"/>
                </a:lnTo>
                <a:lnTo>
                  <a:pt x="57200" y="92950"/>
                </a:lnTo>
                <a:lnTo>
                  <a:pt x="57200" y="92890"/>
                </a:lnTo>
                <a:lnTo>
                  <a:pt x="57190" y="92890"/>
                </a:lnTo>
                <a:lnTo>
                  <a:pt x="57190" y="92840"/>
                </a:lnTo>
                <a:lnTo>
                  <a:pt x="57200" y="92840"/>
                </a:lnTo>
                <a:lnTo>
                  <a:pt x="57200" y="92770"/>
                </a:lnTo>
                <a:lnTo>
                  <a:pt x="57220" y="92770"/>
                </a:lnTo>
                <a:lnTo>
                  <a:pt x="57220" y="92680"/>
                </a:lnTo>
                <a:lnTo>
                  <a:pt x="57230" y="92680"/>
                </a:lnTo>
                <a:lnTo>
                  <a:pt x="57230" y="92650"/>
                </a:lnTo>
                <a:lnTo>
                  <a:pt x="57200" y="92650"/>
                </a:lnTo>
                <a:lnTo>
                  <a:pt x="57200" y="92630"/>
                </a:lnTo>
                <a:lnTo>
                  <a:pt x="57190" y="92630"/>
                </a:lnTo>
                <a:lnTo>
                  <a:pt x="57190" y="92620"/>
                </a:lnTo>
                <a:lnTo>
                  <a:pt x="57180" y="92620"/>
                </a:lnTo>
                <a:lnTo>
                  <a:pt x="57180" y="92600"/>
                </a:lnTo>
                <a:lnTo>
                  <a:pt x="57190" y="92600"/>
                </a:lnTo>
                <a:lnTo>
                  <a:pt x="57190" y="92540"/>
                </a:lnTo>
                <a:lnTo>
                  <a:pt x="57180" y="92540"/>
                </a:lnTo>
                <a:lnTo>
                  <a:pt x="57180" y="92480"/>
                </a:lnTo>
                <a:lnTo>
                  <a:pt x="57160" y="92480"/>
                </a:lnTo>
                <a:lnTo>
                  <a:pt x="57160" y="92470"/>
                </a:lnTo>
                <a:lnTo>
                  <a:pt x="57150" y="92470"/>
                </a:lnTo>
                <a:lnTo>
                  <a:pt x="57150" y="92450"/>
                </a:lnTo>
                <a:lnTo>
                  <a:pt x="57120" y="92450"/>
                </a:lnTo>
                <a:lnTo>
                  <a:pt x="57120" y="92410"/>
                </a:lnTo>
                <a:lnTo>
                  <a:pt x="57090" y="92410"/>
                </a:lnTo>
                <a:lnTo>
                  <a:pt x="57090" y="92380"/>
                </a:lnTo>
                <a:lnTo>
                  <a:pt x="57040" y="92380"/>
                </a:lnTo>
                <a:lnTo>
                  <a:pt x="57040" y="92360"/>
                </a:lnTo>
                <a:lnTo>
                  <a:pt x="57020" y="92360"/>
                </a:lnTo>
                <a:lnTo>
                  <a:pt x="57020" y="92350"/>
                </a:lnTo>
                <a:lnTo>
                  <a:pt x="57010" y="92350"/>
                </a:lnTo>
                <a:lnTo>
                  <a:pt x="57010" y="92330"/>
                </a:lnTo>
                <a:lnTo>
                  <a:pt x="56980" y="92330"/>
                </a:lnTo>
                <a:lnTo>
                  <a:pt x="56980" y="92320"/>
                </a:lnTo>
                <a:lnTo>
                  <a:pt x="56970" y="92320"/>
                </a:lnTo>
                <a:lnTo>
                  <a:pt x="56970" y="92300"/>
                </a:lnTo>
                <a:lnTo>
                  <a:pt x="56940" y="92300"/>
                </a:lnTo>
                <a:lnTo>
                  <a:pt x="56940" y="92270"/>
                </a:lnTo>
                <a:lnTo>
                  <a:pt x="56930" y="92270"/>
                </a:lnTo>
                <a:lnTo>
                  <a:pt x="56930" y="92260"/>
                </a:lnTo>
                <a:lnTo>
                  <a:pt x="56890" y="92260"/>
                </a:lnTo>
                <a:lnTo>
                  <a:pt x="56890" y="92240"/>
                </a:lnTo>
                <a:lnTo>
                  <a:pt x="56860" y="92240"/>
                </a:lnTo>
                <a:lnTo>
                  <a:pt x="56860" y="92180"/>
                </a:lnTo>
                <a:lnTo>
                  <a:pt x="56850" y="92180"/>
                </a:lnTo>
                <a:lnTo>
                  <a:pt x="56850" y="92170"/>
                </a:lnTo>
                <a:lnTo>
                  <a:pt x="56860" y="92170"/>
                </a:lnTo>
                <a:lnTo>
                  <a:pt x="56860" y="92150"/>
                </a:lnTo>
                <a:lnTo>
                  <a:pt x="56850" y="92150"/>
                </a:lnTo>
                <a:lnTo>
                  <a:pt x="56850" y="92140"/>
                </a:lnTo>
                <a:lnTo>
                  <a:pt x="56860" y="92140"/>
                </a:lnTo>
                <a:lnTo>
                  <a:pt x="56860" y="92110"/>
                </a:lnTo>
                <a:lnTo>
                  <a:pt x="56850" y="92110"/>
                </a:lnTo>
                <a:lnTo>
                  <a:pt x="56850" y="92040"/>
                </a:lnTo>
                <a:lnTo>
                  <a:pt x="56860" y="92040"/>
                </a:lnTo>
                <a:lnTo>
                  <a:pt x="56860" y="91950"/>
                </a:lnTo>
                <a:lnTo>
                  <a:pt x="56870" y="91950"/>
                </a:lnTo>
                <a:lnTo>
                  <a:pt x="56870" y="91940"/>
                </a:lnTo>
                <a:lnTo>
                  <a:pt x="56860" y="91940"/>
                </a:lnTo>
                <a:lnTo>
                  <a:pt x="56860" y="91880"/>
                </a:lnTo>
                <a:lnTo>
                  <a:pt x="56870" y="91880"/>
                </a:lnTo>
                <a:lnTo>
                  <a:pt x="56870" y="91830"/>
                </a:lnTo>
                <a:lnTo>
                  <a:pt x="56860" y="91830"/>
                </a:lnTo>
                <a:lnTo>
                  <a:pt x="56860" y="91800"/>
                </a:lnTo>
                <a:lnTo>
                  <a:pt x="56850" y="91800"/>
                </a:lnTo>
                <a:lnTo>
                  <a:pt x="56850" y="91770"/>
                </a:lnTo>
                <a:lnTo>
                  <a:pt x="56860" y="91770"/>
                </a:lnTo>
                <a:lnTo>
                  <a:pt x="56860" y="91760"/>
                </a:lnTo>
                <a:lnTo>
                  <a:pt x="56850" y="91760"/>
                </a:lnTo>
                <a:lnTo>
                  <a:pt x="56850" y="91700"/>
                </a:lnTo>
                <a:lnTo>
                  <a:pt x="56830" y="91700"/>
                </a:lnTo>
                <a:lnTo>
                  <a:pt x="56830" y="91680"/>
                </a:lnTo>
                <a:lnTo>
                  <a:pt x="56850" y="91680"/>
                </a:lnTo>
                <a:lnTo>
                  <a:pt x="56850" y="91670"/>
                </a:lnTo>
                <a:lnTo>
                  <a:pt x="56830" y="91670"/>
                </a:lnTo>
                <a:lnTo>
                  <a:pt x="56830" y="91620"/>
                </a:lnTo>
                <a:lnTo>
                  <a:pt x="56820" y="91620"/>
                </a:lnTo>
                <a:lnTo>
                  <a:pt x="56820" y="91610"/>
                </a:lnTo>
                <a:lnTo>
                  <a:pt x="56830" y="91610"/>
                </a:lnTo>
                <a:lnTo>
                  <a:pt x="56830" y="91580"/>
                </a:lnTo>
                <a:lnTo>
                  <a:pt x="56820" y="91580"/>
                </a:lnTo>
                <a:lnTo>
                  <a:pt x="56820" y="91560"/>
                </a:lnTo>
                <a:lnTo>
                  <a:pt x="56800" y="91560"/>
                </a:lnTo>
                <a:lnTo>
                  <a:pt x="56800" y="91550"/>
                </a:lnTo>
                <a:lnTo>
                  <a:pt x="56780" y="91550"/>
                </a:lnTo>
                <a:lnTo>
                  <a:pt x="56780" y="91530"/>
                </a:lnTo>
                <a:lnTo>
                  <a:pt x="56750" y="91530"/>
                </a:lnTo>
                <a:lnTo>
                  <a:pt x="56750" y="91520"/>
                </a:lnTo>
                <a:lnTo>
                  <a:pt x="56740" y="91520"/>
                </a:lnTo>
                <a:lnTo>
                  <a:pt x="56740" y="91500"/>
                </a:lnTo>
                <a:lnTo>
                  <a:pt x="56720" y="91500"/>
                </a:lnTo>
                <a:lnTo>
                  <a:pt x="56720" y="91490"/>
                </a:lnTo>
                <a:lnTo>
                  <a:pt x="56670" y="91490"/>
                </a:lnTo>
                <a:lnTo>
                  <a:pt x="56670" y="91470"/>
                </a:lnTo>
                <a:lnTo>
                  <a:pt x="56650" y="91470"/>
                </a:lnTo>
                <a:lnTo>
                  <a:pt x="56650" y="91440"/>
                </a:lnTo>
                <a:lnTo>
                  <a:pt x="56640" y="91440"/>
                </a:lnTo>
                <a:lnTo>
                  <a:pt x="56640" y="91430"/>
                </a:lnTo>
                <a:lnTo>
                  <a:pt x="56630" y="91430"/>
                </a:lnTo>
                <a:lnTo>
                  <a:pt x="56630" y="91410"/>
                </a:lnTo>
                <a:lnTo>
                  <a:pt x="56640" y="91410"/>
                </a:lnTo>
                <a:lnTo>
                  <a:pt x="56640" y="91380"/>
                </a:lnTo>
                <a:lnTo>
                  <a:pt x="56630" y="91380"/>
                </a:lnTo>
                <a:lnTo>
                  <a:pt x="56630" y="91330"/>
                </a:lnTo>
                <a:lnTo>
                  <a:pt x="56610" y="91330"/>
                </a:lnTo>
                <a:lnTo>
                  <a:pt x="56610" y="91320"/>
                </a:lnTo>
                <a:lnTo>
                  <a:pt x="56630" y="91320"/>
                </a:lnTo>
                <a:lnTo>
                  <a:pt x="56630" y="91300"/>
                </a:lnTo>
                <a:lnTo>
                  <a:pt x="56600" y="91300"/>
                </a:lnTo>
                <a:lnTo>
                  <a:pt x="56600" y="91260"/>
                </a:lnTo>
                <a:lnTo>
                  <a:pt x="56580" y="91260"/>
                </a:lnTo>
                <a:lnTo>
                  <a:pt x="56580" y="91240"/>
                </a:lnTo>
                <a:lnTo>
                  <a:pt x="56600" y="91240"/>
                </a:lnTo>
                <a:lnTo>
                  <a:pt x="56600" y="91140"/>
                </a:lnTo>
                <a:lnTo>
                  <a:pt x="56610" y="91140"/>
                </a:lnTo>
                <a:lnTo>
                  <a:pt x="56610" y="91120"/>
                </a:lnTo>
                <a:lnTo>
                  <a:pt x="56630" y="91120"/>
                </a:lnTo>
                <a:lnTo>
                  <a:pt x="56630" y="91080"/>
                </a:lnTo>
                <a:lnTo>
                  <a:pt x="56640" y="91080"/>
                </a:lnTo>
                <a:lnTo>
                  <a:pt x="56640" y="91060"/>
                </a:lnTo>
                <a:lnTo>
                  <a:pt x="56650" y="91060"/>
                </a:lnTo>
                <a:lnTo>
                  <a:pt x="56650" y="91020"/>
                </a:lnTo>
                <a:lnTo>
                  <a:pt x="56670" y="91020"/>
                </a:lnTo>
                <a:lnTo>
                  <a:pt x="56670" y="90910"/>
                </a:lnTo>
                <a:lnTo>
                  <a:pt x="56650" y="90910"/>
                </a:lnTo>
                <a:lnTo>
                  <a:pt x="56650" y="90900"/>
                </a:lnTo>
                <a:lnTo>
                  <a:pt x="56670" y="90900"/>
                </a:lnTo>
                <a:lnTo>
                  <a:pt x="56670" y="90850"/>
                </a:lnTo>
                <a:lnTo>
                  <a:pt x="56650" y="90850"/>
                </a:lnTo>
                <a:lnTo>
                  <a:pt x="56650" y="90790"/>
                </a:lnTo>
                <a:lnTo>
                  <a:pt x="56670" y="90790"/>
                </a:lnTo>
                <a:lnTo>
                  <a:pt x="56670" y="90780"/>
                </a:lnTo>
                <a:lnTo>
                  <a:pt x="56680" y="90780"/>
                </a:lnTo>
                <a:lnTo>
                  <a:pt x="56680" y="90760"/>
                </a:lnTo>
                <a:lnTo>
                  <a:pt x="56690" y="90760"/>
                </a:lnTo>
                <a:lnTo>
                  <a:pt x="56690" y="90720"/>
                </a:lnTo>
                <a:lnTo>
                  <a:pt x="56680" y="90720"/>
                </a:lnTo>
                <a:lnTo>
                  <a:pt x="56680" y="90690"/>
                </a:lnTo>
                <a:lnTo>
                  <a:pt x="56670" y="90690"/>
                </a:lnTo>
                <a:lnTo>
                  <a:pt x="56670" y="90660"/>
                </a:lnTo>
                <a:lnTo>
                  <a:pt x="56650" y="90660"/>
                </a:lnTo>
                <a:lnTo>
                  <a:pt x="56650" y="90640"/>
                </a:lnTo>
                <a:lnTo>
                  <a:pt x="56670" y="90640"/>
                </a:lnTo>
                <a:lnTo>
                  <a:pt x="56670" y="90610"/>
                </a:lnTo>
                <a:lnTo>
                  <a:pt x="56680" y="90610"/>
                </a:lnTo>
                <a:lnTo>
                  <a:pt x="56680" y="90590"/>
                </a:lnTo>
                <a:lnTo>
                  <a:pt x="56690" y="90590"/>
                </a:lnTo>
                <a:lnTo>
                  <a:pt x="56690" y="90560"/>
                </a:lnTo>
                <a:lnTo>
                  <a:pt x="56740" y="90560"/>
                </a:lnTo>
                <a:lnTo>
                  <a:pt x="56740" y="90550"/>
                </a:lnTo>
                <a:lnTo>
                  <a:pt x="56760" y="90550"/>
                </a:lnTo>
                <a:lnTo>
                  <a:pt x="56760" y="90530"/>
                </a:lnTo>
                <a:lnTo>
                  <a:pt x="56830" y="90530"/>
                </a:lnTo>
                <a:lnTo>
                  <a:pt x="56830" y="90520"/>
                </a:lnTo>
                <a:lnTo>
                  <a:pt x="56910" y="90520"/>
                </a:lnTo>
                <a:lnTo>
                  <a:pt x="56910" y="90530"/>
                </a:lnTo>
                <a:lnTo>
                  <a:pt x="56940" y="90530"/>
                </a:lnTo>
                <a:lnTo>
                  <a:pt x="56940" y="90550"/>
                </a:lnTo>
                <a:lnTo>
                  <a:pt x="57010" y="90550"/>
                </a:lnTo>
                <a:lnTo>
                  <a:pt x="57010" y="90560"/>
                </a:lnTo>
                <a:lnTo>
                  <a:pt x="57040" y="90560"/>
                </a:lnTo>
                <a:lnTo>
                  <a:pt x="57040" y="90580"/>
                </a:lnTo>
                <a:lnTo>
                  <a:pt x="57070" y="90580"/>
                </a:lnTo>
                <a:lnTo>
                  <a:pt x="57070" y="90590"/>
                </a:lnTo>
                <a:lnTo>
                  <a:pt x="57080" y="90590"/>
                </a:lnTo>
                <a:lnTo>
                  <a:pt x="57080" y="90610"/>
                </a:lnTo>
                <a:lnTo>
                  <a:pt x="57110" y="90610"/>
                </a:lnTo>
                <a:lnTo>
                  <a:pt x="57110" y="90620"/>
                </a:lnTo>
                <a:lnTo>
                  <a:pt x="57090" y="90620"/>
                </a:lnTo>
                <a:lnTo>
                  <a:pt x="57090" y="90660"/>
                </a:lnTo>
                <a:lnTo>
                  <a:pt x="57080" y="90660"/>
                </a:lnTo>
                <a:lnTo>
                  <a:pt x="57080" y="90690"/>
                </a:lnTo>
                <a:lnTo>
                  <a:pt x="57070" y="90690"/>
                </a:lnTo>
                <a:lnTo>
                  <a:pt x="57070" y="90720"/>
                </a:lnTo>
                <a:lnTo>
                  <a:pt x="57050" y="90720"/>
                </a:lnTo>
                <a:lnTo>
                  <a:pt x="57050" y="90840"/>
                </a:lnTo>
                <a:lnTo>
                  <a:pt x="57070" y="90840"/>
                </a:lnTo>
                <a:lnTo>
                  <a:pt x="57070" y="90880"/>
                </a:lnTo>
                <a:lnTo>
                  <a:pt x="57080" y="90880"/>
                </a:lnTo>
                <a:lnTo>
                  <a:pt x="57080" y="90910"/>
                </a:lnTo>
                <a:lnTo>
                  <a:pt x="57090" y="90910"/>
                </a:lnTo>
                <a:lnTo>
                  <a:pt x="57090" y="90930"/>
                </a:lnTo>
                <a:lnTo>
                  <a:pt x="57200" y="90930"/>
                </a:lnTo>
                <a:lnTo>
                  <a:pt x="57200" y="90940"/>
                </a:lnTo>
                <a:lnTo>
                  <a:pt x="57230" y="90940"/>
                </a:lnTo>
                <a:lnTo>
                  <a:pt x="57230" y="90960"/>
                </a:lnTo>
                <a:lnTo>
                  <a:pt x="57260" y="90960"/>
                </a:lnTo>
                <a:lnTo>
                  <a:pt x="57260" y="90970"/>
                </a:lnTo>
                <a:lnTo>
                  <a:pt x="57290" y="90970"/>
                </a:lnTo>
                <a:lnTo>
                  <a:pt x="57290" y="90990"/>
                </a:lnTo>
                <a:lnTo>
                  <a:pt x="57310" y="90990"/>
                </a:lnTo>
                <a:lnTo>
                  <a:pt x="57310" y="91000"/>
                </a:lnTo>
                <a:lnTo>
                  <a:pt x="57340" y="91000"/>
                </a:lnTo>
                <a:lnTo>
                  <a:pt x="57340" y="91050"/>
                </a:lnTo>
                <a:lnTo>
                  <a:pt x="57350" y="91050"/>
                </a:lnTo>
                <a:lnTo>
                  <a:pt x="57350" y="91120"/>
                </a:lnTo>
                <a:lnTo>
                  <a:pt x="57370" y="91120"/>
                </a:lnTo>
                <a:lnTo>
                  <a:pt x="57370" y="91170"/>
                </a:lnTo>
                <a:lnTo>
                  <a:pt x="57420" y="91170"/>
                </a:lnTo>
                <a:lnTo>
                  <a:pt x="57420" y="91180"/>
                </a:lnTo>
                <a:lnTo>
                  <a:pt x="57460" y="91180"/>
                </a:lnTo>
                <a:lnTo>
                  <a:pt x="57460" y="91200"/>
                </a:lnTo>
                <a:lnTo>
                  <a:pt x="57490" y="91200"/>
                </a:lnTo>
                <a:lnTo>
                  <a:pt x="57490" y="91210"/>
                </a:lnTo>
                <a:lnTo>
                  <a:pt x="57530" y="91210"/>
                </a:lnTo>
                <a:lnTo>
                  <a:pt x="57530" y="91170"/>
                </a:lnTo>
                <a:lnTo>
                  <a:pt x="57520" y="91170"/>
                </a:lnTo>
                <a:lnTo>
                  <a:pt x="57520" y="91150"/>
                </a:lnTo>
                <a:lnTo>
                  <a:pt x="57530" y="91150"/>
                </a:lnTo>
                <a:lnTo>
                  <a:pt x="57530" y="91110"/>
                </a:lnTo>
                <a:lnTo>
                  <a:pt x="57520" y="91110"/>
                </a:lnTo>
                <a:lnTo>
                  <a:pt x="57520" y="91050"/>
                </a:lnTo>
                <a:lnTo>
                  <a:pt x="57510" y="91050"/>
                </a:lnTo>
                <a:lnTo>
                  <a:pt x="57510" y="90970"/>
                </a:lnTo>
                <a:lnTo>
                  <a:pt x="57490" y="90970"/>
                </a:lnTo>
                <a:lnTo>
                  <a:pt x="57490" y="90900"/>
                </a:lnTo>
                <a:lnTo>
                  <a:pt x="57480" y="90900"/>
                </a:lnTo>
                <a:lnTo>
                  <a:pt x="57480" y="90840"/>
                </a:lnTo>
                <a:lnTo>
                  <a:pt x="57460" y="90840"/>
                </a:lnTo>
                <a:lnTo>
                  <a:pt x="57460" y="90750"/>
                </a:lnTo>
                <a:lnTo>
                  <a:pt x="57450" y="90750"/>
                </a:lnTo>
                <a:lnTo>
                  <a:pt x="57450" y="90660"/>
                </a:lnTo>
                <a:lnTo>
                  <a:pt x="57440" y="90660"/>
                </a:lnTo>
                <a:lnTo>
                  <a:pt x="57440" y="90580"/>
                </a:lnTo>
                <a:lnTo>
                  <a:pt x="57420" y="90580"/>
                </a:lnTo>
                <a:lnTo>
                  <a:pt x="57420" y="90490"/>
                </a:lnTo>
                <a:lnTo>
                  <a:pt x="57440" y="90490"/>
                </a:lnTo>
                <a:lnTo>
                  <a:pt x="57440" y="90460"/>
                </a:lnTo>
                <a:lnTo>
                  <a:pt x="57460" y="90460"/>
                </a:lnTo>
                <a:lnTo>
                  <a:pt x="57460" y="90440"/>
                </a:lnTo>
                <a:lnTo>
                  <a:pt x="57480" y="90440"/>
                </a:lnTo>
                <a:lnTo>
                  <a:pt x="57480" y="90430"/>
                </a:lnTo>
                <a:lnTo>
                  <a:pt x="57510" y="90430"/>
                </a:lnTo>
                <a:lnTo>
                  <a:pt x="57510" y="90410"/>
                </a:lnTo>
                <a:lnTo>
                  <a:pt x="57530" y="90410"/>
                </a:lnTo>
                <a:lnTo>
                  <a:pt x="57530" y="90400"/>
                </a:lnTo>
                <a:lnTo>
                  <a:pt x="57600" y="90400"/>
                </a:lnTo>
                <a:lnTo>
                  <a:pt x="57600" y="90380"/>
                </a:lnTo>
                <a:lnTo>
                  <a:pt x="57670" y="90380"/>
                </a:lnTo>
                <a:lnTo>
                  <a:pt x="57670" y="90370"/>
                </a:lnTo>
                <a:lnTo>
                  <a:pt x="57700" y="90370"/>
                </a:lnTo>
                <a:lnTo>
                  <a:pt x="57700" y="90350"/>
                </a:lnTo>
                <a:lnTo>
                  <a:pt x="57710" y="90350"/>
                </a:lnTo>
                <a:lnTo>
                  <a:pt x="57710" y="90380"/>
                </a:lnTo>
                <a:lnTo>
                  <a:pt x="57700" y="90380"/>
                </a:lnTo>
                <a:lnTo>
                  <a:pt x="57700" y="90400"/>
                </a:lnTo>
                <a:lnTo>
                  <a:pt x="57680" y="90400"/>
                </a:lnTo>
                <a:lnTo>
                  <a:pt x="57680" y="90430"/>
                </a:lnTo>
                <a:lnTo>
                  <a:pt x="57670" y="90430"/>
                </a:lnTo>
                <a:lnTo>
                  <a:pt x="57670" y="90440"/>
                </a:lnTo>
                <a:lnTo>
                  <a:pt x="57660" y="90440"/>
                </a:lnTo>
                <a:lnTo>
                  <a:pt x="57660" y="90560"/>
                </a:lnTo>
                <a:lnTo>
                  <a:pt x="57670" y="90560"/>
                </a:lnTo>
                <a:lnTo>
                  <a:pt x="57670" y="90640"/>
                </a:lnTo>
                <a:lnTo>
                  <a:pt x="57660" y="90640"/>
                </a:lnTo>
                <a:lnTo>
                  <a:pt x="57660" y="90690"/>
                </a:lnTo>
                <a:lnTo>
                  <a:pt x="57620" y="90690"/>
                </a:lnTo>
                <a:lnTo>
                  <a:pt x="57620" y="90670"/>
                </a:lnTo>
                <a:lnTo>
                  <a:pt x="57600" y="90670"/>
                </a:lnTo>
                <a:lnTo>
                  <a:pt x="57600" y="90720"/>
                </a:lnTo>
                <a:lnTo>
                  <a:pt x="57620" y="90720"/>
                </a:lnTo>
                <a:lnTo>
                  <a:pt x="57620" y="90750"/>
                </a:lnTo>
                <a:lnTo>
                  <a:pt x="57600" y="90750"/>
                </a:lnTo>
                <a:lnTo>
                  <a:pt x="57600" y="90760"/>
                </a:lnTo>
                <a:lnTo>
                  <a:pt x="57550" y="90760"/>
                </a:lnTo>
                <a:lnTo>
                  <a:pt x="57550" y="90780"/>
                </a:lnTo>
                <a:lnTo>
                  <a:pt x="57530" y="90780"/>
                </a:lnTo>
                <a:lnTo>
                  <a:pt x="57530" y="90970"/>
                </a:lnTo>
                <a:lnTo>
                  <a:pt x="57560" y="90970"/>
                </a:lnTo>
                <a:lnTo>
                  <a:pt x="57560" y="90960"/>
                </a:lnTo>
                <a:lnTo>
                  <a:pt x="57570" y="90960"/>
                </a:lnTo>
                <a:lnTo>
                  <a:pt x="57570" y="90940"/>
                </a:lnTo>
                <a:lnTo>
                  <a:pt x="57590" y="90940"/>
                </a:lnTo>
                <a:lnTo>
                  <a:pt x="57590" y="90930"/>
                </a:lnTo>
                <a:lnTo>
                  <a:pt x="57620" y="90930"/>
                </a:lnTo>
                <a:lnTo>
                  <a:pt x="57620" y="90910"/>
                </a:lnTo>
                <a:lnTo>
                  <a:pt x="57630" y="90910"/>
                </a:lnTo>
                <a:lnTo>
                  <a:pt x="57630" y="90900"/>
                </a:lnTo>
                <a:lnTo>
                  <a:pt x="57640" y="90900"/>
                </a:lnTo>
                <a:lnTo>
                  <a:pt x="57640" y="90850"/>
                </a:lnTo>
                <a:lnTo>
                  <a:pt x="57660" y="90850"/>
                </a:lnTo>
                <a:lnTo>
                  <a:pt x="57660" y="90790"/>
                </a:lnTo>
                <a:lnTo>
                  <a:pt x="57670" y="90790"/>
                </a:lnTo>
                <a:lnTo>
                  <a:pt x="57670" y="90760"/>
                </a:lnTo>
                <a:lnTo>
                  <a:pt x="57680" y="90760"/>
                </a:lnTo>
                <a:lnTo>
                  <a:pt x="57680" y="90700"/>
                </a:lnTo>
                <a:lnTo>
                  <a:pt x="57700" y="90700"/>
                </a:lnTo>
                <a:lnTo>
                  <a:pt x="57700" y="90690"/>
                </a:lnTo>
                <a:lnTo>
                  <a:pt x="57710" y="90690"/>
                </a:lnTo>
                <a:lnTo>
                  <a:pt x="57710" y="90610"/>
                </a:lnTo>
                <a:lnTo>
                  <a:pt x="57750" y="90610"/>
                </a:lnTo>
                <a:lnTo>
                  <a:pt x="57750" y="90590"/>
                </a:lnTo>
                <a:lnTo>
                  <a:pt x="57770" y="90590"/>
                </a:lnTo>
                <a:lnTo>
                  <a:pt x="57770" y="90580"/>
                </a:lnTo>
                <a:lnTo>
                  <a:pt x="57780" y="90580"/>
                </a:lnTo>
                <a:lnTo>
                  <a:pt x="57780" y="90560"/>
                </a:lnTo>
                <a:lnTo>
                  <a:pt x="57790" y="90560"/>
                </a:lnTo>
                <a:lnTo>
                  <a:pt x="57790" y="90530"/>
                </a:lnTo>
                <a:lnTo>
                  <a:pt x="57810" y="90530"/>
                </a:lnTo>
                <a:lnTo>
                  <a:pt x="57810" y="90490"/>
                </a:lnTo>
                <a:lnTo>
                  <a:pt x="57820" y="90490"/>
                </a:lnTo>
                <a:lnTo>
                  <a:pt x="57820" y="90460"/>
                </a:lnTo>
                <a:lnTo>
                  <a:pt x="57860" y="90460"/>
                </a:lnTo>
                <a:lnTo>
                  <a:pt x="57860" y="90440"/>
                </a:lnTo>
                <a:lnTo>
                  <a:pt x="57880" y="90440"/>
                </a:lnTo>
                <a:lnTo>
                  <a:pt x="57880" y="90430"/>
                </a:lnTo>
                <a:lnTo>
                  <a:pt x="57890" y="90430"/>
                </a:lnTo>
                <a:lnTo>
                  <a:pt x="57890" y="90410"/>
                </a:lnTo>
                <a:lnTo>
                  <a:pt x="57920" y="90410"/>
                </a:lnTo>
                <a:lnTo>
                  <a:pt x="57920" y="90400"/>
                </a:lnTo>
                <a:lnTo>
                  <a:pt x="57930" y="90400"/>
                </a:lnTo>
                <a:lnTo>
                  <a:pt x="57930" y="90380"/>
                </a:lnTo>
                <a:lnTo>
                  <a:pt x="57960" y="90380"/>
                </a:lnTo>
                <a:lnTo>
                  <a:pt x="57960" y="90370"/>
                </a:lnTo>
                <a:lnTo>
                  <a:pt x="57990" y="90370"/>
                </a:lnTo>
                <a:lnTo>
                  <a:pt x="57990" y="90350"/>
                </a:lnTo>
                <a:lnTo>
                  <a:pt x="58000" y="90350"/>
                </a:lnTo>
                <a:lnTo>
                  <a:pt x="58000" y="90280"/>
                </a:lnTo>
                <a:lnTo>
                  <a:pt x="58010" y="90280"/>
                </a:lnTo>
                <a:lnTo>
                  <a:pt x="58010" y="90230"/>
                </a:lnTo>
                <a:lnTo>
                  <a:pt x="58030" y="90230"/>
                </a:lnTo>
                <a:lnTo>
                  <a:pt x="58030" y="90200"/>
                </a:lnTo>
                <a:lnTo>
                  <a:pt x="58040" y="90200"/>
                </a:lnTo>
                <a:lnTo>
                  <a:pt x="58040" y="90190"/>
                </a:lnTo>
                <a:lnTo>
                  <a:pt x="58070" y="90190"/>
                </a:lnTo>
                <a:lnTo>
                  <a:pt x="58070" y="90170"/>
                </a:lnTo>
                <a:lnTo>
                  <a:pt x="58080" y="90170"/>
                </a:lnTo>
                <a:lnTo>
                  <a:pt x="58080" y="90140"/>
                </a:lnTo>
                <a:lnTo>
                  <a:pt x="58100" y="90140"/>
                </a:lnTo>
                <a:lnTo>
                  <a:pt x="58100" y="90080"/>
                </a:lnTo>
                <a:lnTo>
                  <a:pt x="58070" y="90080"/>
                </a:lnTo>
                <a:lnTo>
                  <a:pt x="58070" y="90070"/>
                </a:lnTo>
                <a:lnTo>
                  <a:pt x="58050" y="90070"/>
                </a:lnTo>
                <a:lnTo>
                  <a:pt x="58050" y="90040"/>
                </a:lnTo>
                <a:lnTo>
                  <a:pt x="58040" y="90040"/>
                </a:lnTo>
                <a:lnTo>
                  <a:pt x="58040" y="90020"/>
                </a:lnTo>
                <a:lnTo>
                  <a:pt x="58050" y="90020"/>
                </a:lnTo>
                <a:lnTo>
                  <a:pt x="58050" y="89990"/>
                </a:lnTo>
                <a:lnTo>
                  <a:pt x="58040" y="89990"/>
                </a:lnTo>
                <a:lnTo>
                  <a:pt x="58040" y="89980"/>
                </a:lnTo>
                <a:lnTo>
                  <a:pt x="58030" y="89980"/>
                </a:lnTo>
                <a:lnTo>
                  <a:pt x="58030" y="89930"/>
                </a:lnTo>
                <a:lnTo>
                  <a:pt x="58050" y="89930"/>
                </a:lnTo>
                <a:lnTo>
                  <a:pt x="58050" y="89910"/>
                </a:lnTo>
                <a:lnTo>
                  <a:pt x="58070" y="89910"/>
                </a:lnTo>
                <a:lnTo>
                  <a:pt x="58070" y="89900"/>
                </a:lnTo>
                <a:lnTo>
                  <a:pt x="58050" y="89900"/>
                </a:lnTo>
                <a:lnTo>
                  <a:pt x="58050" y="89880"/>
                </a:lnTo>
                <a:lnTo>
                  <a:pt x="58070" y="89880"/>
                </a:lnTo>
                <a:lnTo>
                  <a:pt x="58070" y="89850"/>
                </a:lnTo>
                <a:lnTo>
                  <a:pt x="58080" y="89850"/>
                </a:lnTo>
                <a:lnTo>
                  <a:pt x="58080" y="89790"/>
                </a:lnTo>
                <a:lnTo>
                  <a:pt x="58070" y="89790"/>
                </a:lnTo>
                <a:lnTo>
                  <a:pt x="58070" y="89760"/>
                </a:lnTo>
                <a:lnTo>
                  <a:pt x="58040" y="89760"/>
                </a:lnTo>
                <a:lnTo>
                  <a:pt x="58040" y="89750"/>
                </a:lnTo>
                <a:lnTo>
                  <a:pt x="58030" y="89750"/>
                </a:lnTo>
                <a:lnTo>
                  <a:pt x="58030" y="89640"/>
                </a:lnTo>
                <a:lnTo>
                  <a:pt x="58040" y="89640"/>
                </a:lnTo>
                <a:lnTo>
                  <a:pt x="58040" y="89600"/>
                </a:lnTo>
                <a:lnTo>
                  <a:pt x="58050" y="89600"/>
                </a:lnTo>
                <a:lnTo>
                  <a:pt x="58050" y="89570"/>
                </a:lnTo>
                <a:lnTo>
                  <a:pt x="58070" y="89570"/>
                </a:lnTo>
                <a:lnTo>
                  <a:pt x="58070" y="89520"/>
                </a:lnTo>
                <a:lnTo>
                  <a:pt x="58080" y="89520"/>
                </a:lnTo>
                <a:lnTo>
                  <a:pt x="58080" y="89480"/>
                </a:lnTo>
                <a:lnTo>
                  <a:pt x="58100" y="89480"/>
                </a:lnTo>
                <a:lnTo>
                  <a:pt x="58100" y="89420"/>
                </a:lnTo>
                <a:lnTo>
                  <a:pt x="58110" y="89420"/>
                </a:lnTo>
                <a:lnTo>
                  <a:pt x="58110" y="89360"/>
                </a:lnTo>
                <a:lnTo>
                  <a:pt x="58120" y="89360"/>
                </a:lnTo>
                <a:lnTo>
                  <a:pt x="58120" y="89280"/>
                </a:lnTo>
                <a:lnTo>
                  <a:pt x="58140" y="89280"/>
                </a:lnTo>
                <a:lnTo>
                  <a:pt x="58140" y="89220"/>
                </a:lnTo>
                <a:lnTo>
                  <a:pt x="58150" y="89220"/>
                </a:lnTo>
                <a:lnTo>
                  <a:pt x="58150" y="89100"/>
                </a:lnTo>
                <a:lnTo>
                  <a:pt x="58110" y="89100"/>
                </a:lnTo>
                <a:lnTo>
                  <a:pt x="58110" y="89080"/>
                </a:lnTo>
                <a:lnTo>
                  <a:pt x="58100" y="89080"/>
                </a:lnTo>
                <a:lnTo>
                  <a:pt x="58100" y="89070"/>
                </a:lnTo>
                <a:lnTo>
                  <a:pt x="58080" y="89070"/>
                </a:lnTo>
                <a:lnTo>
                  <a:pt x="58080" y="89040"/>
                </a:lnTo>
                <a:lnTo>
                  <a:pt x="58070" y="89040"/>
                </a:lnTo>
                <a:lnTo>
                  <a:pt x="58070" y="88980"/>
                </a:lnTo>
                <a:lnTo>
                  <a:pt x="58050" y="88980"/>
                </a:lnTo>
                <a:lnTo>
                  <a:pt x="58050" y="88960"/>
                </a:lnTo>
                <a:lnTo>
                  <a:pt x="58030" y="88960"/>
                </a:lnTo>
                <a:lnTo>
                  <a:pt x="58030" y="88980"/>
                </a:lnTo>
                <a:lnTo>
                  <a:pt x="58000" y="88980"/>
                </a:lnTo>
                <a:lnTo>
                  <a:pt x="58000" y="89010"/>
                </a:lnTo>
                <a:lnTo>
                  <a:pt x="57970" y="89010"/>
                </a:lnTo>
                <a:lnTo>
                  <a:pt x="57970" y="89020"/>
                </a:lnTo>
                <a:lnTo>
                  <a:pt x="57960" y="89020"/>
                </a:lnTo>
                <a:lnTo>
                  <a:pt x="57960" y="89040"/>
                </a:lnTo>
                <a:lnTo>
                  <a:pt x="57940" y="89040"/>
                </a:lnTo>
                <a:lnTo>
                  <a:pt x="57940" y="89050"/>
                </a:lnTo>
                <a:lnTo>
                  <a:pt x="57930" y="89050"/>
                </a:lnTo>
                <a:lnTo>
                  <a:pt x="57930" y="89070"/>
                </a:lnTo>
                <a:lnTo>
                  <a:pt x="57920" y="89070"/>
                </a:lnTo>
                <a:lnTo>
                  <a:pt x="57920" y="89080"/>
                </a:lnTo>
                <a:lnTo>
                  <a:pt x="57900" y="89080"/>
                </a:lnTo>
                <a:lnTo>
                  <a:pt x="57900" y="89140"/>
                </a:lnTo>
                <a:lnTo>
                  <a:pt x="57890" y="89140"/>
                </a:lnTo>
                <a:lnTo>
                  <a:pt x="57890" y="89160"/>
                </a:lnTo>
                <a:lnTo>
                  <a:pt x="57900" y="89160"/>
                </a:lnTo>
                <a:lnTo>
                  <a:pt x="57900" y="89190"/>
                </a:lnTo>
                <a:lnTo>
                  <a:pt x="57920" y="89190"/>
                </a:lnTo>
                <a:lnTo>
                  <a:pt x="57920" y="89240"/>
                </a:lnTo>
                <a:lnTo>
                  <a:pt x="57930" y="89240"/>
                </a:lnTo>
                <a:lnTo>
                  <a:pt x="57930" y="89250"/>
                </a:lnTo>
                <a:lnTo>
                  <a:pt x="57920" y="89250"/>
                </a:lnTo>
                <a:lnTo>
                  <a:pt x="57920" y="89270"/>
                </a:lnTo>
                <a:lnTo>
                  <a:pt x="57930" y="89270"/>
                </a:lnTo>
                <a:lnTo>
                  <a:pt x="57930" y="89330"/>
                </a:lnTo>
                <a:lnTo>
                  <a:pt x="57920" y="89330"/>
                </a:lnTo>
                <a:lnTo>
                  <a:pt x="57920" y="89340"/>
                </a:lnTo>
                <a:lnTo>
                  <a:pt x="57930" y="89340"/>
                </a:lnTo>
                <a:lnTo>
                  <a:pt x="57930" y="89370"/>
                </a:lnTo>
                <a:lnTo>
                  <a:pt x="57900" y="89370"/>
                </a:lnTo>
                <a:lnTo>
                  <a:pt x="57900" y="89360"/>
                </a:lnTo>
                <a:lnTo>
                  <a:pt x="57880" y="89360"/>
                </a:lnTo>
                <a:lnTo>
                  <a:pt x="57880" y="89310"/>
                </a:lnTo>
                <a:lnTo>
                  <a:pt x="57830" y="89310"/>
                </a:lnTo>
                <a:lnTo>
                  <a:pt x="57830" y="89330"/>
                </a:lnTo>
                <a:lnTo>
                  <a:pt x="57820" y="89330"/>
                </a:lnTo>
                <a:lnTo>
                  <a:pt x="57820" y="89390"/>
                </a:lnTo>
                <a:lnTo>
                  <a:pt x="57830" y="89390"/>
                </a:lnTo>
                <a:lnTo>
                  <a:pt x="57830" y="89400"/>
                </a:lnTo>
                <a:lnTo>
                  <a:pt x="57850" y="89400"/>
                </a:lnTo>
                <a:lnTo>
                  <a:pt x="57850" y="89420"/>
                </a:lnTo>
                <a:lnTo>
                  <a:pt x="57830" y="89420"/>
                </a:lnTo>
                <a:lnTo>
                  <a:pt x="57830" y="89430"/>
                </a:lnTo>
                <a:lnTo>
                  <a:pt x="57850" y="89430"/>
                </a:lnTo>
                <a:lnTo>
                  <a:pt x="57850" y="89480"/>
                </a:lnTo>
                <a:lnTo>
                  <a:pt x="57860" y="89480"/>
                </a:lnTo>
                <a:lnTo>
                  <a:pt x="57860" y="89490"/>
                </a:lnTo>
                <a:lnTo>
                  <a:pt x="57850" y="89490"/>
                </a:lnTo>
                <a:lnTo>
                  <a:pt x="57850" y="89520"/>
                </a:lnTo>
                <a:lnTo>
                  <a:pt x="57860" y="89520"/>
                </a:lnTo>
                <a:lnTo>
                  <a:pt x="57860" y="89580"/>
                </a:lnTo>
                <a:lnTo>
                  <a:pt x="57850" y="89580"/>
                </a:lnTo>
                <a:lnTo>
                  <a:pt x="57850" y="89610"/>
                </a:lnTo>
                <a:lnTo>
                  <a:pt x="57860" y="89610"/>
                </a:lnTo>
                <a:lnTo>
                  <a:pt x="57860" y="89640"/>
                </a:lnTo>
                <a:lnTo>
                  <a:pt x="57880" y="89640"/>
                </a:lnTo>
                <a:lnTo>
                  <a:pt x="57880" y="89660"/>
                </a:lnTo>
                <a:lnTo>
                  <a:pt x="57890" y="89660"/>
                </a:lnTo>
                <a:lnTo>
                  <a:pt x="57890" y="89670"/>
                </a:lnTo>
                <a:lnTo>
                  <a:pt x="57880" y="89670"/>
                </a:lnTo>
                <a:lnTo>
                  <a:pt x="57880" y="89750"/>
                </a:lnTo>
                <a:lnTo>
                  <a:pt x="57860" y="89750"/>
                </a:lnTo>
                <a:lnTo>
                  <a:pt x="57860" y="89810"/>
                </a:lnTo>
                <a:lnTo>
                  <a:pt x="57830" y="89810"/>
                </a:lnTo>
                <a:lnTo>
                  <a:pt x="57830" y="89790"/>
                </a:lnTo>
                <a:lnTo>
                  <a:pt x="57810" y="89790"/>
                </a:lnTo>
                <a:lnTo>
                  <a:pt x="57810" y="89810"/>
                </a:lnTo>
                <a:lnTo>
                  <a:pt x="57780" y="89810"/>
                </a:lnTo>
                <a:lnTo>
                  <a:pt x="57780" y="89780"/>
                </a:lnTo>
                <a:lnTo>
                  <a:pt x="57770" y="89780"/>
                </a:lnTo>
                <a:lnTo>
                  <a:pt x="57770" y="89730"/>
                </a:lnTo>
                <a:lnTo>
                  <a:pt x="57740" y="89730"/>
                </a:lnTo>
                <a:lnTo>
                  <a:pt x="57740" y="89700"/>
                </a:lnTo>
                <a:lnTo>
                  <a:pt x="57720" y="89700"/>
                </a:lnTo>
                <a:lnTo>
                  <a:pt x="57720" y="89670"/>
                </a:lnTo>
                <a:lnTo>
                  <a:pt x="57710" y="89670"/>
                </a:lnTo>
                <a:lnTo>
                  <a:pt x="57710" y="89660"/>
                </a:lnTo>
                <a:lnTo>
                  <a:pt x="57720" y="89660"/>
                </a:lnTo>
                <a:lnTo>
                  <a:pt x="57720" y="89640"/>
                </a:lnTo>
                <a:lnTo>
                  <a:pt x="57700" y="89640"/>
                </a:lnTo>
                <a:lnTo>
                  <a:pt x="57700" y="89660"/>
                </a:lnTo>
                <a:lnTo>
                  <a:pt x="57680" y="89660"/>
                </a:lnTo>
                <a:lnTo>
                  <a:pt x="57680" y="89670"/>
                </a:lnTo>
                <a:lnTo>
                  <a:pt x="57700" y="89670"/>
                </a:lnTo>
                <a:lnTo>
                  <a:pt x="57700" y="89700"/>
                </a:lnTo>
                <a:lnTo>
                  <a:pt x="57710" y="89700"/>
                </a:lnTo>
                <a:lnTo>
                  <a:pt x="57710" y="89880"/>
                </a:lnTo>
                <a:lnTo>
                  <a:pt x="57720" y="89880"/>
                </a:lnTo>
                <a:lnTo>
                  <a:pt x="57720" y="89910"/>
                </a:lnTo>
                <a:lnTo>
                  <a:pt x="57750" y="89910"/>
                </a:lnTo>
                <a:lnTo>
                  <a:pt x="57750" y="89930"/>
                </a:lnTo>
                <a:lnTo>
                  <a:pt x="57770" y="89930"/>
                </a:lnTo>
                <a:lnTo>
                  <a:pt x="57770" y="89950"/>
                </a:lnTo>
                <a:lnTo>
                  <a:pt x="57780" y="89950"/>
                </a:lnTo>
                <a:lnTo>
                  <a:pt x="57780" y="89960"/>
                </a:lnTo>
                <a:lnTo>
                  <a:pt x="57790" y="89960"/>
                </a:lnTo>
                <a:lnTo>
                  <a:pt x="57790" y="90040"/>
                </a:lnTo>
                <a:lnTo>
                  <a:pt x="57810" y="90040"/>
                </a:lnTo>
                <a:lnTo>
                  <a:pt x="57810" y="90070"/>
                </a:lnTo>
                <a:lnTo>
                  <a:pt x="57790" y="90070"/>
                </a:lnTo>
                <a:lnTo>
                  <a:pt x="57790" y="90100"/>
                </a:lnTo>
                <a:lnTo>
                  <a:pt x="57770" y="90100"/>
                </a:lnTo>
                <a:lnTo>
                  <a:pt x="57770" y="90170"/>
                </a:lnTo>
                <a:lnTo>
                  <a:pt x="57750" y="90170"/>
                </a:lnTo>
                <a:lnTo>
                  <a:pt x="57750" y="90220"/>
                </a:lnTo>
                <a:lnTo>
                  <a:pt x="57740" y="90220"/>
                </a:lnTo>
                <a:lnTo>
                  <a:pt x="57740" y="90230"/>
                </a:lnTo>
                <a:lnTo>
                  <a:pt x="57720" y="90230"/>
                </a:lnTo>
                <a:lnTo>
                  <a:pt x="57720" y="90250"/>
                </a:lnTo>
                <a:lnTo>
                  <a:pt x="57710" y="90250"/>
                </a:lnTo>
                <a:lnTo>
                  <a:pt x="57710" y="90260"/>
                </a:lnTo>
                <a:lnTo>
                  <a:pt x="57700" y="90260"/>
                </a:lnTo>
                <a:lnTo>
                  <a:pt x="57700" y="90280"/>
                </a:lnTo>
                <a:lnTo>
                  <a:pt x="57670" y="90280"/>
                </a:lnTo>
                <a:lnTo>
                  <a:pt x="57670" y="90290"/>
                </a:lnTo>
                <a:lnTo>
                  <a:pt x="57660" y="90290"/>
                </a:lnTo>
                <a:lnTo>
                  <a:pt x="57660" y="90310"/>
                </a:lnTo>
                <a:lnTo>
                  <a:pt x="57630" y="90310"/>
                </a:lnTo>
                <a:lnTo>
                  <a:pt x="57630" y="90320"/>
                </a:lnTo>
                <a:lnTo>
                  <a:pt x="57570" y="90320"/>
                </a:lnTo>
                <a:lnTo>
                  <a:pt x="57570" y="90340"/>
                </a:lnTo>
                <a:lnTo>
                  <a:pt x="57550" y="90340"/>
                </a:lnTo>
                <a:lnTo>
                  <a:pt x="57550" y="90350"/>
                </a:lnTo>
                <a:lnTo>
                  <a:pt x="57530" y="90350"/>
                </a:lnTo>
                <a:lnTo>
                  <a:pt x="57530" y="90370"/>
                </a:lnTo>
                <a:lnTo>
                  <a:pt x="57510" y="90370"/>
                </a:lnTo>
                <a:lnTo>
                  <a:pt x="57510" y="90380"/>
                </a:lnTo>
                <a:lnTo>
                  <a:pt x="57480" y="90380"/>
                </a:lnTo>
                <a:lnTo>
                  <a:pt x="57480" y="90400"/>
                </a:lnTo>
                <a:lnTo>
                  <a:pt x="57460" y="90400"/>
                </a:lnTo>
                <a:lnTo>
                  <a:pt x="57460" y="90410"/>
                </a:lnTo>
                <a:lnTo>
                  <a:pt x="57440" y="90410"/>
                </a:lnTo>
                <a:lnTo>
                  <a:pt x="57440" y="90430"/>
                </a:lnTo>
                <a:lnTo>
                  <a:pt x="57410" y="90430"/>
                </a:lnTo>
                <a:lnTo>
                  <a:pt x="57410" y="90410"/>
                </a:lnTo>
                <a:lnTo>
                  <a:pt x="57400" y="90410"/>
                </a:lnTo>
                <a:lnTo>
                  <a:pt x="57400" y="90350"/>
                </a:lnTo>
                <a:lnTo>
                  <a:pt x="57380" y="90350"/>
                </a:lnTo>
                <a:lnTo>
                  <a:pt x="57380" y="90340"/>
                </a:lnTo>
                <a:lnTo>
                  <a:pt x="57400" y="90340"/>
                </a:lnTo>
                <a:lnTo>
                  <a:pt x="57400" y="90310"/>
                </a:lnTo>
                <a:lnTo>
                  <a:pt x="57380" y="90310"/>
                </a:lnTo>
                <a:lnTo>
                  <a:pt x="57380" y="90250"/>
                </a:lnTo>
                <a:lnTo>
                  <a:pt x="57400" y="90250"/>
                </a:lnTo>
                <a:lnTo>
                  <a:pt x="57400" y="90230"/>
                </a:lnTo>
                <a:lnTo>
                  <a:pt x="57380" y="90230"/>
                </a:lnTo>
                <a:lnTo>
                  <a:pt x="57380" y="90190"/>
                </a:lnTo>
                <a:lnTo>
                  <a:pt x="57400" y="90190"/>
                </a:lnTo>
                <a:lnTo>
                  <a:pt x="57400" y="90160"/>
                </a:lnTo>
                <a:lnTo>
                  <a:pt x="57380" y="90160"/>
                </a:lnTo>
                <a:lnTo>
                  <a:pt x="57380" y="90140"/>
                </a:lnTo>
                <a:lnTo>
                  <a:pt x="57400" y="90140"/>
                </a:lnTo>
                <a:lnTo>
                  <a:pt x="57400" y="90070"/>
                </a:lnTo>
                <a:lnTo>
                  <a:pt x="57410" y="90070"/>
                </a:lnTo>
                <a:lnTo>
                  <a:pt x="57410" y="90050"/>
                </a:lnTo>
                <a:lnTo>
                  <a:pt x="57400" y="90050"/>
                </a:lnTo>
                <a:lnTo>
                  <a:pt x="57400" y="89990"/>
                </a:lnTo>
                <a:lnTo>
                  <a:pt x="57420" y="89990"/>
                </a:lnTo>
                <a:lnTo>
                  <a:pt x="57420" y="89900"/>
                </a:lnTo>
                <a:lnTo>
                  <a:pt x="57440" y="89900"/>
                </a:lnTo>
                <a:lnTo>
                  <a:pt x="57440" y="89880"/>
                </a:lnTo>
                <a:lnTo>
                  <a:pt x="57450" y="89880"/>
                </a:lnTo>
                <a:lnTo>
                  <a:pt x="57450" y="89810"/>
                </a:lnTo>
                <a:lnTo>
                  <a:pt x="57480" y="89810"/>
                </a:lnTo>
                <a:lnTo>
                  <a:pt x="57480" y="89730"/>
                </a:lnTo>
                <a:lnTo>
                  <a:pt x="57510" y="89730"/>
                </a:lnTo>
                <a:lnTo>
                  <a:pt x="57510" y="89660"/>
                </a:lnTo>
                <a:lnTo>
                  <a:pt x="57520" y="89660"/>
                </a:lnTo>
                <a:lnTo>
                  <a:pt x="57520" y="89640"/>
                </a:lnTo>
                <a:lnTo>
                  <a:pt x="57530" y="89640"/>
                </a:lnTo>
                <a:lnTo>
                  <a:pt x="57530" y="89600"/>
                </a:lnTo>
                <a:lnTo>
                  <a:pt x="57520" y="89600"/>
                </a:lnTo>
                <a:lnTo>
                  <a:pt x="57520" y="89550"/>
                </a:lnTo>
                <a:lnTo>
                  <a:pt x="57530" y="89550"/>
                </a:lnTo>
                <a:lnTo>
                  <a:pt x="57530" y="89510"/>
                </a:lnTo>
                <a:lnTo>
                  <a:pt x="57520" y="89510"/>
                </a:lnTo>
                <a:lnTo>
                  <a:pt x="57520" y="89460"/>
                </a:lnTo>
                <a:lnTo>
                  <a:pt x="57530" y="89460"/>
                </a:lnTo>
                <a:lnTo>
                  <a:pt x="57530" y="89430"/>
                </a:lnTo>
                <a:lnTo>
                  <a:pt x="57520" y="89430"/>
                </a:lnTo>
                <a:lnTo>
                  <a:pt x="57520" y="89390"/>
                </a:lnTo>
                <a:lnTo>
                  <a:pt x="57530" y="89390"/>
                </a:lnTo>
                <a:lnTo>
                  <a:pt x="57530" y="89300"/>
                </a:lnTo>
                <a:lnTo>
                  <a:pt x="57550" y="89300"/>
                </a:lnTo>
                <a:lnTo>
                  <a:pt x="57550" y="89250"/>
                </a:lnTo>
                <a:lnTo>
                  <a:pt x="57560" y="89250"/>
                </a:lnTo>
                <a:lnTo>
                  <a:pt x="57560" y="89220"/>
                </a:lnTo>
                <a:lnTo>
                  <a:pt x="57570" y="89220"/>
                </a:lnTo>
                <a:lnTo>
                  <a:pt x="57570" y="89200"/>
                </a:lnTo>
                <a:lnTo>
                  <a:pt x="57560" y="89200"/>
                </a:lnTo>
                <a:lnTo>
                  <a:pt x="57560" y="89190"/>
                </a:lnTo>
                <a:lnTo>
                  <a:pt x="57550" y="89190"/>
                </a:lnTo>
                <a:lnTo>
                  <a:pt x="57550" y="89140"/>
                </a:lnTo>
                <a:lnTo>
                  <a:pt x="57530" y="89140"/>
                </a:lnTo>
                <a:lnTo>
                  <a:pt x="57530" y="89110"/>
                </a:lnTo>
                <a:lnTo>
                  <a:pt x="57550" y="89110"/>
                </a:lnTo>
                <a:lnTo>
                  <a:pt x="57550" y="89040"/>
                </a:lnTo>
                <a:lnTo>
                  <a:pt x="57560" y="89040"/>
                </a:lnTo>
                <a:lnTo>
                  <a:pt x="57560" y="88980"/>
                </a:lnTo>
                <a:lnTo>
                  <a:pt x="57570" y="88980"/>
                </a:lnTo>
                <a:lnTo>
                  <a:pt x="57570" y="88950"/>
                </a:lnTo>
                <a:lnTo>
                  <a:pt x="57590" y="88950"/>
                </a:lnTo>
                <a:lnTo>
                  <a:pt x="57590" y="88930"/>
                </a:lnTo>
                <a:lnTo>
                  <a:pt x="57570" y="88930"/>
                </a:lnTo>
                <a:lnTo>
                  <a:pt x="57570" y="88920"/>
                </a:lnTo>
                <a:lnTo>
                  <a:pt x="57560" y="88920"/>
                </a:lnTo>
                <a:lnTo>
                  <a:pt x="57560" y="88900"/>
                </a:lnTo>
                <a:lnTo>
                  <a:pt x="57550" y="88900"/>
                </a:lnTo>
                <a:lnTo>
                  <a:pt x="57550" y="88890"/>
                </a:lnTo>
                <a:lnTo>
                  <a:pt x="57530" y="88890"/>
                </a:lnTo>
                <a:lnTo>
                  <a:pt x="57530" y="88870"/>
                </a:lnTo>
                <a:lnTo>
                  <a:pt x="57490" y="88870"/>
                </a:lnTo>
                <a:lnTo>
                  <a:pt x="57490" y="88840"/>
                </a:lnTo>
                <a:lnTo>
                  <a:pt x="57550" y="88840"/>
                </a:lnTo>
                <a:lnTo>
                  <a:pt x="57550" y="88830"/>
                </a:lnTo>
                <a:lnTo>
                  <a:pt x="57560" y="88830"/>
                </a:lnTo>
                <a:lnTo>
                  <a:pt x="57560" y="88780"/>
                </a:lnTo>
                <a:lnTo>
                  <a:pt x="57550" y="88780"/>
                </a:lnTo>
                <a:lnTo>
                  <a:pt x="57550" y="88770"/>
                </a:lnTo>
                <a:lnTo>
                  <a:pt x="57560" y="88770"/>
                </a:lnTo>
                <a:lnTo>
                  <a:pt x="57560" y="88750"/>
                </a:lnTo>
                <a:lnTo>
                  <a:pt x="57550" y="88750"/>
                </a:lnTo>
                <a:lnTo>
                  <a:pt x="57550" y="88720"/>
                </a:lnTo>
                <a:lnTo>
                  <a:pt x="57530" y="88720"/>
                </a:lnTo>
                <a:lnTo>
                  <a:pt x="57530" y="88710"/>
                </a:lnTo>
                <a:lnTo>
                  <a:pt x="57510" y="88710"/>
                </a:lnTo>
                <a:lnTo>
                  <a:pt x="57510" y="88690"/>
                </a:lnTo>
                <a:lnTo>
                  <a:pt x="57480" y="88690"/>
                </a:lnTo>
                <a:lnTo>
                  <a:pt x="57480" y="88680"/>
                </a:lnTo>
                <a:lnTo>
                  <a:pt x="57490" y="88680"/>
                </a:lnTo>
                <a:lnTo>
                  <a:pt x="57490" y="88590"/>
                </a:lnTo>
                <a:lnTo>
                  <a:pt x="57510" y="88590"/>
                </a:lnTo>
                <a:lnTo>
                  <a:pt x="57510" y="88570"/>
                </a:lnTo>
                <a:lnTo>
                  <a:pt x="57490" y="88570"/>
                </a:lnTo>
                <a:lnTo>
                  <a:pt x="57490" y="88560"/>
                </a:lnTo>
                <a:lnTo>
                  <a:pt x="57480" y="88560"/>
                </a:lnTo>
                <a:lnTo>
                  <a:pt x="57480" y="88540"/>
                </a:lnTo>
                <a:lnTo>
                  <a:pt x="57460" y="88540"/>
                </a:lnTo>
                <a:lnTo>
                  <a:pt x="57460" y="88530"/>
                </a:lnTo>
                <a:lnTo>
                  <a:pt x="57510" y="88530"/>
                </a:lnTo>
                <a:lnTo>
                  <a:pt x="57510" y="88510"/>
                </a:lnTo>
                <a:lnTo>
                  <a:pt x="57520" y="88510"/>
                </a:lnTo>
                <a:lnTo>
                  <a:pt x="57520" y="88490"/>
                </a:lnTo>
                <a:lnTo>
                  <a:pt x="57530" y="88490"/>
                </a:lnTo>
                <a:lnTo>
                  <a:pt x="57530" y="88480"/>
                </a:lnTo>
                <a:lnTo>
                  <a:pt x="57550" y="88480"/>
                </a:lnTo>
                <a:lnTo>
                  <a:pt x="57550" y="88460"/>
                </a:lnTo>
                <a:lnTo>
                  <a:pt x="57570" y="88460"/>
                </a:lnTo>
                <a:lnTo>
                  <a:pt x="57570" y="88450"/>
                </a:lnTo>
                <a:lnTo>
                  <a:pt x="57620" y="88450"/>
                </a:lnTo>
                <a:lnTo>
                  <a:pt x="57620" y="88430"/>
                </a:lnTo>
                <a:lnTo>
                  <a:pt x="57640" y="88430"/>
                </a:lnTo>
                <a:lnTo>
                  <a:pt x="57640" y="88400"/>
                </a:lnTo>
                <a:lnTo>
                  <a:pt x="57660" y="88400"/>
                </a:lnTo>
                <a:lnTo>
                  <a:pt x="57660" y="88340"/>
                </a:lnTo>
                <a:lnTo>
                  <a:pt x="57670" y="88340"/>
                </a:lnTo>
                <a:lnTo>
                  <a:pt x="57670" y="88210"/>
                </a:lnTo>
                <a:lnTo>
                  <a:pt x="57660" y="88210"/>
                </a:lnTo>
                <a:lnTo>
                  <a:pt x="57660" y="88180"/>
                </a:lnTo>
                <a:lnTo>
                  <a:pt x="57570" y="88180"/>
                </a:lnTo>
                <a:lnTo>
                  <a:pt x="57570" y="88160"/>
                </a:lnTo>
                <a:lnTo>
                  <a:pt x="57520" y="88160"/>
                </a:lnTo>
                <a:lnTo>
                  <a:pt x="57520" y="88180"/>
                </a:lnTo>
                <a:lnTo>
                  <a:pt x="57510" y="88180"/>
                </a:lnTo>
                <a:lnTo>
                  <a:pt x="57510" y="88240"/>
                </a:lnTo>
                <a:lnTo>
                  <a:pt x="57490" y="88240"/>
                </a:lnTo>
                <a:lnTo>
                  <a:pt x="57490" y="88330"/>
                </a:lnTo>
                <a:lnTo>
                  <a:pt x="57480" y="88330"/>
                </a:lnTo>
                <a:lnTo>
                  <a:pt x="57480" y="88340"/>
                </a:lnTo>
                <a:lnTo>
                  <a:pt x="57460" y="88340"/>
                </a:lnTo>
                <a:lnTo>
                  <a:pt x="57460" y="88370"/>
                </a:lnTo>
                <a:lnTo>
                  <a:pt x="57420" y="88370"/>
                </a:lnTo>
                <a:lnTo>
                  <a:pt x="57420" y="88360"/>
                </a:lnTo>
                <a:lnTo>
                  <a:pt x="57370" y="88360"/>
                </a:lnTo>
                <a:lnTo>
                  <a:pt x="57370" y="88390"/>
                </a:lnTo>
                <a:lnTo>
                  <a:pt x="57350" y="88390"/>
                </a:lnTo>
                <a:lnTo>
                  <a:pt x="57350" y="88450"/>
                </a:lnTo>
                <a:lnTo>
                  <a:pt x="57340" y="88450"/>
                </a:lnTo>
                <a:lnTo>
                  <a:pt x="57340" y="88480"/>
                </a:lnTo>
                <a:lnTo>
                  <a:pt x="57330" y="88480"/>
                </a:lnTo>
                <a:lnTo>
                  <a:pt x="57330" y="88490"/>
                </a:lnTo>
                <a:lnTo>
                  <a:pt x="57310" y="88490"/>
                </a:lnTo>
                <a:lnTo>
                  <a:pt x="57310" y="88510"/>
                </a:lnTo>
                <a:lnTo>
                  <a:pt x="57290" y="88510"/>
                </a:lnTo>
                <a:lnTo>
                  <a:pt x="57290" y="88530"/>
                </a:lnTo>
                <a:lnTo>
                  <a:pt x="57270" y="88530"/>
                </a:lnTo>
                <a:lnTo>
                  <a:pt x="57270" y="88540"/>
                </a:lnTo>
                <a:lnTo>
                  <a:pt x="57260" y="88540"/>
                </a:lnTo>
                <a:lnTo>
                  <a:pt x="57260" y="88590"/>
                </a:lnTo>
                <a:lnTo>
                  <a:pt x="57240" y="88590"/>
                </a:lnTo>
                <a:lnTo>
                  <a:pt x="57240" y="88660"/>
                </a:lnTo>
                <a:lnTo>
                  <a:pt x="57230" y="88660"/>
                </a:lnTo>
                <a:lnTo>
                  <a:pt x="57230" y="88710"/>
                </a:lnTo>
                <a:lnTo>
                  <a:pt x="57220" y="88710"/>
                </a:lnTo>
                <a:lnTo>
                  <a:pt x="57220" y="88750"/>
                </a:lnTo>
                <a:lnTo>
                  <a:pt x="57200" y="88750"/>
                </a:lnTo>
                <a:lnTo>
                  <a:pt x="57200" y="88840"/>
                </a:lnTo>
                <a:lnTo>
                  <a:pt x="57190" y="88840"/>
                </a:lnTo>
                <a:lnTo>
                  <a:pt x="57190" y="88920"/>
                </a:lnTo>
                <a:lnTo>
                  <a:pt x="57180" y="88920"/>
                </a:lnTo>
                <a:lnTo>
                  <a:pt x="57180" y="88930"/>
                </a:lnTo>
                <a:lnTo>
                  <a:pt x="57160" y="88930"/>
                </a:lnTo>
                <a:lnTo>
                  <a:pt x="57160" y="88960"/>
                </a:lnTo>
                <a:lnTo>
                  <a:pt x="57150" y="88960"/>
                </a:lnTo>
                <a:lnTo>
                  <a:pt x="57150" y="88990"/>
                </a:lnTo>
                <a:lnTo>
                  <a:pt x="57130" y="88990"/>
                </a:lnTo>
                <a:lnTo>
                  <a:pt x="57130" y="89040"/>
                </a:lnTo>
                <a:lnTo>
                  <a:pt x="57080" y="89040"/>
                </a:lnTo>
                <a:lnTo>
                  <a:pt x="57080" y="89140"/>
                </a:lnTo>
                <a:lnTo>
                  <a:pt x="57050" y="89140"/>
                </a:lnTo>
                <a:lnTo>
                  <a:pt x="57050" y="89130"/>
                </a:lnTo>
                <a:lnTo>
                  <a:pt x="57040" y="89130"/>
                </a:lnTo>
                <a:lnTo>
                  <a:pt x="57040" y="89110"/>
                </a:lnTo>
                <a:lnTo>
                  <a:pt x="57020" y="89110"/>
                </a:lnTo>
                <a:lnTo>
                  <a:pt x="57020" y="89100"/>
                </a:lnTo>
                <a:lnTo>
                  <a:pt x="57010" y="89100"/>
                </a:lnTo>
                <a:lnTo>
                  <a:pt x="57010" y="89080"/>
                </a:lnTo>
                <a:lnTo>
                  <a:pt x="56980" y="89080"/>
                </a:lnTo>
                <a:lnTo>
                  <a:pt x="56980" y="89110"/>
                </a:lnTo>
                <a:lnTo>
                  <a:pt x="56970" y="89110"/>
                </a:lnTo>
                <a:lnTo>
                  <a:pt x="56970" y="89140"/>
                </a:lnTo>
                <a:lnTo>
                  <a:pt x="56980" y="89140"/>
                </a:lnTo>
                <a:lnTo>
                  <a:pt x="56980" y="89160"/>
                </a:lnTo>
                <a:lnTo>
                  <a:pt x="57010" y="89160"/>
                </a:lnTo>
                <a:lnTo>
                  <a:pt x="57010" y="89170"/>
                </a:lnTo>
                <a:lnTo>
                  <a:pt x="57020" y="89170"/>
                </a:lnTo>
                <a:lnTo>
                  <a:pt x="57020" y="89190"/>
                </a:lnTo>
                <a:lnTo>
                  <a:pt x="57040" y="89190"/>
                </a:lnTo>
                <a:lnTo>
                  <a:pt x="57040" y="89200"/>
                </a:lnTo>
                <a:lnTo>
                  <a:pt x="57050" y="89200"/>
                </a:lnTo>
                <a:lnTo>
                  <a:pt x="57050" y="89220"/>
                </a:lnTo>
                <a:lnTo>
                  <a:pt x="57070" y="89220"/>
                </a:lnTo>
                <a:lnTo>
                  <a:pt x="57070" y="89240"/>
                </a:lnTo>
                <a:lnTo>
                  <a:pt x="57080" y="89240"/>
                </a:lnTo>
                <a:lnTo>
                  <a:pt x="57080" y="89250"/>
                </a:lnTo>
                <a:lnTo>
                  <a:pt x="57130" y="89250"/>
                </a:lnTo>
                <a:lnTo>
                  <a:pt x="57130" y="89240"/>
                </a:lnTo>
                <a:lnTo>
                  <a:pt x="57200" y="89240"/>
                </a:lnTo>
                <a:lnTo>
                  <a:pt x="57200" y="89250"/>
                </a:lnTo>
                <a:lnTo>
                  <a:pt x="57220" y="89250"/>
                </a:lnTo>
                <a:lnTo>
                  <a:pt x="57220" y="89280"/>
                </a:lnTo>
                <a:lnTo>
                  <a:pt x="57230" y="89280"/>
                </a:lnTo>
                <a:lnTo>
                  <a:pt x="57230" y="89300"/>
                </a:lnTo>
                <a:lnTo>
                  <a:pt x="57240" y="89300"/>
                </a:lnTo>
                <a:lnTo>
                  <a:pt x="57240" y="89330"/>
                </a:lnTo>
                <a:lnTo>
                  <a:pt x="57260" y="89330"/>
                </a:lnTo>
                <a:lnTo>
                  <a:pt x="57260" y="89360"/>
                </a:lnTo>
                <a:lnTo>
                  <a:pt x="57270" y="89360"/>
                </a:lnTo>
                <a:lnTo>
                  <a:pt x="57270" y="89390"/>
                </a:lnTo>
                <a:lnTo>
                  <a:pt x="57260" y="89390"/>
                </a:lnTo>
                <a:lnTo>
                  <a:pt x="57260" y="89420"/>
                </a:lnTo>
                <a:lnTo>
                  <a:pt x="57290" y="89420"/>
                </a:lnTo>
                <a:lnTo>
                  <a:pt x="57290" y="89430"/>
                </a:lnTo>
                <a:lnTo>
                  <a:pt x="57330" y="89430"/>
                </a:lnTo>
                <a:lnTo>
                  <a:pt x="57330" y="89450"/>
                </a:lnTo>
                <a:lnTo>
                  <a:pt x="57350" y="89450"/>
                </a:lnTo>
                <a:lnTo>
                  <a:pt x="57350" y="89460"/>
                </a:lnTo>
                <a:lnTo>
                  <a:pt x="57380" y="89460"/>
                </a:lnTo>
                <a:lnTo>
                  <a:pt x="57380" y="89490"/>
                </a:lnTo>
                <a:lnTo>
                  <a:pt x="57400" y="89490"/>
                </a:lnTo>
                <a:lnTo>
                  <a:pt x="57400" y="89550"/>
                </a:lnTo>
                <a:lnTo>
                  <a:pt x="57330" y="89550"/>
                </a:lnTo>
                <a:lnTo>
                  <a:pt x="57330" y="89540"/>
                </a:lnTo>
                <a:lnTo>
                  <a:pt x="57290" y="89540"/>
                </a:lnTo>
                <a:lnTo>
                  <a:pt x="57290" y="89520"/>
                </a:lnTo>
                <a:lnTo>
                  <a:pt x="57270" y="89520"/>
                </a:lnTo>
                <a:lnTo>
                  <a:pt x="57270" y="89510"/>
                </a:lnTo>
                <a:lnTo>
                  <a:pt x="57230" y="89510"/>
                </a:lnTo>
                <a:lnTo>
                  <a:pt x="57230" y="89490"/>
                </a:lnTo>
                <a:lnTo>
                  <a:pt x="57200" y="89490"/>
                </a:lnTo>
                <a:lnTo>
                  <a:pt x="57200" y="89540"/>
                </a:lnTo>
                <a:lnTo>
                  <a:pt x="57220" y="89540"/>
                </a:lnTo>
                <a:lnTo>
                  <a:pt x="57220" y="89550"/>
                </a:lnTo>
                <a:lnTo>
                  <a:pt x="57230" y="89550"/>
                </a:lnTo>
                <a:lnTo>
                  <a:pt x="57230" y="89570"/>
                </a:lnTo>
                <a:lnTo>
                  <a:pt x="57270" y="89570"/>
                </a:lnTo>
                <a:lnTo>
                  <a:pt x="57270" y="89580"/>
                </a:lnTo>
                <a:lnTo>
                  <a:pt x="57290" y="89580"/>
                </a:lnTo>
                <a:lnTo>
                  <a:pt x="57290" y="89600"/>
                </a:lnTo>
                <a:lnTo>
                  <a:pt x="57310" y="89600"/>
                </a:lnTo>
                <a:lnTo>
                  <a:pt x="57310" y="89610"/>
                </a:lnTo>
                <a:lnTo>
                  <a:pt x="57330" y="89610"/>
                </a:lnTo>
                <a:lnTo>
                  <a:pt x="57330" y="89640"/>
                </a:lnTo>
                <a:lnTo>
                  <a:pt x="57340" y="89640"/>
                </a:lnTo>
                <a:lnTo>
                  <a:pt x="57340" y="89660"/>
                </a:lnTo>
                <a:lnTo>
                  <a:pt x="57350" y="89660"/>
                </a:lnTo>
                <a:lnTo>
                  <a:pt x="57350" y="89690"/>
                </a:lnTo>
                <a:lnTo>
                  <a:pt x="57340" y="89690"/>
                </a:lnTo>
                <a:lnTo>
                  <a:pt x="57340" y="89700"/>
                </a:lnTo>
                <a:lnTo>
                  <a:pt x="57260" y="89700"/>
                </a:lnTo>
                <a:lnTo>
                  <a:pt x="57260" y="89690"/>
                </a:lnTo>
                <a:lnTo>
                  <a:pt x="57230" y="89690"/>
                </a:lnTo>
                <a:lnTo>
                  <a:pt x="57230" y="89670"/>
                </a:lnTo>
                <a:lnTo>
                  <a:pt x="57220" y="89670"/>
                </a:lnTo>
                <a:lnTo>
                  <a:pt x="57220" y="89660"/>
                </a:lnTo>
                <a:lnTo>
                  <a:pt x="57200" y="89660"/>
                </a:lnTo>
                <a:lnTo>
                  <a:pt x="57200" y="89640"/>
                </a:lnTo>
                <a:lnTo>
                  <a:pt x="57150" y="89640"/>
                </a:lnTo>
                <a:lnTo>
                  <a:pt x="57150" y="89690"/>
                </a:lnTo>
                <a:lnTo>
                  <a:pt x="57160" y="89690"/>
                </a:lnTo>
                <a:lnTo>
                  <a:pt x="57160" y="89700"/>
                </a:lnTo>
                <a:lnTo>
                  <a:pt x="57130" y="89700"/>
                </a:lnTo>
                <a:lnTo>
                  <a:pt x="57130" y="89720"/>
                </a:lnTo>
                <a:lnTo>
                  <a:pt x="57110" y="89720"/>
                </a:lnTo>
                <a:lnTo>
                  <a:pt x="57110" y="89730"/>
                </a:lnTo>
                <a:lnTo>
                  <a:pt x="57040" y="89730"/>
                </a:lnTo>
                <a:lnTo>
                  <a:pt x="57040" y="89720"/>
                </a:lnTo>
                <a:lnTo>
                  <a:pt x="57000" y="89720"/>
                </a:lnTo>
                <a:lnTo>
                  <a:pt x="57000" y="89670"/>
                </a:lnTo>
                <a:lnTo>
                  <a:pt x="57010" y="89670"/>
                </a:lnTo>
                <a:lnTo>
                  <a:pt x="57010" y="89630"/>
                </a:lnTo>
                <a:lnTo>
                  <a:pt x="57000" y="89630"/>
                </a:lnTo>
                <a:lnTo>
                  <a:pt x="57000" y="89600"/>
                </a:lnTo>
                <a:lnTo>
                  <a:pt x="56980" y="89600"/>
                </a:lnTo>
                <a:lnTo>
                  <a:pt x="56980" y="89570"/>
                </a:lnTo>
                <a:lnTo>
                  <a:pt x="56970" y="89570"/>
                </a:lnTo>
                <a:lnTo>
                  <a:pt x="56970" y="89540"/>
                </a:lnTo>
                <a:lnTo>
                  <a:pt x="56960" y="89540"/>
                </a:lnTo>
                <a:lnTo>
                  <a:pt x="56960" y="89520"/>
                </a:lnTo>
                <a:lnTo>
                  <a:pt x="56940" y="89520"/>
                </a:lnTo>
                <a:lnTo>
                  <a:pt x="56940" y="89490"/>
                </a:lnTo>
                <a:lnTo>
                  <a:pt x="56930" y="89490"/>
                </a:lnTo>
                <a:lnTo>
                  <a:pt x="56930" y="89460"/>
                </a:lnTo>
                <a:lnTo>
                  <a:pt x="56910" y="89460"/>
                </a:lnTo>
                <a:lnTo>
                  <a:pt x="56910" y="89450"/>
                </a:lnTo>
                <a:lnTo>
                  <a:pt x="56890" y="89450"/>
                </a:lnTo>
                <a:lnTo>
                  <a:pt x="56890" y="89430"/>
                </a:lnTo>
                <a:lnTo>
                  <a:pt x="56860" y="89430"/>
                </a:lnTo>
                <a:lnTo>
                  <a:pt x="56860" y="89370"/>
                </a:lnTo>
                <a:lnTo>
                  <a:pt x="56850" y="89370"/>
                </a:lnTo>
                <a:lnTo>
                  <a:pt x="56850" y="89340"/>
                </a:lnTo>
                <a:lnTo>
                  <a:pt x="56830" y="89340"/>
                </a:lnTo>
                <a:lnTo>
                  <a:pt x="56830" y="89330"/>
                </a:lnTo>
                <a:lnTo>
                  <a:pt x="56820" y="89330"/>
                </a:lnTo>
                <a:lnTo>
                  <a:pt x="56820" y="89310"/>
                </a:lnTo>
                <a:lnTo>
                  <a:pt x="56800" y="89310"/>
                </a:lnTo>
                <a:lnTo>
                  <a:pt x="56800" y="89280"/>
                </a:lnTo>
                <a:lnTo>
                  <a:pt x="56790" y="89280"/>
                </a:lnTo>
                <a:lnTo>
                  <a:pt x="56790" y="89270"/>
                </a:lnTo>
                <a:lnTo>
                  <a:pt x="56780" y="89270"/>
                </a:lnTo>
                <a:lnTo>
                  <a:pt x="56780" y="89220"/>
                </a:lnTo>
                <a:lnTo>
                  <a:pt x="56760" y="89220"/>
                </a:lnTo>
                <a:lnTo>
                  <a:pt x="56760" y="89170"/>
                </a:lnTo>
                <a:lnTo>
                  <a:pt x="56720" y="89170"/>
                </a:lnTo>
                <a:lnTo>
                  <a:pt x="56720" y="89130"/>
                </a:lnTo>
                <a:lnTo>
                  <a:pt x="56710" y="89130"/>
                </a:lnTo>
                <a:lnTo>
                  <a:pt x="56710" y="89110"/>
                </a:lnTo>
                <a:lnTo>
                  <a:pt x="56690" y="89110"/>
                </a:lnTo>
                <a:lnTo>
                  <a:pt x="56690" y="89080"/>
                </a:lnTo>
                <a:lnTo>
                  <a:pt x="56680" y="89080"/>
                </a:lnTo>
                <a:lnTo>
                  <a:pt x="56680" y="89070"/>
                </a:lnTo>
                <a:lnTo>
                  <a:pt x="56670" y="89070"/>
                </a:lnTo>
                <a:lnTo>
                  <a:pt x="56670" y="89050"/>
                </a:lnTo>
                <a:lnTo>
                  <a:pt x="56640" y="89050"/>
                </a:lnTo>
                <a:lnTo>
                  <a:pt x="56640" y="89040"/>
                </a:lnTo>
                <a:lnTo>
                  <a:pt x="56630" y="89040"/>
                </a:lnTo>
                <a:lnTo>
                  <a:pt x="56630" y="89020"/>
                </a:lnTo>
                <a:lnTo>
                  <a:pt x="56640" y="89020"/>
                </a:lnTo>
                <a:lnTo>
                  <a:pt x="56640" y="89010"/>
                </a:lnTo>
                <a:lnTo>
                  <a:pt x="56650" y="89010"/>
                </a:lnTo>
                <a:lnTo>
                  <a:pt x="56650" y="88990"/>
                </a:lnTo>
                <a:lnTo>
                  <a:pt x="56670" y="88990"/>
                </a:lnTo>
                <a:lnTo>
                  <a:pt x="56670" y="88980"/>
                </a:lnTo>
                <a:lnTo>
                  <a:pt x="56680" y="88980"/>
                </a:lnTo>
                <a:lnTo>
                  <a:pt x="56680" y="88950"/>
                </a:lnTo>
                <a:lnTo>
                  <a:pt x="56690" y="88950"/>
                </a:lnTo>
                <a:lnTo>
                  <a:pt x="56690" y="88930"/>
                </a:lnTo>
                <a:lnTo>
                  <a:pt x="56610" y="88930"/>
                </a:lnTo>
                <a:lnTo>
                  <a:pt x="56610" y="88920"/>
                </a:lnTo>
                <a:lnTo>
                  <a:pt x="56600" y="88920"/>
                </a:lnTo>
                <a:lnTo>
                  <a:pt x="56600" y="88890"/>
                </a:lnTo>
                <a:lnTo>
                  <a:pt x="56580" y="88890"/>
                </a:lnTo>
                <a:lnTo>
                  <a:pt x="56580" y="88860"/>
                </a:lnTo>
                <a:lnTo>
                  <a:pt x="56560" y="88860"/>
                </a:lnTo>
                <a:lnTo>
                  <a:pt x="56560" y="88870"/>
                </a:lnTo>
                <a:lnTo>
                  <a:pt x="56540" y="88870"/>
                </a:lnTo>
                <a:lnTo>
                  <a:pt x="56540" y="88890"/>
                </a:lnTo>
                <a:lnTo>
                  <a:pt x="56500" y="88890"/>
                </a:lnTo>
                <a:lnTo>
                  <a:pt x="56500" y="88900"/>
                </a:lnTo>
                <a:lnTo>
                  <a:pt x="56490" y="88900"/>
                </a:lnTo>
                <a:lnTo>
                  <a:pt x="56490" y="88930"/>
                </a:lnTo>
                <a:lnTo>
                  <a:pt x="56450" y="88930"/>
                </a:lnTo>
                <a:lnTo>
                  <a:pt x="56450" y="88950"/>
                </a:lnTo>
                <a:lnTo>
                  <a:pt x="56420" y="88950"/>
                </a:lnTo>
                <a:lnTo>
                  <a:pt x="56420" y="89010"/>
                </a:lnTo>
                <a:lnTo>
                  <a:pt x="56430" y="89010"/>
                </a:lnTo>
                <a:lnTo>
                  <a:pt x="56430" y="89040"/>
                </a:lnTo>
                <a:lnTo>
                  <a:pt x="56450" y="89040"/>
                </a:lnTo>
                <a:lnTo>
                  <a:pt x="56450" y="89080"/>
                </a:lnTo>
                <a:lnTo>
                  <a:pt x="56460" y="89080"/>
                </a:lnTo>
                <a:lnTo>
                  <a:pt x="56460" y="89140"/>
                </a:lnTo>
                <a:lnTo>
                  <a:pt x="56480" y="89140"/>
                </a:lnTo>
                <a:lnTo>
                  <a:pt x="56480" y="89170"/>
                </a:lnTo>
                <a:lnTo>
                  <a:pt x="56460" y="89170"/>
                </a:lnTo>
                <a:lnTo>
                  <a:pt x="56460" y="89160"/>
                </a:lnTo>
                <a:lnTo>
                  <a:pt x="56450" y="89160"/>
                </a:lnTo>
                <a:lnTo>
                  <a:pt x="56450" y="89140"/>
                </a:lnTo>
                <a:lnTo>
                  <a:pt x="56410" y="89140"/>
                </a:lnTo>
                <a:lnTo>
                  <a:pt x="56410" y="89190"/>
                </a:lnTo>
                <a:lnTo>
                  <a:pt x="56390" y="89190"/>
                </a:lnTo>
                <a:lnTo>
                  <a:pt x="56390" y="89200"/>
                </a:lnTo>
                <a:lnTo>
                  <a:pt x="56320" y="89200"/>
                </a:lnTo>
                <a:lnTo>
                  <a:pt x="56320" y="89170"/>
                </a:lnTo>
                <a:lnTo>
                  <a:pt x="56310" y="89170"/>
                </a:lnTo>
                <a:lnTo>
                  <a:pt x="56310" y="89130"/>
                </a:lnTo>
                <a:lnTo>
                  <a:pt x="56270" y="89130"/>
                </a:lnTo>
                <a:lnTo>
                  <a:pt x="56270" y="89080"/>
                </a:lnTo>
                <a:lnTo>
                  <a:pt x="56260" y="89080"/>
                </a:lnTo>
                <a:lnTo>
                  <a:pt x="56260" y="89050"/>
                </a:lnTo>
                <a:lnTo>
                  <a:pt x="56230" y="89050"/>
                </a:lnTo>
                <a:lnTo>
                  <a:pt x="56230" y="89020"/>
                </a:lnTo>
                <a:lnTo>
                  <a:pt x="56210" y="89020"/>
                </a:lnTo>
                <a:lnTo>
                  <a:pt x="56210" y="89010"/>
                </a:lnTo>
                <a:lnTo>
                  <a:pt x="56190" y="89010"/>
                </a:lnTo>
                <a:lnTo>
                  <a:pt x="56190" y="88980"/>
                </a:lnTo>
                <a:lnTo>
                  <a:pt x="56160" y="88980"/>
                </a:lnTo>
                <a:lnTo>
                  <a:pt x="56160" y="88930"/>
                </a:lnTo>
                <a:lnTo>
                  <a:pt x="56150" y="88930"/>
                </a:lnTo>
                <a:lnTo>
                  <a:pt x="56150" y="88900"/>
                </a:lnTo>
                <a:lnTo>
                  <a:pt x="56160" y="88900"/>
                </a:lnTo>
                <a:lnTo>
                  <a:pt x="56160" y="88890"/>
                </a:lnTo>
                <a:lnTo>
                  <a:pt x="56130" y="88890"/>
                </a:lnTo>
                <a:lnTo>
                  <a:pt x="56130" y="88860"/>
                </a:lnTo>
                <a:lnTo>
                  <a:pt x="56120" y="88860"/>
                </a:lnTo>
                <a:lnTo>
                  <a:pt x="56120" y="88920"/>
                </a:lnTo>
                <a:lnTo>
                  <a:pt x="56100" y="88920"/>
                </a:lnTo>
                <a:lnTo>
                  <a:pt x="56100" y="88950"/>
                </a:lnTo>
                <a:lnTo>
                  <a:pt x="56120" y="88950"/>
                </a:lnTo>
                <a:lnTo>
                  <a:pt x="56120" y="88980"/>
                </a:lnTo>
                <a:lnTo>
                  <a:pt x="56130" y="88980"/>
                </a:lnTo>
                <a:lnTo>
                  <a:pt x="56130" y="88990"/>
                </a:lnTo>
                <a:lnTo>
                  <a:pt x="56150" y="88990"/>
                </a:lnTo>
                <a:lnTo>
                  <a:pt x="56150" y="89020"/>
                </a:lnTo>
                <a:lnTo>
                  <a:pt x="56160" y="89020"/>
                </a:lnTo>
                <a:lnTo>
                  <a:pt x="56160" y="89050"/>
                </a:lnTo>
                <a:lnTo>
                  <a:pt x="56170" y="89050"/>
                </a:lnTo>
                <a:lnTo>
                  <a:pt x="56170" y="89070"/>
                </a:lnTo>
                <a:lnTo>
                  <a:pt x="56150" y="89070"/>
                </a:lnTo>
                <a:lnTo>
                  <a:pt x="56150" y="89130"/>
                </a:lnTo>
                <a:lnTo>
                  <a:pt x="56160" y="89130"/>
                </a:lnTo>
                <a:lnTo>
                  <a:pt x="56160" y="89160"/>
                </a:lnTo>
                <a:lnTo>
                  <a:pt x="56120" y="89160"/>
                </a:lnTo>
                <a:lnTo>
                  <a:pt x="56120" y="89140"/>
                </a:lnTo>
                <a:lnTo>
                  <a:pt x="56100" y="89140"/>
                </a:lnTo>
                <a:lnTo>
                  <a:pt x="56100" y="89130"/>
                </a:lnTo>
                <a:lnTo>
                  <a:pt x="56090" y="89130"/>
                </a:lnTo>
                <a:lnTo>
                  <a:pt x="56090" y="89110"/>
                </a:lnTo>
                <a:lnTo>
                  <a:pt x="56080" y="89110"/>
                </a:lnTo>
                <a:lnTo>
                  <a:pt x="56080" y="89070"/>
                </a:lnTo>
                <a:lnTo>
                  <a:pt x="56060" y="89070"/>
                </a:lnTo>
                <a:lnTo>
                  <a:pt x="56060" y="89050"/>
                </a:lnTo>
                <a:lnTo>
                  <a:pt x="56020" y="89050"/>
                </a:lnTo>
                <a:lnTo>
                  <a:pt x="56020" y="89040"/>
                </a:lnTo>
                <a:lnTo>
                  <a:pt x="56010" y="89040"/>
                </a:lnTo>
                <a:lnTo>
                  <a:pt x="56010" y="89020"/>
                </a:lnTo>
                <a:lnTo>
                  <a:pt x="55990" y="89020"/>
                </a:lnTo>
                <a:lnTo>
                  <a:pt x="55990" y="89010"/>
                </a:lnTo>
                <a:lnTo>
                  <a:pt x="55980" y="89010"/>
                </a:lnTo>
                <a:lnTo>
                  <a:pt x="55980" y="88950"/>
                </a:lnTo>
                <a:lnTo>
                  <a:pt x="55990" y="88950"/>
                </a:lnTo>
                <a:lnTo>
                  <a:pt x="55990" y="88890"/>
                </a:lnTo>
                <a:lnTo>
                  <a:pt x="55980" y="88890"/>
                </a:lnTo>
                <a:lnTo>
                  <a:pt x="55980" y="88870"/>
                </a:lnTo>
                <a:lnTo>
                  <a:pt x="55930" y="88870"/>
                </a:lnTo>
                <a:lnTo>
                  <a:pt x="55930" y="88860"/>
                </a:lnTo>
                <a:lnTo>
                  <a:pt x="55910" y="88860"/>
                </a:lnTo>
                <a:lnTo>
                  <a:pt x="55910" y="88830"/>
                </a:lnTo>
                <a:lnTo>
                  <a:pt x="55900" y="88830"/>
                </a:lnTo>
                <a:lnTo>
                  <a:pt x="55900" y="88810"/>
                </a:lnTo>
                <a:lnTo>
                  <a:pt x="55880" y="88810"/>
                </a:lnTo>
                <a:lnTo>
                  <a:pt x="55880" y="88800"/>
                </a:lnTo>
                <a:lnTo>
                  <a:pt x="55870" y="88800"/>
                </a:lnTo>
                <a:lnTo>
                  <a:pt x="55870" y="88810"/>
                </a:lnTo>
                <a:lnTo>
                  <a:pt x="55860" y="88810"/>
                </a:lnTo>
                <a:lnTo>
                  <a:pt x="55860" y="88830"/>
                </a:lnTo>
                <a:lnTo>
                  <a:pt x="55870" y="88830"/>
                </a:lnTo>
                <a:lnTo>
                  <a:pt x="55870" y="88840"/>
                </a:lnTo>
                <a:lnTo>
                  <a:pt x="55840" y="88840"/>
                </a:lnTo>
                <a:lnTo>
                  <a:pt x="55840" y="88860"/>
                </a:lnTo>
                <a:lnTo>
                  <a:pt x="55830" y="88860"/>
                </a:lnTo>
                <a:lnTo>
                  <a:pt x="55830" y="88930"/>
                </a:lnTo>
                <a:lnTo>
                  <a:pt x="55820" y="88930"/>
                </a:lnTo>
                <a:lnTo>
                  <a:pt x="55820" y="88950"/>
                </a:lnTo>
                <a:lnTo>
                  <a:pt x="55800" y="88950"/>
                </a:lnTo>
                <a:lnTo>
                  <a:pt x="55800" y="88960"/>
                </a:lnTo>
                <a:lnTo>
                  <a:pt x="55760" y="88960"/>
                </a:lnTo>
                <a:lnTo>
                  <a:pt x="55760" y="88930"/>
                </a:lnTo>
                <a:lnTo>
                  <a:pt x="55730" y="88930"/>
                </a:lnTo>
                <a:lnTo>
                  <a:pt x="55730" y="88920"/>
                </a:lnTo>
                <a:lnTo>
                  <a:pt x="55720" y="88920"/>
                </a:lnTo>
                <a:lnTo>
                  <a:pt x="55720" y="88900"/>
                </a:lnTo>
                <a:lnTo>
                  <a:pt x="55710" y="88900"/>
                </a:lnTo>
                <a:lnTo>
                  <a:pt x="55710" y="88890"/>
                </a:lnTo>
                <a:lnTo>
                  <a:pt x="55690" y="88890"/>
                </a:lnTo>
                <a:lnTo>
                  <a:pt x="55690" y="88930"/>
                </a:lnTo>
                <a:lnTo>
                  <a:pt x="55710" y="88930"/>
                </a:lnTo>
                <a:lnTo>
                  <a:pt x="55710" y="89010"/>
                </a:lnTo>
                <a:lnTo>
                  <a:pt x="55720" y="89010"/>
                </a:lnTo>
                <a:lnTo>
                  <a:pt x="55720" y="89040"/>
                </a:lnTo>
                <a:lnTo>
                  <a:pt x="55730" y="89040"/>
                </a:lnTo>
                <a:lnTo>
                  <a:pt x="55730" y="89080"/>
                </a:lnTo>
                <a:lnTo>
                  <a:pt x="55750" y="89080"/>
                </a:lnTo>
                <a:lnTo>
                  <a:pt x="55750" y="89140"/>
                </a:lnTo>
                <a:lnTo>
                  <a:pt x="55730" y="89140"/>
                </a:lnTo>
                <a:lnTo>
                  <a:pt x="55730" y="89190"/>
                </a:lnTo>
                <a:lnTo>
                  <a:pt x="55710" y="89190"/>
                </a:lnTo>
                <a:lnTo>
                  <a:pt x="55710" y="89170"/>
                </a:lnTo>
                <a:lnTo>
                  <a:pt x="55690" y="89170"/>
                </a:lnTo>
                <a:lnTo>
                  <a:pt x="55690" y="89160"/>
                </a:lnTo>
                <a:lnTo>
                  <a:pt x="55660" y="89160"/>
                </a:lnTo>
                <a:lnTo>
                  <a:pt x="55660" y="89190"/>
                </a:lnTo>
                <a:lnTo>
                  <a:pt x="55680" y="89190"/>
                </a:lnTo>
                <a:lnTo>
                  <a:pt x="55680" y="89220"/>
                </a:lnTo>
                <a:lnTo>
                  <a:pt x="55660" y="89220"/>
                </a:lnTo>
                <a:lnTo>
                  <a:pt x="55660" y="89250"/>
                </a:lnTo>
                <a:lnTo>
                  <a:pt x="55680" y="89250"/>
                </a:lnTo>
                <a:lnTo>
                  <a:pt x="55680" y="89330"/>
                </a:lnTo>
                <a:lnTo>
                  <a:pt x="55640" y="89330"/>
                </a:lnTo>
                <a:lnTo>
                  <a:pt x="55640" y="89300"/>
                </a:lnTo>
                <a:lnTo>
                  <a:pt x="55620" y="89300"/>
                </a:lnTo>
                <a:lnTo>
                  <a:pt x="55620" y="89250"/>
                </a:lnTo>
                <a:lnTo>
                  <a:pt x="55610" y="89250"/>
                </a:lnTo>
                <a:lnTo>
                  <a:pt x="55610" y="89220"/>
                </a:lnTo>
                <a:lnTo>
                  <a:pt x="55620" y="89220"/>
                </a:lnTo>
                <a:lnTo>
                  <a:pt x="55620" y="89170"/>
                </a:lnTo>
                <a:lnTo>
                  <a:pt x="55600" y="89170"/>
                </a:lnTo>
                <a:lnTo>
                  <a:pt x="55600" y="89160"/>
                </a:lnTo>
                <a:lnTo>
                  <a:pt x="55570" y="89160"/>
                </a:lnTo>
                <a:lnTo>
                  <a:pt x="55570" y="89130"/>
                </a:lnTo>
                <a:lnTo>
                  <a:pt x="55560" y="89130"/>
                </a:lnTo>
                <a:lnTo>
                  <a:pt x="55560" y="89100"/>
                </a:lnTo>
                <a:lnTo>
                  <a:pt x="55570" y="89100"/>
                </a:lnTo>
                <a:lnTo>
                  <a:pt x="55570" y="89080"/>
                </a:lnTo>
                <a:lnTo>
                  <a:pt x="55560" y="89080"/>
                </a:lnTo>
                <a:lnTo>
                  <a:pt x="55560" y="89070"/>
                </a:lnTo>
                <a:lnTo>
                  <a:pt x="55540" y="89070"/>
                </a:lnTo>
                <a:lnTo>
                  <a:pt x="55540" y="89040"/>
                </a:lnTo>
                <a:lnTo>
                  <a:pt x="55530" y="89040"/>
                </a:lnTo>
                <a:lnTo>
                  <a:pt x="55530" y="89080"/>
                </a:lnTo>
                <a:lnTo>
                  <a:pt x="55500" y="89080"/>
                </a:lnTo>
                <a:lnTo>
                  <a:pt x="55500" y="89050"/>
                </a:lnTo>
                <a:lnTo>
                  <a:pt x="55490" y="89050"/>
                </a:lnTo>
                <a:lnTo>
                  <a:pt x="55490" y="89020"/>
                </a:lnTo>
                <a:lnTo>
                  <a:pt x="55470" y="89020"/>
                </a:lnTo>
                <a:lnTo>
                  <a:pt x="55470" y="88990"/>
                </a:lnTo>
                <a:lnTo>
                  <a:pt x="55460" y="88990"/>
                </a:lnTo>
                <a:lnTo>
                  <a:pt x="55460" y="88980"/>
                </a:lnTo>
                <a:lnTo>
                  <a:pt x="55450" y="88980"/>
                </a:lnTo>
                <a:lnTo>
                  <a:pt x="55450" y="88960"/>
                </a:lnTo>
                <a:lnTo>
                  <a:pt x="55470" y="88960"/>
                </a:lnTo>
                <a:lnTo>
                  <a:pt x="55470" y="88930"/>
                </a:lnTo>
                <a:lnTo>
                  <a:pt x="55430" y="88930"/>
                </a:lnTo>
                <a:lnTo>
                  <a:pt x="55430" y="88900"/>
                </a:lnTo>
                <a:lnTo>
                  <a:pt x="55400" y="88900"/>
                </a:lnTo>
                <a:lnTo>
                  <a:pt x="55400" y="88890"/>
                </a:lnTo>
                <a:lnTo>
                  <a:pt x="55390" y="88890"/>
                </a:lnTo>
                <a:lnTo>
                  <a:pt x="55390" y="88810"/>
                </a:lnTo>
                <a:lnTo>
                  <a:pt x="55380" y="88810"/>
                </a:lnTo>
                <a:lnTo>
                  <a:pt x="55380" y="88830"/>
                </a:lnTo>
                <a:lnTo>
                  <a:pt x="55350" y="88830"/>
                </a:lnTo>
                <a:lnTo>
                  <a:pt x="55350" y="88740"/>
                </a:lnTo>
                <a:lnTo>
                  <a:pt x="55340" y="88740"/>
                </a:lnTo>
                <a:lnTo>
                  <a:pt x="55340" y="88710"/>
                </a:lnTo>
                <a:lnTo>
                  <a:pt x="55350" y="88710"/>
                </a:lnTo>
                <a:lnTo>
                  <a:pt x="55350" y="88680"/>
                </a:lnTo>
                <a:lnTo>
                  <a:pt x="55360" y="88680"/>
                </a:lnTo>
                <a:lnTo>
                  <a:pt x="55360" y="88650"/>
                </a:lnTo>
                <a:lnTo>
                  <a:pt x="55380" y="88650"/>
                </a:lnTo>
                <a:lnTo>
                  <a:pt x="55380" y="88600"/>
                </a:lnTo>
                <a:lnTo>
                  <a:pt x="55360" y="88600"/>
                </a:lnTo>
                <a:lnTo>
                  <a:pt x="55360" y="88590"/>
                </a:lnTo>
                <a:lnTo>
                  <a:pt x="55350" y="88590"/>
                </a:lnTo>
                <a:lnTo>
                  <a:pt x="55350" y="88560"/>
                </a:lnTo>
                <a:lnTo>
                  <a:pt x="55310" y="88560"/>
                </a:lnTo>
                <a:lnTo>
                  <a:pt x="55310" y="88540"/>
                </a:lnTo>
                <a:lnTo>
                  <a:pt x="55210" y="88540"/>
                </a:lnTo>
                <a:lnTo>
                  <a:pt x="55210" y="88480"/>
                </a:lnTo>
                <a:lnTo>
                  <a:pt x="55180" y="88480"/>
                </a:lnTo>
                <a:lnTo>
                  <a:pt x="55180" y="88460"/>
                </a:lnTo>
                <a:lnTo>
                  <a:pt x="55170" y="88460"/>
                </a:lnTo>
                <a:lnTo>
                  <a:pt x="55170" y="88480"/>
                </a:lnTo>
                <a:lnTo>
                  <a:pt x="55160" y="88480"/>
                </a:lnTo>
                <a:lnTo>
                  <a:pt x="55160" y="88490"/>
                </a:lnTo>
                <a:lnTo>
                  <a:pt x="55130" y="88490"/>
                </a:lnTo>
                <a:lnTo>
                  <a:pt x="55130" y="88510"/>
                </a:lnTo>
                <a:lnTo>
                  <a:pt x="55120" y="88510"/>
                </a:lnTo>
                <a:lnTo>
                  <a:pt x="55120" y="88530"/>
                </a:lnTo>
                <a:lnTo>
                  <a:pt x="55090" y="88530"/>
                </a:lnTo>
                <a:lnTo>
                  <a:pt x="55090" y="88540"/>
                </a:lnTo>
                <a:lnTo>
                  <a:pt x="55070" y="88540"/>
                </a:lnTo>
                <a:lnTo>
                  <a:pt x="55070" y="88560"/>
                </a:lnTo>
                <a:lnTo>
                  <a:pt x="55060" y="88560"/>
                </a:lnTo>
                <a:lnTo>
                  <a:pt x="55060" y="88570"/>
                </a:lnTo>
                <a:lnTo>
                  <a:pt x="55030" y="88570"/>
                </a:lnTo>
                <a:lnTo>
                  <a:pt x="55030" y="88590"/>
                </a:lnTo>
                <a:lnTo>
                  <a:pt x="55020" y="88590"/>
                </a:lnTo>
                <a:lnTo>
                  <a:pt x="55020" y="88620"/>
                </a:lnTo>
                <a:lnTo>
                  <a:pt x="55010" y="88620"/>
                </a:lnTo>
                <a:lnTo>
                  <a:pt x="55010" y="88660"/>
                </a:lnTo>
                <a:lnTo>
                  <a:pt x="54990" y="88660"/>
                </a:lnTo>
                <a:lnTo>
                  <a:pt x="54990" y="88710"/>
                </a:lnTo>
                <a:lnTo>
                  <a:pt x="54980" y="88710"/>
                </a:lnTo>
                <a:lnTo>
                  <a:pt x="54980" y="88740"/>
                </a:lnTo>
                <a:lnTo>
                  <a:pt x="54960" y="88740"/>
                </a:lnTo>
                <a:lnTo>
                  <a:pt x="54960" y="88770"/>
                </a:lnTo>
                <a:lnTo>
                  <a:pt x="54950" y="88770"/>
                </a:lnTo>
                <a:lnTo>
                  <a:pt x="54950" y="88800"/>
                </a:lnTo>
                <a:lnTo>
                  <a:pt x="54920" y="88800"/>
                </a:lnTo>
                <a:lnTo>
                  <a:pt x="54920" y="88810"/>
                </a:lnTo>
                <a:lnTo>
                  <a:pt x="54980" y="88810"/>
                </a:lnTo>
                <a:lnTo>
                  <a:pt x="54980" y="88840"/>
                </a:lnTo>
                <a:lnTo>
                  <a:pt x="54950" y="88840"/>
                </a:lnTo>
                <a:lnTo>
                  <a:pt x="54950" y="88870"/>
                </a:lnTo>
                <a:lnTo>
                  <a:pt x="54940" y="88870"/>
                </a:lnTo>
                <a:lnTo>
                  <a:pt x="54940" y="88920"/>
                </a:lnTo>
                <a:lnTo>
                  <a:pt x="54950" y="88920"/>
                </a:lnTo>
                <a:lnTo>
                  <a:pt x="54950" y="88960"/>
                </a:lnTo>
                <a:lnTo>
                  <a:pt x="54940" y="88960"/>
                </a:lnTo>
                <a:lnTo>
                  <a:pt x="54940" y="88980"/>
                </a:lnTo>
                <a:lnTo>
                  <a:pt x="54920" y="88980"/>
                </a:lnTo>
                <a:lnTo>
                  <a:pt x="54920" y="89160"/>
                </a:lnTo>
                <a:lnTo>
                  <a:pt x="54910" y="89160"/>
                </a:lnTo>
                <a:lnTo>
                  <a:pt x="54910" y="89200"/>
                </a:lnTo>
                <a:lnTo>
                  <a:pt x="54880" y="89200"/>
                </a:lnTo>
                <a:lnTo>
                  <a:pt x="54880" y="89220"/>
                </a:lnTo>
                <a:lnTo>
                  <a:pt x="54850" y="89220"/>
                </a:lnTo>
                <a:lnTo>
                  <a:pt x="54850" y="89240"/>
                </a:lnTo>
                <a:lnTo>
                  <a:pt x="54830" y="89240"/>
                </a:lnTo>
                <a:lnTo>
                  <a:pt x="54830" y="89270"/>
                </a:lnTo>
                <a:lnTo>
                  <a:pt x="54810" y="89270"/>
                </a:lnTo>
                <a:lnTo>
                  <a:pt x="54810" y="89300"/>
                </a:lnTo>
                <a:lnTo>
                  <a:pt x="54800" y="89300"/>
                </a:lnTo>
                <a:lnTo>
                  <a:pt x="54800" y="89310"/>
                </a:lnTo>
                <a:lnTo>
                  <a:pt x="54790" y="89310"/>
                </a:lnTo>
                <a:lnTo>
                  <a:pt x="54790" y="89330"/>
                </a:lnTo>
                <a:lnTo>
                  <a:pt x="54770" y="89330"/>
                </a:lnTo>
                <a:lnTo>
                  <a:pt x="54770" y="89340"/>
                </a:lnTo>
                <a:lnTo>
                  <a:pt x="54730" y="89340"/>
                </a:lnTo>
                <a:lnTo>
                  <a:pt x="54730" y="89360"/>
                </a:lnTo>
                <a:lnTo>
                  <a:pt x="54720" y="89360"/>
                </a:lnTo>
                <a:lnTo>
                  <a:pt x="54720" y="89370"/>
                </a:lnTo>
                <a:lnTo>
                  <a:pt x="54700" y="89370"/>
                </a:lnTo>
                <a:lnTo>
                  <a:pt x="54700" y="89550"/>
                </a:lnTo>
                <a:lnTo>
                  <a:pt x="54720" y="89550"/>
                </a:lnTo>
                <a:lnTo>
                  <a:pt x="54720" y="89570"/>
                </a:lnTo>
                <a:lnTo>
                  <a:pt x="54730" y="89570"/>
                </a:lnTo>
                <a:lnTo>
                  <a:pt x="54730" y="89580"/>
                </a:lnTo>
                <a:lnTo>
                  <a:pt x="54740" y="89580"/>
                </a:lnTo>
                <a:lnTo>
                  <a:pt x="54740" y="89630"/>
                </a:lnTo>
                <a:lnTo>
                  <a:pt x="54730" y="89630"/>
                </a:lnTo>
                <a:lnTo>
                  <a:pt x="54730" y="89660"/>
                </a:lnTo>
                <a:lnTo>
                  <a:pt x="54720" y="89660"/>
                </a:lnTo>
                <a:lnTo>
                  <a:pt x="54720" y="89670"/>
                </a:lnTo>
                <a:lnTo>
                  <a:pt x="54700" y="89670"/>
                </a:lnTo>
                <a:lnTo>
                  <a:pt x="54700" y="89690"/>
                </a:lnTo>
                <a:lnTo>
                  <a:pt x="54680" y="89690"/>
                </a:lnTo>
                <a:lnTo>
                  <a:pt x="54680" y="89670"/>
                </a:lnTo>
                <a:lnTo>
                  <a:pt x="54660" y="89670"/>
                </a:lnTo>
                <a:lnTo>
                  <a:pt x="54660" y="89630"/>
                </a:lnTo>
                <a:lnTo>
                  <a:pt x="54650" y="89630"/>
                </a:lnTo>
                <a:lnTo>
                  <a:pt x="54650" y="89580"/>
                </a:lnTo>
                <a:lnTo>
                  <a:pt x="54630" y="89580"/>
                </a:lnTo>
                <a:lnTo>
                  <a:pt x="54630" y="89540"/>
                </a:lnTo>
                <a:lnTo>
                  <a:pt x="54620" y="89540"/>
                </a:lnTo>
                <a:lnTo>
                  <a:pt x="54620" y="89510"/>
                </a:lnTo>
                <a:lnTo>
                  <a:pt x="54540" y="89510"/>
                </a:lnTo>
                <a:lnTo>
                  <a:pt x="54540" y="89490"/>
                </a:lnTo>
                <a:lnTo>
                  <a:pt x="54530" y="89490"/>
                </a:lnTo>
                <a:lnTo>
                  <a:pt x="54530" y="89390"/>
                </a:lnTo>
                <a:lnTo>
                  <a:pt x="54540" y="89390"/>
                </a:lnTo>
                <a:lnTo>
                  <a:pt x="54540" y="89360"/>
                </a:lnTo>
                <a:lnTo>
                  <a:pt x="54550" y="89360"/>
                </a:lnTo>
                <a:lnTo>
                  <a:pt x="54550" y="89330"/>
                </a:lnTo>
                <a:lnTo>
                  <a:pt x="54570" y="89330"/>
                </a:lnTo>
                <a:lnTo>
                  <a:pt x="54570" y="89300"/>
                </a:lnTo>
                <a:lnTo>
                  <a:pt x="54550" y="89300"/>
                </a:lnTo>
                <a:lnTo>
                  <a:pt x="54550" y="89270"/>
                </a:lnTo>
                <a:lnTo>
                  <a:pt x="54540" y="89270"/>
                </a:lnTo>
                <a:lnTo>
                  <a:pt x="54540" y="89240"/>
                </a:lnTo>
                <a:lnTo>
                  <a:pt x="54550" y="89240"/>
                </a:lnTo>
                <a:lnTo>
                  <a:pt x="54550" y="89200"/>
                </a:lnTo>
                <a:lnTo>
                  <a:pt x="54570" y="89200"/>
                </a:lnTo>
                <a:lnTo>
                  <a:pt x="54570" y="89170"/>
                </a:lnTo>
                <a:lnTo>
                  <a:pt x="54580" y="89170"/>
                </a:lnTo>
                <a:lnTo>
                  <a:pt x="54580" y="89160"/>
                </a:lnTo>
                <a:lnTo>
                  <a:pt x="54590" y="89160"/>
                </a:lnTo>
                <a:lnTo>
                  <a:pt x="54590" y="89140"/>
                </a:lnTo>
                <a:lnTo>
                  <a:pt x="54610" y="89140"/>
                </a:lnTo>
                <a:lnTo>
                  <a:pt x="54610" y="89110"/>
                </a:lnTo>
                <a:lnTo>
                  <a:pt x="54620" y="89110"/>
                </a:lnTo>
                <a:lnTo>
                  <a:pt x="54620" y="89100"/>
                </a:lnTo>
                <a:lnTo>
                  <a:pt x="54630" y="89100"/>
                </a:lnTo>
                <a:lnTo>
                  <a:pt x="54630" y="89080"/>
                </a:lnTo>
                <a:lnTo>
                  <a:pt x="54680" y="89080"/>
                </a:lnTo>
                <a:lnTo>
                  <a:pt x="54680" y="89070"/>
                </a:lnTo>
                <a:lnTo>
                  <a:pt x="54720" y="89070"/>
                </a:lnTo>
                <a:lnTo>
                  <a:pt x="54720" y="89080"/>
                </a:lnTo>
                <a:lnTo>
                  <a:pt x="54730" y="89080"/>
                </a:lnTo>
                <a:lnTo>
                  <a:pt x="54730" y="89100"/>
                </a:lnTo>
                <a:lnTo>
                  <a:pt x="54740" y="89100"/>
                </a:lnTo>
                <a:lnTo>
                  <a:pt x="54740" y="89140"/>
                </a:lnTo>
                <a:lnTo>
                  <a:pt x="54730" y="89140"/>
                </a:lnTo>
                <a:lnTo>
                  <a:pt x="54730" y="89170"/>
                </a:lnTo>
                <a:lnTo>
                  <a:pt x="54760" y="89170"/>
                </a:lnTo>
                <a:lnTo>
                  <a:pt x="54760" y="89160"/>
                </a:lnTo>
                <a:lnTo>
                  <a:pt x="54770" y="89160"/>
                </a:lnTo>
                <a:lnTo>
                  <a:pt x="54770" y="89130"/>
                </a:lnTo>
                <a:lnTo>
                  <a:pt x="54790" y="89130"/>
                </a:lnTo>
                <a:lnTo>
                  <a:pt x="54790" y="89100"/>
                </a:lnTo>
                <a:lnTo>
                  <a:pt x="54800" y="89100"/>
                </a:lnTo>
                <a:lnTo>
                  <a:pt x="54800" y="89070"/>
                </a:lnTo>
                <a:lnTo>
                  <a:pt x="54790" y="89070"/>
                </a:lnTo>
                <a:lnTo>
                  <a:pt x="54790" y="89020"/>
                </a:lnTo>
                <a:lnTo>
                  <a:pt x="54800" y="89020"/>
                </a:lnTo>
                <a:lnTo>
                  <a:pt x="54800" y="88990"/>
                </a:lnTo>
                <a:lnTo>
                  <a:pt x="54810" y="88990"/>
                </a:lnTo>
                <a:lnTo>
                  <a:pt x="54810" y="88980"/>
                </a:lnTo>
                <a:lnTo>
                  <a:pt x="54830" y="88980"/>
                </a:lnTo>
                <a:lnTo>
                  <a:pt x="54830" y="88950"/>
                </a:lnTo>
                <a:lnTo>
                  <a:pt x="54840" y="88950"/>
                </a:lnTo>
                <a:lnTo>
                  <a:pt x="54840" y="88900"/>
                </a:lnTo>
                <a:lnTo>
                  <a:pt x="54870" y="88900"/>
                </a:lnTo>
                <a:lnTo>
                  <a:pt x="54870" y="88830"/>
                </a:lnTo>
                <a:lnTo>
                  <a:pt x="54850" y="88830"/>
                </a:lnTo>
                <a:lnTo>
                  <a:pt x="54850" y="88810"/>
                </a:lnTo>
                <a:lnTo>
                  <a:pt x="54880" y="88810"/>
                </a:lnTo>
                <a:lnTo>
                  <a:pt x="54880" y="88770"/>
                </a:lnTo>
                <a:lnTo>
                  <a:pt x="54870" y="88770"/>
                </a:lnTo>
                <a:lnTo>
                  <a:pt x="54870" y="88720"/>
                </a:lnTo>
                <a:lnTo>
                  <a:pt x="54880" y="88720"/>
                </a:lnTo>
                <a:lnTo>
                  <a:pt x="54880" y="88710"/>
                </a:lnTo>
                <a:lnTo>
                  <a:pt x="54910" y="88710"/>
                </a:lnTo>
                <a:lnTo>
                  <a:pt x="54910" y="88690"/>
                </a:lnTo>
                <a:lnTo>
                  <a:pt x="54920" y="88690"/>
                </a:lnTo>
                <a:lnTo>
                  <a:pt x="54920" y="88660"/>
                </a:lnTo>
                <a:lnTo>
                  <a:pt x="54940" y="88660"/>
                </a:lnTo>
                <a:lnTo>
                  <a:pt x="54940" y="88650"/>
                </a:lnTo>
                <a:lnTo>
                  <a:pt x="54950" y="88650"/>
                </a:lnTo>
                <a:lnTo>
                  <a:pt x="54950" y="88600"/>
                </a:lnTo>
                <a:lnTo>
                  <a:pt x="54940" y="88600"/>
                </a:lnTo>
                <a:lnTo>
                  <a:pt x="54940" y="88560"/>
                </a:lnTo>
                <a:lnTo>
                  <a:pt x="54950" y="88560"/>
                </a:lnTo>
                <a:lnTo>
                  <a:pt x="54950" y="88510"/>
                </a:lnTo>
                <a:lnTo>
                  <a:pt x="54960" y="88510"/>
                </a:lnTo>
                <a:lnTo>
                  <a:pt x="54960" y="88480"/>
                </a:lnTo>
                <a:lnTo>
                  <a:pt x="54990" y="88480"/>
                </a:lnTo>
                <a:lnTo>
                  <a:pt x="54990" y="88460"/>
                </a:lnTo>
                <a:lnTo>
                  <a:pt x="55020" y="88460"/>
                </a:lnTo>
                <a:lnTo>
                  <a:pt x="55020" y="88450"/>
                </a:lnTo>
                <a:lnTo>
                  <a:pt x="55030" y="88450"/>
                </a:lnTo>
                <a:lnTo>
                  <a:pt x="55030" y="88370"/>
                </a:lnTo>
                <a:lnTo>
                  <a:pt x="55050" y="88370"/>
                </a:lnTo>
                <a:lnTo>
                  <a:pt x="55050" y="88310"/>
                </a:lnTo>
                <a:lnTo>
                  <a:pt x="55030" y="88310"/>
                </a:lnTo>
                <a:lnTo>
                  <a:pt x="55030" y="88300"/>
                </a:lnTo>
                <a:lnTo>
                  <a:pt x="55050" y="88300"/>
                </a:lnTo>
                <a:lnTo>
                  <a:pt x="55050" y="88280"/>
                </a:lnTo>
                <a:lnTo>
                  <a:pt x="55030" y="88280"/>
                </a:lnTo>
                <a:lnTo>
                  <a:pt x="55030" y="88250"/>
                </a:lnTo>
                <a:lnTo>
                  <a:pt x="55020" y="88250"/>
                </a:lnTo>
                <a:lnTo>
                  <a:pt x="55020" y="88220"/>
                </a:lnTo>
                <a:lnTo>
                  <a:pt x="55030" y="88220"/>
                </a:lnTo>
                <a:lnTo>
                  <a:pt x="55030" y="88210"/>
                </a:lnTo>
                <a:lnTo>
                  <a:pt x="55050" y="88210"/>
                </a:lnTo>
                <a:lnTo>
                  <a:pt x="55050" y="88190"/>
                </a:lnTo>
                <a:lnTo>
                  <a:pt x="55030" y="88190"/>
                </a:lnTo>
                <a:lnTo>
                  <a:pt x="55030" y="88180"/>
                </a:lnTo>
                <a:lnTo>
                  <a:pt x="55050" y="88180"/>
                </a:lnTo>
                <a:lnTo>
                  <a:pt x="55050" y="88130"/>
                </a:lnTo>
                <a:lnTo>
                  <a:pt x="55090" y="88130"/>
                </a:lnTo>
                <a:lnTo>
                  <a:pt x="55090" y="88040"/>
                </a:lnTo>
                <a:lnTo>
                  <a:pt x="55100" y="88040"/>
                </a:lnTo>
                <a:lnTo>
                  <a:pt x="55100" y="88010"/>
                </a:lnTo>
                <a:lnTo>
                  <a:pt x="55070" y="88010"/>
                </a:lnTo>
                <a:lnTo>
                  <a:pt x="55070" y="88000"/>
                </a:lnTo>
                <a:lnTo>
                  <a:pt x="55030" y="88000"/>
                </a:lnTo>
                <a:lnTo>
                  <a:pt x="55030" y="87940"/>
                </a:lnTo>
                <a:lnTo>
                  <a:pt x="55020" y="87940"/>
                </a:lnTo>
                <a:lnTo>
                  <a:pt x="55020" y="87910"/>
                </a:lnTo>
                <a:lnTo>
                  <a:pt x="55010" y="87910"/>
                </a:lnTo>
                <a:lnTo>
                  <a:pt x="55010" y="87860"/>
                </a:lnTo>
                <a:lnTo>
                  <a:pt x="55020" y="87860"/>
                </a:lnTo>
                <a:lnTo>
                  <a:pt x="55020" y="87830"/>
                </a:lnTo>
                <a:lnTo>
                  <a:pt x="55010" y="87830"/>
                </a:lnTo>
                <a:lnTo>
                  <a:pt x="55010" y="87770"/>
                </a:lnTo>
                <a:lnTo>
                  <a:pt x="55020" y="87770"/>
                </a:lnTo>
                <a:lnTo>
                  <a:pt x="55020" y="87690"/>
                </a:lnTo>
                <a:lnTo>
                  <a:pt x="55010" y="87690"/>
                </a:lnTo>
                <a:lnTo>
                  <a:pt x="55010" y="87680"/>
                </a:lnTo>
                <a:lnTo>
                  <a:pt x="55020" y="87680"/>
                </a:lnTo>
                <a:lnTo>
                  <a:pt x="55020" y="87660"/>
                </a:lnTo>
                <a:lnTo>
                  <a:pt x="55010" y="87660"/>
                </a:lnTo>
                <a:lnTo>
                  <a:pt x="55010" y="87570"/>
                </a:lnTo>
                <a:lnTo>
                  <a:pt x="54990" y="87570"/>
                </a:lnTo>
                <a:lnTo>
                  <a:pt x="54990" y="87440"/>
                </a:lnTo>
                <a:lnTo>
                  <a:pt x="54980" y="87440"/>
                </a:lnTo>
                <a:lnTo>
                  <a:pt x="54980" y="87390"/>
                </a:lnTo>
                <a:lnTo>
                  <a:pt x="54960" y="87390"/>
                </a:lnTo>
                <a:lnTo>
                  <a:pt x="54960" y="87380"/>
                </a:lnTo>
                <a:lnTo>
                  <a:pt x="54940" y="87380"/>
                </a:lnTo>
                <a:lnTo>
                  <a:pt x="54940" y="87330"/>
                </a:lnTo>
                <a:lnTo>
                  <a:pt x="54920" y="87330"/>
                </a:lnTo>
                <a:lnTo>
                  <a:pt x="54920" y="87320"/>
                </a:lnTo>
                <a:lnTo>
                  <a:pt x="54910" y="87320"/>
                </a:lnTo>
                <a:lnTo>
                  <a:pt x="54910" y="87290"/>
                </a:lnTo>
                <a:lnTo>
                  <a:pt x="54870" y="87290"/>
                </a:lnTo>
                <a:lnTo>
                  <a:pt x="54870" y="87320"/>
                </a:lnTo>
                <a:lnTo>
                  <a:pt x="54770" y="87320"/>
                </a:lnTo>
                <a:lnTo>
                  <a:pt x="54770" y="87330"/>
                </a:lnTo>
                <a:lnTo>
                  <a:pt x="54760" y="87330"/>
                </a:lnTo>
                <a:lnTo>
                  <a:pt x="54760" y="87350"/>
                </a:lnTo>
                <a:lnTo>
                  <a:pt x="54740" y="87350"/>
                </a:lnTo>
                <a:lnTo>
                  <a:pt x="54740" y="87360"/>
                </a:lnTo>
                <a:lnTo>
                  <a:pt x="54730" y="87360"/>
                </a:lnTo>
                <a:lnTo>
                  <a:pt x="54730" y="87380"/>
                </a:lnTo>
                <a:lnTo>
                  <a:pt x="54720" y="87380"/>
                </a:lnTo>
                <a:lnTo>
                  <a:pt x="54720" y="87410"/>
                </a:lnTo>
                <a:lnTo>
                  <a:pt x="54700" y="87410"/>
                </a:lnTo>
                <a:lnTo>
                  <a:pt x="54700" y="87470"/>
                </a:lnTo>
                <a:lnTo>
                  <a:pt x="54720" y="87470"/>
                </a:lnTo>
                <a:lnTo>
                  <a:pt x="54720" y="87480"/>
                </a:lnTo>
                <a:lnTo>
                  <a:pt x="54730" y="87480"/>
                </a:lnTo>
                <a:lnTo>
                  <a:pt x="54730" y="87510"/>
                </a:lnTo>
                <a:lnTo>
                  <a:pt x="54740" y="87510"/>
                </a:lnTo>
                <a:lnTo>
                  <a:pt x="54740" y="87570"/>
                </a:lnTo>
                <a:lnTo>
                  <a:pt x="54760" y="87570"/>
                </a:lnTo>
                <a:lnTo>
                  <a:pt x="54760" y="87600"/>
                </a:lnTo>
                <a:lnTo>
                  <a:pt x="54770" y="87600"/>
                </a:lnTo>
                <a:lnTo>
                  <a:pt x="54770" y="87620"/>
                </a:lnTo>
                <a:lnTo>
                  <a:pt x="54790" y="87620"/>
                </a:lnTo>
                <a:lnTo>
                  <a:pt x="54790" y="87630"/>
                </a:lnTo>
                <a:lnTo>
                  <a:pt x="54800" y="87630"/>
                </a:lnTo>
                <a:lnTo>
                  <a:pt x="54800" y="87650"/>
                </a:lnTo>
                <a:lnTo>
                  <a:pt x="54810" y="87650"/>
                </a:lnTo>
                <a:lnTo>
                  <a:pt x="54810" y="87660"/>
                </a:lnTo>
                <a:lnTo>
                  <a:pt x="54830" y="87660"/>
                </a:lnTo>
                <a:lnTo>
                  <a:pt x="54830" y="87690"/>
                </a:lnTo>
                <a:lnTo>
                  <a:pt x="54840" y="87690"/>
                </a:lnTo>
                <a:lnTo>
                  <a:pt x="54840" y="87710"/>
                </a:lnTo>
                <a:lnTo>
                  <a:pt x="54850" y="87710"/>
                </a:lnTo>
                <a:lnTo>
                  <a:pt x="54850" y="87720"/>
                </a:lnTo>
                <a:lnTo>
                  <a:pt x="54870" y="87720"/>
                </a:lnTo>
                <a:lnTo>
                  <a:pt x="54870" y="87830"/>
                </a:lnTo>
                <a:lnTo>
                  <a:pt x="54880" y="87830"/>
                </a:lnTo>
                <a:lnTo>
                  <a:pt x="54880" y="87890"/>
                </a:lnTo>
                <a:lnTo>
                  <a:pt x="54870" y="87890"/>
                </a:lnTo>
                <a:lnTo>
                  <a:pt x="54870" y="87920"/>
                </a:lnTo>
                <a:lnTo>
                  <a:pt x="54850" y="87920"/>
                </a:lnTo>
                <a:lnTo>
                  <a:pt x="54850" y="87950"/>
                </a:lnTo>
                <a:lnTo>
                  <a:pt x="54840" y="87950"/>
                </a:lnTo>
                <a:lnTo>
                  <a:pt x="54840" y="87970"/>
                </a:lnTo>
                <a:lnTo>
                  <a:pt x="54830" y="87970"/>
                </a:lnTo>
                <a:lnTo>
                  <a:pt x="54830" y="87950"/>
                </a:lnTo>
                <a:lnTo>
                  <a:pt x="54810" y="87950"/>
                </a:lnTo>
                <a:lnTo>
                  <a:pt x="54810" y="87920"/>
                </a:lnTo>
                <a:lnTo>
                  <a:pt x="54790" y="87920"/>
                </a:lnTo>
                <a:lnTo>
                  <a:pt x="54790" y="87890"/>
                </a:lnTo>
                <a:lnTo>
                  <a:pt x="54740" y="87890"/>
                </a:lnTo>
                <a:lnTo>
                  <a:pt x="54740" y="87800"/>
                </a:lnTo>
                <a:lnTo>
                  <a:pt x="54720" y="87800"/>
                </a:lnTo>
                <a:lnTo>
                  <a:pt x="54720" y="87780"/>
                </a:lnTo>
                <a:lnTo>
                  <a:pt x="54680" y="87780"/>
                </a:lnTo>
                <a:lnTo>
                  <a:pt x="54680" y="87770"/>
                </a:lnTo>
                <a:lnTo>
                  <a:pt x="54660" y="87770"/>
                </a:lnTo>
                <a:lnTo>
                  <a:pt x="54660" y="87750"/>
                </a:lnTo>
                <a:lnTo>
                  <a:pt x="54620" y="87750"/>
                </a:lnTo>
                <a:lnTo>
                  <a:pt x="54620" y="87710"/>
                </a:lnTo>
                <a:lnTo>
                  <a:pt x="54610" y="87710"/>
                </a:lnTo>
                <a:lnTo>
                  <a:pt x="54610" y="87680"/>
                </a:lnTo>
                <a:lnTo>
                  <a:pt x="54550" y="87680"/>
                </a:lnTo>
                <a:lnTo>
                  <a:pt x="54550" y="87690"/>
                </a:lnTo>
                <a:lnTo>
                  <a:pt x="54540" y="87690"/>
                </a:lnTo>
                <a:lnTo>
                  <a:pt x="54540" y="87740"/>
                </a:lnTo>
                <a:lnTo>
                  <a:pt x="54530" y="87740"/>
                </a:lnTo>
                <a:lnTo>
                  <a:pt x="54530" y="87800"/>
                </a:lnTo>
                <a:lnTo>
                  <a:pt x="54550" y="87800"/>
                </a:lnTo>
                <a:lnTo>
                  <a:pt x="54550" y="87830"/>
                </a:lnTo>
                <a:lnTo>
                  <a:pt x="54570" y="87830"/>
                </a:lnTo>
                <a:lnTo>
                  <a:pt x="54570" y="87840"/>
                </a:lnTo>
                <a:lnTo>
                  <a:pt x="54580" y="87840"/>
                </a:lnTo>
                <a:lnTo>
                  <a:pt x="54580" y="87880"/>
                </a:lnTo>
                <a:lnTo>
                  <a:pt x="54590" y="87880"/>
                </a:lnTo>
                <a:lnTo>
                  <a:pt x="54590" y="87980"/>
                </a:lnTo>
                <a:lnTo>
                  <a:pt x="54610" y="87980"/>
                </a:lnTo>
                <a:lnTo>
                  <a:pt x="54610" y="88000"/>
                </a:lnTo>
                <a:lnTo>
                  <a:pt x="54590" y="88000"/>
                </a:lnTo>
                <a:lnTo>
                  <a:pt x="54590" y="88040"/>
                </a:lnTo>
                <a:lnTo>
                  <a:pt x="54610" y="88040"/>
                </a:lnTo>
                <a:lnTo>
                  <a:pt x="54610" y="88070"/>
                </a:lnTo>
                <a:lnTo>
                  <a:pt x="54620" y="88070"/>
                </a:lnTo>
                <a:lnTo>
                  <a:pt x="54620" y="88090"/>
                </a:lnTo>
                <a:lnTo>
                  <a:pt x="54660" y="88090"/>
                </a:lnTo>
                <a:lnTo>
                  <a:pt x="54660" y="88100"/>
                </a:lnTo>
                <a:lnTo>
                  <a:pt x="54680" y="88100"/>
                </a:lnTo>
                <a:lnTo>
                  <a:pt x="54680" y="88130"/>
                </a:lnTo>
                <a:lnTo>
                  <a:pt x="54690" y="88130"/>
                </a:lnTo>
                <a:lnTo>
                  <a:pt x="54690" y="88190"/>
                </a:lnTo>
                <a:lnTo>
                  <a:pt x="54660" y="88190"/>
                </a:lnTo>
                <a:lnTo>
                  <a:pt x="54660" y="88130"/>
                </a:lnTo>
                <a:lnTo>
                  <a:pt x="54630" y="88130"/>
                </a:lnTo>
                <a:lnTo>
                  <a:pt x="54630" y="88100"/>
                </a:lnTo>
                <a:lnTo>
                  <a:pt x="54620" y="88100"/>
                </a:lnTo>
                <a:lnTo>
                  <a:pt x="54620" y="88130"/>
                </a:lnTo>
                <a:lnTo>
                  <a:pt x="54610" y="88130"/>
                </a:lnTo>
                <a:lnTo>
                  <a:pt x="54610" y="88120"/>
                </a:lnTo>
                <a:lnTo>
                  <a:pt x="54590" y="88120"/>
                </a:lnTo>
                <a:lnTo>
                  <a:pt x="54590" y="88130"/>
                </a:lnTo>
                <a:lnTo>
                  <a:pt x="54580" y="88130"/>
                </a:lnTo>
                <a:lnTo>
                  <a:pt x="54580" y="88120"/>
                </a:lnTo>
                <a:lnTo>
                  <a:pt x="54570" y="88120"/>
                </a:lnTo>
                <a:lnTo>
                  <a:pt x="54570" y="88160"/>
                </a:lnTo>
                <a:lnTo>
                  <a:pt x="54550" y="88160"/>
                </a:lnTo>
                <a:lnTo>
                  <a:pt x="54550" y="88180"/>
                </a:lnTo>
                <a:lnTo>
                  <a:pt x="54540" y="88180"/>
                </a:lnTo>
                <a:lnTo>
                  <a:pt x="54540" y="88210"/>
                </a:lnTo>
                <a:lnTo>
                  <a:pt x="54550" y="88210"/>
                </a:lnTo>
                <a:lnTo>
                  <a:pt x="54550" y="88240"/>
                </a:lnTo>
                <a:lnTo>
                  <a:pt x="54570" y="88240"/>
                </a:lnTo>
                <a:lnTo>
                  <a:pt x="54570" y="88340"/>
                </a:lnTo>
                <a:lnTo>
                  <a:pt x="54580" y="88340"/>
                </a:lnTo>
                <a:lnTo>
                  <a:pt x="54580" y="88360"/>
                </a:lnTo>
                <a:lnTo>
                  <a:pt x="54550" y="88360"/>
                </a:lnTo>
                <a:lnTo>
                  <a:pt x="54550" y="88370"/>
                </a:lnTo>
                <a:lnTo>
                  <a:pt x="54540" y="88370"/>
                </a:lnTo>
                <a:lnTo>
                  <a:pt x="54540" y="88430"/>
                </a:lnTo>
                <a:lnTo>
                  <a:pt x="54510" y="88430"/>
                </a:lnTo>
                <a:lnTo>
                  <a:pt x="54510" y="88510"/>
                </a:lnTo>
                <a:lnTo>
                  <a:pt x="54530" y="88510"/>
                </a:lnTo>
                <a:lnTo>
                  <a:pt x="54530" y="88530"/>
                </a:lnTo>
                <a:lnTo>
                  <a:pt x="54510" y="88530"/>
                </a:lnTo>
                <a:lnTo>
                  <a:pt x="54510" y="88560"/>
                </a:lnTo>
                <a:lnTo>
                  <a:pt x="54530" y="88560"/>
                </a:lnTo>
                <a:lnTo>
                  <a:pt x="54530" y="88600"/>
                </a:lnTo>
                <a:lnTo>
                  <a:pt x="54510" y="88600"/>
                </a:lnTo>
                <a:lnTo>
                  <a:pt x="54510" y="88660"/>
                </a:lnTo>
                <a:lnTo>
                  <a:pt x="54500" y="88660"/>
                </a:lnTo>
                <a:lnTo>
                  <a:pt x="54500" y="88680"/>
                </a:lnTo>
                <a:lnTo>
                  <a:pt x="54480" y="88680"/>
                </a:lnTo>
                <a:lnTo>
                  <a:pt x="54480" y="88690"/>
                </a:lnTo>
                <a:lnTo>
                  <a:pt x="54470" y="88690"/>
                </a:lnTo>
                <a:lnTo>
                  <a:pt x="54470" y="88710"/>
                </a:lnTo>
                <a:lnTo>
                  <a:pt x="54460" y="88710"/>
                </a:lnTo>
                <a:lnTo>
                  <a:pt x="54460" y="88720"/>
                </a:lnTo>
                <a:lnTo>
                  <a:pt x="54440" y="88720"/>
                </a:lnTo>
                <a:lnTo>
                  <a:pt x="54440" y="88740"/>
                </a:lnTo>
                <a:lnTo>
                  <a:pt x="54430" y="88740"/>
                </a:lnTo>
                <a:lnTo>
                  <a:pt x="54430" y="88750"/>
                </a:lnTo>
                <a:lnTo>
                  <a:pt x="54420" y="88750"/>
                </a:lnTo>
                <a:lnTo>
                  <a:pt x="54420" y="88770"/>
                </a:lnTo>
                <a:lnTo>
                  <a:pt x="54400" y="88770"/>
                </a:lnTo>
                <a:lnTo>
                  <a:pt x="54400" y="88780"/>
                </a:lnTo>
                <a:lnTo>
                  <a:pt x="54390" y="88780"/>
                </a:lnTo>
                <a:lnTo>
                  <a:pt x="54390" y="88800"/>
                </a:lnTo>
                <a:lnTo>
                  <a:pt x="54360" y="88800"/>
                </a:lnTo>
                <a:lnTo>
                  <a:pt x="54360" y="88810"/>
                </a:lnTo>
                <a:lnTo>
                  <a:pt x="54350" y="88810"/>
                </a:lnTo>
                <a:lnTo>
                  <a:pt x="54350" y="88830"/>
                </a:lnTo>
                <a:lnTo>
                  <a:pt x="54260" y="88830"/>
                </a:lnTo>
                <a:lnTo>
                  <a:pt x="54260" y="88860"/>
                </a:lnTo>
                <a:lnTo>
                  <a:pt x="54250" y="88860"/>
                </a:lnTo>
                <a:lnTo>
                  <a:pt x="54250" y="88870"/>
                </a:lnTo>
                <a:lnTo>
                  <a:pt x="54210" y="88870"/>
                </a:lnTo>
                <a:lnTo>
                  <a:pt x="54210" y="88900"/>
                </a:lnTo>
                <a:lnTo>
                  <a:pt x="54200" y="88900"/>
                </a:lnTo>
                <a:lnTo>
                  <a:pt x="54200" y="88930"/>
                </a:lnTo>
                <a:lnTo>
                  <a:pt x="54170" y="88930"/>
                </a:lnTo>
                <a:lnTo>
                  <a:pt x="54170" y="88950"/>
                </a:lnTo>
                <a:lnTo>
                  <a:pt x="54110" y="88950"/>
                </a:lnTo>
                <a:lnTo>
                  <a:pt x="54110" y="88890"/>
                </a:lnTo>
                <a:lnTo>
                  <a:pt x="54130" y="88890"/>
                </a:lnTo>
                <a:lnTo>
                  <a:pt x="54130" y="88860"/>
                </a:lnTo>
                <a:lnTo>
                  <a:pt x="54150" y="88860"/>
                </a:lnTo>
                <a:lnTo>
                  <a:pt x="54150" y="88830"/>
                </a:lnTo>
                <a:lnTo>
                  <a:pt x="54170" y="88830"/>
                </a:lnTo>
                <a:lnTo>
                  <a:pt x="54170" y="88720"/>
                </a:lnTo>
                <a:lnTo>
                  <a:pt x="54150" y="88720"/>
                </a:lnTo>
                <a:lnTo>
                  <a:pt x="54150" y="88680"/>
                </a:lnTo>
                <a:lnTo>
                  <a:pt x="54140" y="88680"/>
                </a:lnTo>
                <a:lnTo>
                  <a:pt x="54140" y="88540"/>
                </a:lnTo>
                <a:lnTo>
                  <a:pt x="54130" y="88540"/>
                </a:lnTo>
                <a:lnTo>
                  <a:pt x="54130" y="88510"/>
                </a:lnTo>
                <a:lnTo>
                  <a:pt x="54110" y="88510"/>
                </a:lnTo>
                <a:lnTo>
                  <a:pt x="54110" y="88460"/>
                </a:lnTo>
                <a:lnTo>
                  <a:pt x="54100" y="88460"/>
                </a:lnTo>
                <a:lnTo>
                  <a:pt x="54100" y="88450"/>
                </a:lnTo>
                <a:lnTo>
                  <a:pt x="54090" y="88450"/>
                </a:lnTo>
                <a:lnTo>
                  <a:pt x="54090" y="88420"/>
                </a:lnTo>
                <a:lnTo>
                  <a:pt x="54070" y="88420"/>
                </a:lnTo>
                <a:lnTo>
                  <a:pt x="54070" y="88400"/>
                </a:lnTo>
                <a:lnTo>
                  <a:pt x="54060" y="88400"/>
                </a:lnTo>
                <a:lnTo>
                  <a:pt x="54060" y="88390"/>
                </a:lnTo>
                <a:lnTo>
                  <a:pt x="54040" y="88390"/>
                </a:lnTo>
                <a:lnTo>
                  <a:pt x="54040" y="88340"/>
                </a:lnTo>
                <a:lnTo>
                  <a:pt x="54030" y="88340"/>
                </a:lnTo>
                <a:lnTo>
                  <a:pt x="54030" y="88330"/>
                </a:lnTo>
                <a:lnTo>
                  <a:pt x="54020" y="88330"/>
                </a:lnTo>
                <a:lnTo>
                  <a:pt x="54020" y="88310"/>
                </a:lnTo>
                <a:lnTo>
                  <a:pt x="54000" y="88310"/>
                </a:lnTo>
                <a:lnTo>
                  <a:pt x="54000" y="88300"/>
                </a:lnTo>
                <a:lnTo>
                  <a:pt x="53990" y="88300"/>
                </a:lnTo>
                <a:lnTo>
                  <a:pt x="53990" y="88280"/>
                </a:lnTo>
                <a:lnTo>
                  <a:pt x="53960" y="88280"/>
                </a:lnTo>
                <a:lnTo>
                  <a:pt x="53960" y="88270"/>
                </a:lnTo>
                <a:lnTo>
                  <a:pt x="53780" y="88270"/>
                </a:lnTo>
                <a:lnTo>
                  <a:pt x="53780" y="88280"/>
                </a:lnTo>
                <a:lnTo>
                  <a:pt x="53740" y="88280"/>
                </a:lnTo>
                <a:lnTo>
                  <a:pt x="53740" y="88300"/>
                </a:lnTo>
                <a:lnTo>
                  <a:pt x="53710" y="88300"/>
                </a:lnTo>
                <a:lnTo>
                  <a:pt x="53710" y="88310"/>
                </a:lnTo>
                <a:lnTo>
                  <a:pt x="53700" y="88310"/>
                </a:lnTo>
                <a:lnTo>
                  <a:pt x="53700" y="88330"/>
                </a:lnTo>
                <a:lnTo>
                  <a:pt x="53670" y="88330"/>
                </a:lnTo>
                <a:lnTo>
                  <a:pt x="53670" y="88340"/>
                </a:lnTo>
                <a:lnTo>
                  <a:pt x="53660" y="88340"/>
                </a:lnTo>
                <a:lnTo>
                  <a:pt x="53660" y="88360"/>
                </a:lnTo>
                <a:lnTo>
                  <a:pt x="53630" y="88360"/>
                </a:lnTo>
                <a:lnTo>
                  <a:pt x="53630" y="88370"/>
                </a:lnTo>
                <a:lnTo>
                  <a:pt x="53540" y="88370"/>
                </a:lnTo>
                <a:lnTo>
                  <a:pt x="53540" y="88390"/>
                </a:lnTo>
                <a:lnTo>
                  <a:pt x="53500" y="88390"/>
                </a:lnTo>
                <a:lnTo>
                  <a:pt x="53500" y="88400"/>
                </a:lnTo>
                <a:lnTo>
                  <a:pt x="53450" y="88400"/>
                </a:lnTo>
                <a:lnTo>
                  <a:pt x="53450" y="88420"/>
                </a:lnTo>
                <a:lnTo>
                  <a:pt x="53440" y="88420"/>
                </a:lnTo>
                <a:lnTo>
                  <a:pt x="53440" y="88430"/>
                </a:lnTo>
                <a:lnTo>
                  <a:pt x="53410" y="88430"/>
                </a:lnTo>
                <a:lnTo>
                  <a:pt x="53410" y="88450"/>
                </a:lnTo>
                <a:lnTo>
                  <a:pt x="53400" y="88450"/>
                </a:lnTo>
                <a:lnTo>
                  <a:pt x="53400" y="88460"/>
                </a:lnTo>
                <a:lnTo>
                  <a:pt x="53370" y="88460"/>
                </a:lnTo>
                <a:lnTo>
                  <a:pt x="53370" y="88480"/>
                </a:lnTo>
                <a:lnTo>
                  <a:pt x="53360" y="88480"/>
                </a:lnTo>
                <a:lnTo>
                  <a:pt x="53360" y="88510"/>
                </a:lnTo>
                <a:lnTo>
                  <a:pt x="53340" y="88510"/>
                </a:lnTo>
                <a:lnTo>
                  <a:pt x="53340" y="88540"/>
                </a:lnTo>
                <a:lnTo>
                  <a:pt x="53330" y="88540"/>
                </a:lnTo>
                <a:lnTo>
                  <a:pt x="53330" y="88570"/>
                </a:lnTo>
                <a:lnTo>
                  <a:pt x="53320" y="88570"/>
                </a:lnTo>
                <a:lnTo>
                  <a:pt x="53320" y="88600"/>
                </a:lnTo>
                <a:lnTo>
                  <a:pt x="53300" y="88600"/>
                </a:lnTo>
                <a:lnTo>
                  <a:pt x="53300" y="88690"/>
                </a:lnTo>
                <a:lnTo>
                  <a:pt x="53320" y="88690"/>
                </a:lnTo>
                <a:lnTo>
                  <a:pt x="53320" y="88720"/>
                </a:lnTo>
                <a:lnTo>
                  <a:pt x="53330" y="88720"/>
                </a:lnTo>
                <a:lnTo>
                  <a:pt x="53330" y="88770"/>
                </a:lnTo>
                <a:lnTo>
                  <a:pt x="53340" y="88770"/>
                </a:lnTo>
                <a:lnTo>
                  <a:pt x="53340" y="88800"/>
                </a:lnTo>
                <a:lnTo>
                  <a:pt x="53330" y="88800"/>
                </a:lnTo>
                <a:lnTo>
                  <a:pt x="53330" y="88810"/>
                </a:lnTo>
                <a:lnTo>
                  <a:pt x="53300" y="88810"/>
                </a:lnTo>
                <a:lnTo>
                  <a:pt x="53300" y="88800"/>
                </a:lnTo>
                <a:lnTo>
                  <a:pt x="53260" y="88800"/>
                </a:lnTo>
                <a:lnTo>
                  <a:pt x="53260" y="88770"/>
                </a:lnTo>
                <a:lnTo>
                  <a:pt x="53250" y="88770"/>
                </a:lnTo>
                <a:lnTo>
                  <a:pt x="53250" y="88720"/>
                </a:lnTo>
                <a:lnTo>
                  <a:pt x="53190" y="88720"/>
                </a:lnTo>
                <a:lnTo>
                  <a:pt x="53190" y="88710"/>
                </a:lnTo>
                <a:lnTo>
                  <a:pt x="53170" y="88710"/>
                </a:lnTo>
                <a:lnTo>
                  <a:pt x="53170" y="88690"/>
                </a:lnTo>
                <a:lnTo>
                  <a:pt x="53120" y="88690"/>
                </a:lnTo>
                <a:lnTo>
                  <a:pt x="53120" y="88680"/>
                </a:lnTo>
                <a:lnTo>
                  <a:pt x="53070" y="88680"/>
                </a:lnTo>
                <a:lnTo>
                  <a:pt x="53070" y="88650"/>
                </a:lnTo>
                <a:lnTo>
                  <a:pt x="53060" y="88650"/>
                </a:lnTo>
                <a:lnTo>
                  <a:pt x="53060" y="88630"/>
                </a:lnTo>
                <a:lnTo>
                  <a:pt x="53040" y="88630"/>
                </a:lnTo>
                <a:lnTo>
                  <a:pt x="53040" y="88620"/>
                </a:lnTo>
                <a:lnTo>
                  <a:pt x="53010" y="88620"/>
                </a:lnTo>
                <a:lnTo>
                  <a:pt x="53010" y="88600"/>
                </a:lnTo>
                <a:lnTo>
                  <a:pt x="53000" y="88600"/>
                </a:lnTo>
                <a:lnTo>
                  <a:pt x="53000" y="88590"/>
                </a:lnTo>
                <a:lnTo>
                  <a:pt x="52960" y="88590"/>
                </a:lnTo>
                <a:lnTo>
                  <a:pt x="52960" y="88570"/>
                </a:lnTo>
                <a:lnTo>
                  <a:pt x="52950" y="88570"/>
                </a:lnTo>
                <a:lnTo>
                  <a:pt x="52950" y="88590"/>
                </a:lnTo>
                <a:lnTo>
                  <a:pt x="52880" y="88590"/>
                </a:lnTo>
                <a:lnTo>
                  <a:pt x="52880" y="88570"/>
                </a:lnTo>
                <a:lnTo>
                  <a:pt x="52710" y="88570"/>
                </a:lnTo>
                <a:lnTo>
                  <a:pt x="52710" y="88590"/>
                </a:lnTo>
                <a:lnTo>
                  <a:pt x="52680" y="88590"/>
                </a:lnTo>
                <a:lnTo>
                  <a:pt x="52680" y="88600"/>
                </a:lnTo>
                <a:lnTo>
                  <a:pt x="52590" y="88600"/>
                </a:lnTo>
                <a:lnTo>
                  <a:pt x="52590" y="88620"/>
                </a:lnTo>
                <a:lnTo>
                  <a:pt x="52530" y="88620"/>
                </a:lnTo>
                <a:lnTo>
                  <a:pt x="52530" y="88630"/>
                </a:lnTo>
                <a:lnTo>
                  <a:pt x="52510" y="88630"/>
                </a:lnTo>
                <a:lnTo>
                  <a:pt x="52510" y="88650"/>
                </a:lnTo>
                <a:lnTo>
                  <a:pt x="52480" y="88650"/>
                </a:lnTo>
                <a:lnTo>
                  <a:pt x="52480" y="88660"/>
                </a:lnTo>
                <a:lnTo>
                  <a:pt x="52450" y="88660"/>
                </a:lnTo>
                <a:lnTo>
                  <a:pt x="52450" y="88680"/>
                </a:lnTo>
                <a:lnTo>
                  <a:pt x="52420" y="88680"/>
                </a:lnTo>
                <a:lnTo>
                  <a:pt x="52420" y="88690"/>
                </a:lnTo>
                <a:lnTo>
                  <a:pt x="52410" y="88690"/>
                </a:lnTo>
                <a:lnTo>
                  <a:pt x="52410" y="88710"/>
                </a:lnTo>
                <a:lnTo>
                  <a:pt x="52380" y="88710"/>
                </a:lnTo>
                <a:lnTo>
                  <a:pt x="52380" y="88740"/>
                </a:lnTo>
                <a:lnTo>
                  <a:pt x="52370" y="88740"/>
                </a:lnTo>
                <a:lnTo>
                  <a:pt x="52370" y="88770"/>
                </a:lnTo>
                <a:lnTo>
                  <a:pt x="52360" y="88770"/>
                </a:lnTo>
                <a:lnTo>
                  <a:pt x="52360" y="88800"/>
                </a:lnTo>
                <a:lnTo>
                  <a:pt x="52340" y="88800"/>
                </a:lnTo>
                <a:lnTo>
                  <a:pt x="52340" y="88830"/>
                </a:lnTo>
                <a:lnTo>
                  <a:pt x="52330" y="88830"/>
                </a:lnTo>
                <a:lnTo>
                  <a:pt x="52330" y="88870"/>
                </a:lnTo>
                <a:lnTo>
                  <a:pt x="52310" y="88870"/>
                </a:lnTo>
                <a:lnTo>
                  <a:pt x="52310" y="88900"/>
                </a:lnTo>
                <a:lnTo>
                  <a:pt x="52300" y="88900"/>
                </a:lnTo>
                <a:lnTo>
                  <a:pt x="52300" y="88930"/>
                </a:lnTo>
                <a:lnTo>
                  <a:pt x="52290" y="88930"/>
                </a:lnTo>
                <a:lnTo>
                  <a:pt x="52290" y="88960"/>
                </a:lnTo>
                <a:lnTo>
                  <a:pt x="52200" y="88960"/>
                </a:lnTo>
                <a:lnTo>
                  <a:pt x="52200" y="88980"/>
                </a:lnTo>
                <a:lnTo>
                  <a:pt x="52180" y="88980"/>
                </a:lnTo>
                <a:lnTo>
                  <a:pt x="52180" y="88990"/>
                </a:lnTo>
                <a:lnTo>
                  <a:pt x="52160" y="88990"/>
                </a:lnTo>
                <a:lnTo>
                  <a:pt x="52160" y="89010"/>
                </a:lnTo>
                <a:lnTo>
                  <a:pt x="52150" y="89010"/>
                </a:lnTo>
                <a:lnTo>
                  <a:pt x="52150" y="89020"/>
                </a:lnTo>
                <a:lnTo>
                  <a:pt x="52140" y="89020"/>
                </a:lnTo>
                <a:lnTo>
                  <a:pt x="52140" y="89050"/>
                </a:lnTo>
                <a:lnTo>
                  <a:pt x="52120" y="89050"/>
                </a:lnTo>
                <a:lnTo>
                  <a:pt x="52120" y="89070"/>
                </a:lnTo>
                <a:lnTo>
                  <a:pt x="52110" y="89070"/>
                </a:lnTo>
                <a:lnTo>
                  <a:pt x="52110" y="89080"/>
                </a:lnTo>
                <a:lnTo>
                  <a:pt x="52080" y="89080"/>
                </a:lnTo>
                <a:lnTo>
                  <a:pt x="52080" y="89100"/>
                </a:lnTo>
                <a:lnTo>
                  <a:pt x="52050" y="89100"/>
                </a:lnTo>
                <a:lnTo>
                  <a:pt x="52050" y="89110"/>
                </a:lnTo>
                <a:lnTo>
                  <a:pt x="52040" y="89110"/>
                </a:lnTo>
                <a:lnTo>
                  <a:pt x="52040" y="89100"/>
                </a:lnTo>
                <a:lnTo>
                  <a:pt x="52030" y="89100"/>
                </a:lnTo>
                <a:lnTo>
                  <a:pt x="52030" y="89110"/>
                </a:lnTo>
                <a:lnTo>
                  <a:pt x="52010" y="89110"/>
                </a:lnTo>
                <a:lnTo>
                  <a:pt x="52010" y="89140"/>
                </a:lnTo>
                <a:lnTo>
                  <a:pt x="52000" y="89140"/>
                </a:lnTo>
                <a:lnTo>
                  <a:pt x="52000" y="89110"/>
                </a:lnTo>
                <a:lnTo>
                  <a:pt x="51960" y="89110"/>
                </a:lnTo>
                <a:lnTo>
                  <a:pt x="51960" y="89130"/>
                </a:lnTo>
                <a:lnTo>
                  <a:pt x="51930" y="89130"/>
                </a:lnTo>
                <a:lnTo>
                  <a:pt x="51930" y="89110"/>
                </a:lnTo>
                <a:lnTo>
                  <a:pt x="51920" y="89110"/>
                </a:lnTo>
                <a:lnTo>
                  <a:pt x="51920" y="89130"/>
                </a:lnTo>
                <a:lnTo>
                  <a:pt x="51900" y="89130"/>
                </a:lnTo>
                <a:lnTo>
                  <a:pt x="51900" y="89110"/>
                </a:lnTo>
                <a:lnTo>
                  <a:pt x="51850" y="89110"/>
                </a:lnTo>
                <a:lnTo>
                  <a:pt x="51850" y="89100"/>
                </a:lnTo>
                <a:lnTo>
                  <a:pt x="51820" y="89100"/>
                </a:lnTo>
                <a:lnTo>
                  <a:pt x="51820" y="89080"/>
                </a:lnTo>
                <a:lnTo>
                  <a:pt x="51810" y="89080"/>
                </a:lnTo>
                <a:lnTo>
                  <a:pt x="51810" y="89070"/>
                </a:lnTo>
                <a:lnTo>
                  <a:pt x="51790" y="89070"/>
                </a:lnTo>
                <a:lnTo>
                  <a:pt x="51790" y="89050"/>
                </a:lnTo>
                <a:lnTo>
                  <a:pt x="51780" y="89050"/>
                </a:lnTo>
                <a:lnTo>
                  <a:pt x="51780" y="89040"/>
                </a:lnTo>
                <a:lnTo>
                  <a:pt x="51760" y="89040"/>
                </a:lnTo>
                <a:lnTo>
                  <a:pt x="51760" y="89010"/>
                </a:lnTo>
                <a:lnTo>
                  <a:pt x="51780" y="89010"/>
                </a:lnTo>
                <a:lnTo>
                  <a:pt x="51780" y="88980"/>
                </a:lnTo>
                <a:lnTo>
                  <a:pt x="51790" y="88980"/>
                </a:lnTo>
                <a:lnTo>
                  <a:pt x="51790" y="88960"/>
                </a:lnTo>
                <a:lnTo>
                  <a:pt x="51780" y="88960"/>
                </a:lnTo>
                <a:lnTo>
                  <a:pt x="51780" y="88950"/>
                </a:lnTo>
                <a:lnTo>
                  <a:pt x="51760" y="88950"/>
                </a:lnTo>
                <a:lnTo>
                  <a:pt x="51760" y="88920"/>
                </a:lnTo>
                <a:lnTo>
                  <a:pt x="51740" y="88920"/>
                </a:lnTo>
                <a:lnTo>
                  <a:pt x="51740" y="88900"/>
                </a:lnTo>
                <a:lnTo>
                  <a:pt x="51760" y="88900"/>
                </a:lnTo>
                <a:lnTo>
                  <a:pt x="51760" y="88830"/>
                </a:lnTo>
                <a:lnTo>
                  <a:pt x="51720" y="88830"/>
                </a:lnTo>
                <a:lnTo>
                  <a:pt x="51720" y="88870"/>
                </a:lnTo>
                <a:lnTo>
                  <a:pt x="51670" y="88870"/>
                </a:lnTo>
                <a:lnTo>
                  <a:pt x="51670" y="88830"/>
                </a:lnTo>
                <a:lnTo>
                  <a:pt x="51680" y="88830"/>
                </a:lnTo>
                <a:lnTo>
                  <a:pt x="51680" y="88810"/>
                </a:lnTo>
                <a:lnTo>
                  <a:pt x="51720" y="88810"/>
                </a:lnTo>
                <a:lnTo>
                  <a:pt x="51720" y="88800"/>
                </a:lnTo>
                <a:lnTo>
                  <a:pt x="51740" y="88800"/>
                </a:lnTo>
                <a:lnTo>
                  <a:pt x="51740" y="88780"/>
                </a:lnTo>
                <a:lnTo>
                  <a:pt x="51710" y="88780"/>
                </a:lnTo>
                <a:lnTo>
                  <a:pt x="51710" y="88750"/>
                </a:lnTo>
                <a:lnTo>
                  <a:pt x="51700" y="88750"/>
                </a:lnTo>
                <a:lnTo>
                  <a:pt x="51700" y="88740"/>
                </a:lnTo>
                <a:lnTo>
                  <a:pt x="51680" y="88740"/>
                </a:lnTo>
                <a:lnTo>
                  <a:pt x="51680" y="88720"/>
                </a:lnTo>
                <a:lnTo>
                  <a:pt x="51670" y="88720"/>
                </a:lnTo>
                <a:lnTo>
                  <a:pt x="51670" y="88750"/>
                </a:lnTo>
                <a:lnTo>
                  <a:pt x="51650" y="88750"/>
                </a:lnTo>
                <a:lnTo>
                  <a:pt x="51650" y="88770"/>
                </a:lnTo>
                <a:lnTo>
                  <a:pt x="51640" y="88770"/>
                </a:lnTo>
                <a:lnTo>
                  <a:pt x="51640" y="88800"/>
                </a:lnTo>
                <a:lnTo>
                  <a:pt x="51630" y="88800"/>
                </a:lnTo>
                <a:lnTo>
                  <a:pt x="51630" y="88810"/>
                </a:lnTo>
                <a:lnTo>
                  <a:pt x="51610" y="88810"/>
                </a:lnTo>
                <a:lnTo>
                  <a:pt x="51610" y="88870"/>
                </a:lnTo>
                <a:lnTo>
                  <a:pt x="51600" y="88870"/>
                </a:lnTo>
                <a:lnTo>
                  <a:pt x="51600" y="88890"/>
                </a:lnTo>
                <a:lnTo>
                  <a:pt x="51590" y="88890"/>
                </a:lnTo>
                <a:lnTo>
                  <a:pt x="51590" y="88900"/>
                </a:lnTo>
                <a:lnTo>
                  <a:pt x="51570" y="88900"/>
                </a:lnTo>
                <a:lnTo>
                  <a:pt x="51570" y="88930"/>
                </a:lnTo>
                <a:lnTo>
                  <a:pt x="51560" y="88930"/>
                </a:lnTo>
                <a:lnTo>
                  <a:pt x="51560" y="88950"/>
                </a:lnTo>
                <a:lnTo>
                  <a:pt x="51500" y="88950"/>
                </a:lnTo>
                <a:lnTo>
                  <a:pt x="51500" y="88930"/>
                </a:lnTo>
                <a:lnTo>
                  <a:pt x="51490" y="88930"/>
                </a:lnTo>
                <a:lnTo>
                  <a:pt x="51490" y="88920"/>
                </a:lnTo>
                <a:lnTo>
                  <a:pt x="51440" y="88920"/>
                </a:lnTo>
                <a:lnTo>
                  <a:pt x="51440" y="88960"/>
                </a:lnTo>
                <a:lnTo>
                  <a:pt x="51420" y="88960"/>
                </a:lnTo>
                <a:lnTo>
                  <a:pt x="51420" y="88990"/>
                </a:lnTo>
                <a:lnTo>
                  <a:pt x="51410" y="88990"/>
                </a:lnTo>
                <a:lnTo>
                  <a:pt x="51410" y="89050"/>
                </a:lnTo>
                <a:lnTo>
                  <a:pt x="51460" y="89050"/>
                </a:lnTo>
                <a:lnTo>
                  <a:pt x="51460" y="89070"/>
                </a:lnTo>
                <a:lnTo>
                  <a:pt x="51480" y="89070"/>
                </a:lnTo>
                <a:lnTo>
                  <a:pt x="51480" y="89080"/>
                </a:lnTo>
                <a:lnTo>
                  <a:pt x="51490" y="89080"/>
                </a:lnTo>
                <a:lnTo>
                  <a:pt x="51490" y="89130"/>
                </a:lnTo>
                <a:lnTo>
                  <a:pt x="51560" y="89130"/>
                </a:lnTo>
                <a:lnTo>
                  <a:pt x="51560" y="89110"/>
                </a:lnTo>
                <a:lnTo>
                  <a:pt x="51570" y="89110"/>
                </a:lnTo>
                <a:lnTo>
                  <a:pt x="51570" y="89100"/>
                </a:lnTo>
                <a:lnTo>
                  <a:pt x="51600" y="89100"/>
                </a:lnTo>
                <a:lnTo>
                  <a:pt x="51600" y="89140"/>
                </a:lnTo>
                <a:lnTo>
                  <a:pt x="51610" y="89140"/>
                </a:lnTo>
                <a:lnTo>
                  <a:pt x="51610" y="89170"/>
                </a:lnTo>
                <a:lnTo>
                  <a:pt x="51540" y="89170"/>
                </a:lnTo>
                <a:lnTo>
                  <a:pt x="51540" y="89200"/>
                </a:lnTo>
                <a:lnTo>
                  <a:pt x="51530" y="89200"/>
                </a:lnTo>
                <a:lnTo>
                  <a:pt x="51530" y="89220"/>
                </a:lnTo>
                <a:lnTo>
                  <a:pt x="51520" y="89220"/>
                </a:lnTo>
                <a:lnTo>
                  <a:pt x="51520" y="89240"/>
                </a:lnTo>
                <a:lnTo>
                  <a:pt x="51440" y="89240"/>
                </a:lnTo>
                <a:lnTo>
                  <a:pt x="51440" y="89250"/>
                </a:lnTo>
                <a:lnTo>
                  <a:pt x="51450" y="89250"/>
                </a:lnTo>
                <a:lnTo>
                  <a:pt x="51450" y="89270"/>
                </a:lnTo>
                <a:lnTo>
                  <a:pt x="51440" y="89270"/>
                </a:lnTo>
                <a:lnTo>
                  <a:pt x="51440" y="89280"/>
                </a:lnTo>
                <a:lnTo>
                  <a:pt x="51420" y="89280"/>
                </a:lnTo>
                <a:lnTo>
                  <a:pt x="51420" y="89270"/>
                </a:lnTo>
                <a:lnTo>
                  <a:pt x="51410" y="89270"/>
                </a:lnTo>
                <a:lnTo>
                  <a:pt x="51410" y="89280"/>
                </a:lnTo>
                <a:lnTo>
                  <a:pt x="51390" y="89280"/>
                </a:lnTo>
                <a:lnTo>
                  <a:pt x="51390" y="89300"/>
                </a:lnTo>
                <a:lnTo>
                  <a:pt x="51350" y="89300"/>
                </a:lnTo>
                <a:lnTo>
                  <a:pt x="51350" y="89310"/>
                </a:lnTo>
                <a:lnTo>
                  <a:pt x="51310" y="89310"/>
                </a:lnTo>
                <a:lnTo>
                  <a:pt x="51310" y="89330"/>
                </a:lnTo>
                <a:lnTo>
                  <a:pt x="51300" y="89330"/>
                </a:lnTo>
                <a:lnTo>
                  <a:pt x="51300" y="89340"/>
                </a:lnTo>
                <a:lnTo>
                  <a:pt x="51280" y="89340"/>
                </a:lnTo>
                <a:lnTo>
                  <a:pt x="51280" y="89390"/>
                </a:lnTo>
                <a:lnTo>
                  <a:pt x="51300" y="89390"/>
                </a:lnTo>
                <a:lnTo>
                  <a:pt x="51300" y="89460"/>
                </a:lnTo>
                <a:lnTo>
                  <a:pt x="51270" y="89460"/>
                </a:lnTo>
                <a:lnTo>
                  <a:pt x="51270" y="89480"/>
                </a:lnTo>
                <a:lnTo>
                  <a:pt x="51260" y="89480"/>
                </a:lnTo>
                <a:lnTo>
                  <a:pt x="51260" y="89460"/>
                </a:lnTo>
                <a:lnTo>
                  <a:pt x="51230" y="89460"/>
                </a:lnTo>
                <a:lnTo>
                  <a:pt x="51230" y="89480"/>
                </a:lnTo>
                <a:lnTo>
                  <a:pt x="51200" y="89480"/>
                </a:lnTo>
                <a:lnTo>
                  <a:pt x="51200" y="89490"/>
                </a:lnTo>
                <a:lnTo>
                  <a:pt x="51190" y="89490"/>
                </a:lnTo>
                <a:lnTo>
                  <a:pt x="51190" y="89520"/>
                </a:lnTo>
                <a:lnTo>
                  <a:pt x="51200" y="89520"/>
                </a:lnTo>
                <a:lnTo>
                  <a:pt x="51200" y="89550"/>
                </a:lnTo>
                <a:lnTo>
                  <a:pt x="51190" y="89550"/>
                </a:lnTo>
                <a:lnTo>
                  <a:pt x="51190" y="89570"/>
                </a:lnTo>
                <a:lnTo>
                  <a:pt x="51170" y="89570"/>
                </a:lnTo>
                <a:lnTo>
                  <a:pt x="51170" y="89600"/>
                </a:lnTo>
                <a:lnTo>
                  <a:pt x="51160" y="89600"/>
                </a:lnTo>
                <a:lnTo>
                  <a:pt x="51160" y="89640"/>
                </a:lnTo>
                <a:lnTo>
                  <a:pt x="51190" y="89640"/>
                </a:lnTo>
                <a:lnTo>
                  <a:pt x="51190" y="89610"/>
                </a:lnTo>
                <a:lnTo>
                  <a:pt x="51220" y="89610"/>
                </a:lnTo>
                <a:lnTo>
                  <a:pt x="51220" y="89630"/>
                </a:lnTo>
                <a:lnTo>
                  <a:pt x="51230" y="89630"/>
                </a:lnTo>
                <a:lnTo>
                  <a:pt x="51230" y="89640"/>
                </a:lnTo>
                <a:lnTo>
                  <a:pt x="51270" y="89640"/>
                </a:lnTo>
                <a:lnTo>
                  <a:pt x="51270" y="89660"/>
                </a:lnTo>
                <a:lnTo>
                  <a:pt x="51330" y="89660"/>
                </a:lnTo>
                <a:lnTo>
                  <a:pt x="51330" y="89640"/>
                </a:lnTo>
                <a:lnTo>
                  <a:pt x="51370" y="89640"/>
                </a:lnTo>
                <a:lnTo>
                  <a:pt x="51370" y="89630"/>
                </a:lnTo>
                <a:lnTo>
                  <a:pt x="51420" y="89630"/>
                </a:lnTo>
                <a:lnTo>
                  <a:pt x="51420" y="89640"/>
                </a:lnTo>
                <a:lnTo>
                  <a:pt x="51440" y="89640"/>
                </a:lnTo>
                <a:lnTo>
                  <a:pt x="51440" y="89660"/>
                </a:lnTo>
                <a:lnTo>
                  <a:pt x="51420" y="89660"/>
                </a:lnTo>
                <a:lnTo>
                  <a:pt x="51420" y="89670"/>
                </a:lnTo>
                <a:lnTo>
                  <a:pt x="51440" y="89670"/>
                </a:lnTo>
                <a:lnTo>
                  <a:pt x="51440" y="89720"/>
                </a:lnTo>
                <a:lnTo>
                  <a:pt x="51450" y="89720"/>
                </a:lnTo>
                <a:lnTo>
                  <a:pt x="51450" y="89750"/>
                </a:lnTo>
                <a:lnTo>
                  <a:pt x="51410" y="89750"/>
                </a:lnTo>
                <a:lnTo>
                  <a:pt x="51410" y="89760"/>
                </a:lnTo>
                <a:lnTo>
                  <a:pt x="51390" y="89760"/>
                </a:lnTo>
                <a:lnTo>
                  <a:pt x="51390" y="89780"/>
                </a:lnTo>
                <a:lnTo>
                  <a:pt x="51380" y="89780"/>
                </a:lnTo>
                <a:lnTo>
                  <a:pt x="51380" y="89820"/>
                </a:lnTo>
                <a:lnTo>
                  <a:pt x="51370" y="89820"/>
                </a:lnTo>
                <a:lnTo>
                  <a:pt x="51370" y="89850"/>
                </a:lnTo>
                <a:lnTo>
                  <a:pt x="51350" y="89850"/>
                </a:lnTo>
                <a:lnTo>
                  <a:pt x="51350" y="89870"/>
                </a:lnTo>
                <a:lnTo>
                  <a:pt x="51330" y="89870"/>
                </a:lnTo>
                <a:lnTo>
                  <a:pt x="51330" y="89880"/>
                </a:lnTo>
                <a:lnTo>
                  <a:pt x="51310" y="89880"/>
                </a:lnTo>
                <a:lnTo>
                  <a:pt x="51310" y="89950"/>
                </a:lnTo>
                <a:lnTo>
                  <a:pt x="51330" y="89950"/>
                </a:lnTo>
                <a:lnTo>
                  <a:pt x="51330" y="89980"/>
                </a:lnTo>
                <a:lnTo>
                  <a:pt x="51310" y="89980"/>
                </a:lnTo>
                <a:lnTo>
                  <a:pt x="51310" y="90020"/>
                </a:lnTo>
                <a:lnTo>
                  <a:pt x="51330" y="90020"/>
                </a:lnTo>
                <a:lnTo>
                  <a:pt x="51330" y="90040"/>
                </a:lnTo>
                <a:lnTo>
                  <a:pt x="51370" y="90040"/>
                </a:lnTo>
                <a:lnTo>
                  <a:pt x="51370" y="90050"/>
                </a:lnTo>
                <a:lnTo>
                  <a:pt x="51380" y="90050"/>
                </a:lnTo>
                <a:lnTo>
                  <a:pt x="51380" y="90070"/>
                </a:lnTo>
                <a:lnTo>
                  <a:pt x="51410" y="90070"/>
                </a:lnTo>
                <a:lnTo>
                  <a:pt x="51410" y="90080"/>
                </a:lnTo>
                <a:lnTo>
                  <a:pt x="51420" y="90080"/>
                </a:lnTo>
                <a:lnTo>
                  <a:pt x="51420" y="90100"/>
                </a:lnTo>
                <a:lnTo>
                  <a:pt x="51440" y="90100"/>
                </a:lnTo>
                <a:lnTo>
                  <a:pt x="51440" y="90110"/>
                </a:lnTo>
                <a:lnTo>
                  <a:pt x="51450" y="90110"/>
                </a:lnTo>
                <a:lnTo>
                  <a:pt x="51450" y="90130"/>
                </a:lnTo>
                <a:lnTo>
                  <a:pt x="51490" y="90130"/>
                </a:lnTo>
                <a:lnTo>
                  <a:pt x="51490" y="90140"/>
                </a:lnTo>
                <a:lnTo>
                  <a:pt x="51500" y="90140"/>
                </a:lnTo>
                <a:lnTo>
                  <a:pt x="51500" y="90170"/>
                </a:lnTo>
                <a:lnTo>
                  <a:pt x="51520" y="90170"/>
                </a:lnTo>
                <a:lnTo>
                  <a:pt x="51520" y="90190"/>
                </a:lnTo>
                <a:lnTo>
                  <a:pt x="51530" y="90190"/>
                </a:lnTo>
                <a:lnTo>
                  <a:pt x="51530" y="90220"/>
                </a:lnTo>
                <a:lnTo>
                  <a:pt x="51560" y="90220"/>
                </a:lnTo>
                <a:lnTo>
                  <a:pt x="51560" y="90230"/>
                </a:lnTo>
                <a:lnTo>
                  <a:pt x="51570" y="90230"/>
                </a:lnTo>
                <a:lnTo>
                  <a:pt x="51270" y="90280"/>
                </a:lnTo>
                <a:lnTo>
                  <a:pt x="51150" y="89830"/>
                </a:lnTo>
                <a:lnTo>
                  <a:pt x="47800" y="92530"/>
                </a:lnTo>
                <a:lnTo>
                  <a:pt x="45990" y="93140"/>
                </a:lnTo>
                <a:close/>
                <a:moveTo>
                  <a:pt x="70690" y="82870"/>
                </a:moveTo>
                <a:lnTo>
                  <a:pt x="70690" y="82890"/>
                </a:lnTo>
                <a:lnTo>
                  <a:pt x="70720" y="82890"/>
                </a:lnTo>
                <a:lnTo>
                  <a:pt x="70720" y="82900"/>
                </a:lnTo>
                <a:lnTo>
                  <a:pt x="70740" y="82900"/>
                </a:lnTo>
                <a:lnTo>
                  <a:pt x="70740" y="82930"/>
                </a:lnTo>
                <a:lnTo>
                  <a:pt x="70760" y="82930"/>
                </a:lnTo>
                <a:lnTo>
                  <a:pt x="70760" y="82950"/>
                </a:lnTo>
                <a:lnTo>
                  <a:pt x="70770" y="82950"/>
                </a:lnTo>
                <a:lnTo>
                  <a:pt x="70770" y="82980"/>
                </a:lnTo>
                <a:lnTo>
                  <a:pt x="70790" y="82980"/>
                </a:lnTo>
                <a:lnTo>
                  <a:pt x="70790" y="83010"/>
                </a:lnTo>
                <a:lnTo>
                  <a:pt x="70800" y="83010"/>
                </a:lnTo>
                <a:lnTo>
                  <a:pt x="70800" y="83040"/>
                </a:lnTo>
                <a:lnTo>
                  <a:pt x="70720" y="83040"/>
                </a:lnTo>
                <a:lnTo>
                  <a:pt x="70720" y="83050"/>
                </a:lnTo>
                <a:lnTo>
                  <a:pt x="70700" y="83050"/>
                </a:lnTo>
                <a:lnTo>
                  <a:pt x="70700" y="83070"/>
                </a:lnTo>
                <a:lnTo>
                  <a:pt x="70680" y="83070"/>
                </a:lnTo>
                <a:lnTo>
                  <a:pt x="70680" y="83100"/>
                </a:lnTo>
                <a:lnTo>
                  <a:pt x="70690" y="83100"/>
                </a:lnTo>
                <a:lnTo>
                  <a:pt x="70690" y="83130"/>
                </a:lnTo>
                <a:lnTo>
                  <a:pt x="70680" y="83130"/>
                </a:lnTo>
                <a:lnTo>
                  <a:pt x="70680" y="83140"/>
                </a:lnTo>
                <a:lnTo>
                  <a:pt x="70660" y="83140"/>
                </a:lnTo>
                <a:lnTo>
                  <a:pt x="70660" y="83160"/>
                </a:lnTo>
                <a:lnTo>
                  <a:pt x="70650" y="83160"/>
                </a:lnTo>
                <a:lnTo>
                  <a:pt x="70650" y="83170"/>
                </a:lnTo>
                <a:lnTo>
                  <a:pt x="70630" y="83170"/>
                </a:lnTo>
                <a:lnTo>
                  <a:pt x="70630" y="83190"/>
                </a:lnTo>
                <a:lnTo>
                  <a:pt x="70570" y="83190"/>
                </a:lnTo>
                <a:lnTo>
                  <a:pt x="70570" y="83160"/>
                </a:lnTo>
                <a:lnTo>
                  <a:pt x="70550" y="83160"/>
                </a:lnTo>
                <a:lnTo>
                  <a:pt x="70550" y="83140"/>
                </a:lnTo>
                <a:lnTo>
                  <a:pt x="70540" y="83140"/>
                </a:lnTo>
                <a:lnTo>
                  <a:pt x="70540" y="83110"/>
                </a:lnTo>
                <a:lnTo>
                  <a:pt x="70550" y="83110"/>
                </a:lnTo>
                <a:lnTo>
                  <a:pt x="70550" y="83100"/>
                </a:lnTo>
                <a:lnTo>
                  <a:pt x="70570" y="83100"/>
                </a:lnTo>
                <a:lnTo>
                  <a:pt x="70570" y="83080"/>
                </a:lnTo>
                <a:lnTo>
                  <a:pt x="70580" y="83080"/>
                </a:lnTo>
                <a:lnTo>
                  <a:pt x="70580" y="83050"/>
                </a:lnTo>
                <a:lnTo>
                  <a:pt x="70570" y="83050"/>
                </a:lnTo>
                <a:lnTo>
                  <a:pt x="70570" y="82990"/>
                </a:lnTo>
                <a:lnTo>
                  <a:pt x="70580" y="82990"/>
                </a:lnTo>
                <a:lnTo>
                  <a:pt x="70580" y="82900"/>
                </a:lnTo>
                <a:lnTo>
                  <a:pt x="70590" y="82900"/>
                </a:lnTo>
                <a:lnTo>
                  <a:pt x="70590" y="82890"/>
                </a:lnTo>
                <a:lnTo>
                  <a:pt x="70610" y="82890"/>
                </a:lnTo>
                <a:lnTo>
                  <a:pt x="70610" y="82870"/>
                </a:lnTo>
                <a:lnTo>
                  <a:pt x="70690" y="82870"/>
                </a:lnTo>
                <a:close/>
                <a:moveTo>
                  <a:pt x="69920" y="83250"/>
                </a:moveTo>
                <a:lnTo>
                  <a:pt x="69920" y="83280"/>
                </a:lnTo>
                <a:lnTo>
                  <a:pt x="69930" y="83280"/>
                </a:lnTo>
                <a:lnTo>
                  <a:pt x="69930" y="83290"/>
                </a:lnTo>
                <a:lnTo>
                  <a:pt x="69950" y="83290"/>
                </a:lnTo>
                <a:lnTo>
                  <a:pt x="69950" y="83310"/>
                </a:lnTo>
                <a:lnTo>
                  <a:pt x="69960" y="83310"/>
                </a:lnTo>
                <a:lnTo>
                  <a:pt x="69960" y="83330"/>
                </a:lnTo>
                <a:lnTo>
                  <a:pt x="69990" y="83330"/>
                </a:lnTo>
                <a:lnTo>
                  <a:pt x="69990" y="83340"/>
                </a:lnTo>
                <a:lnTo>
                  <a:pt x="70020" y="83340"/>
                </a:lnTo>
                <a:lnTo>
                  <a:pt x="70020" y="83370"/>
                </a:lnTo>
                <a:lnTo>
                  <a:pt x="70000" y="83370"/>
                </a:lnTo>
                <a:lnTo>
                  <a:pt x="70000" y="83390"/>
                </a:lnTo>
                <a:lnTo>
                  <a:pt x="69990" y="83390"/>
                </a:lnTo>
                <a:lnTo>
                  <a:pt x="69990" y="83400"/>
                </a:lnTo>
                <a:lnTo>
                  <a:pt x="69920" y="83400"/>
                </a:lnTo>
                <a:lnTo>
                  <a:pt x="69920" y="83390"/>
                </a:lnTo>
                <a:lnTo>
                  <a:pt x="69910" y="83390"/>
                </a:lnTo>
                <a:lnTo>
                  <a:pt x="69910" y="83370"/>
                </a:lnTo>
                <a:lnTo>
                  <a:pt x="69890" y="83370"/>
                </a:lnTo>
                <a:lnTo>
                  <a:pt x="69890" y="83360"/>
                </a:lnTo>
                <a:lnTo>
                  <a:pt x="69860" y="83360"/>
                </a:lnTo>
                <a:lnTo>
                  <a:pt x="69860" y="83340"/>
                </a:lnTo>
                <a:lnTo>
                  <a:pt x="69850" y="83340"/>
                </a:lnTo>
                <a:lnTo>
                  <a:pt x="69850" y="83260"/>
                </a:lnTo>
                <a:lnTo>
                  <a:pt x="69860" y="83260"/>
                </a:lnTo>
                <a:lnTo>
                  <a:pt x="69860" y="83250"/>
                </a:lnTo>
                <a:lnTo>
                  <a:pt x="69920" y="83250"/>
                </a:lnTo>
                <a:close/>
                <a:moveTo>
                  <a:pt x="52520" y="88920"/>
                </a:moveTo>
                <a:lnTo>
                  <a:pt x="52520" y="89020"/>
                </a:lnTo>
                <a:lnTo>
                  <a:pt x="52530" y="89020"/>
                </a:lnTo>
                <a:lnTo>
                  <a:pt x="52530" y="89070"/>
                </a:lnTo>
                <a:lnTo>
                  <a:pt x="52520" y="89070"/>
                </a:lnTo>
                <a:lnTo>
                  <a:pt x="52520" y="89100"/>
                </a:lnTo>
                <a:lnTo>
                  <a:pt x="52470" y="89100"/>
                </a:lnTo>
                <a:lnTo>
                  <a:pt x="52470" y="89130"/>
                </a:lnTo>
                <a:lnTo>
                  <a:pt x="52480" y="89130"/>
                </a:lnTo>
                <a:lnTo>
                  <a:pt x="52480" y="89170"/>
                </a:lnTo>
                <a:lnTo>
                  <a:pt x="52490" y="89170"/>
                </a:lnTo>
                <a:lnTo>
                  <a:pt x="52490" y="89240"/>
                </a:lnTo>
                <a:lnTo>
                  <a:pt x="52470" y="89240"/>
                </a:lnTo>
                <a:lnTo>
                  <a:pt x="52470" y="89220"/>
                </a:lnTo>
                <a:lnTo>
                  <a:pt x="52400" y="89220"/>
                </a:lnTo>
                <a:lnTo>
                  <a:pt x="52400" y="89200"/>
                </a:lnTo>
                <a:lnTo>
                  <a:pt x="52380" y="89200"/>
                </a:lnTo>
                <a:lnTo>
                  <a:pt x="52380" y="89170"/>
                </a:lnTo>
                <a:lnTo>
                  <a:pt x="52370" y="89170"/>
                </a:lnTo>
                <a:lnTo>
                  <a:pt x="52370" y="89140"/>
                </a:lnTo>
                <a:lnTo>
                  <a:pt x="52360" y="89140"/>
                </a:lnTo>
                <a:lnTo>
                  <a:pt x="52360" y="89070"/>
                </a:lnTo>
                <a:lnTo>
                  <a:pt x="52300" y="89070"/>
                </a:lnTo>
                <a:lnTo>
                  <a:pt x="52300" y="89010"/>
                </a:lnTo>
                <a:lnTo>
                  <a:pt x="52340" y="89010"/>
                </a:lnTo>
                <a:lnTo>
                  <a:pt x="52340" y="88990"/>
                </a:lnTo>
                <a:lnTo>
                  <a:pt x="52400" y="88990"/>
                </a:lnTo>
                <a:lnTo>
                  <a:pt x="52400" y="88980"/>
                </a:lnTo>
                <a:lnTo>
                  <a:pt x="52410" y="88980"/>
                </a:lnTo>
                <a:lnTo>
                  <a:pt x="52410" y="88950"/>
                </a:lnTo>
                <a:lnTo>
                  <a:pt x="52450" y="88950"/>
                </a:lnTo>
                <a:lnTo>
                  <a:pt x="52450" y="88930"/>
                </a:lnTo>
                <a:lnTo>
                  <a:pt x="52480" y="88930"/>
                </a:lnTo>
                <a:lnTo>
                  <a:pt x="52480" y="88920"/>
                </a:lnTo>
                <a:lnTo>
                  <a:pt x="52520" y="88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