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Shamal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l Sham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50" y="16750"/>
                </a:moveTo>
                <a:lnTo>
                  <a:pt x="60760" y="22750"/>
                </a:lnTo>
                <a:lnTo>
                  <a:pt x="57530" y="22750"/>
                </a:lnTo>
                <a:lnTo>
                  <a:pt x="57340" y="20320"/>
                </a:lnTo>
                <a:lnTo>
                  <a:pt x="53740" y="20320"/>
                </a:lnTo>
                <a:lnTo>
                  <a:pt x="53740" y="17380"/>
                </a:lnTo>
                <a:lnTo>
                  <a:pt x="46220" y="17380"/>
                </a:lnTo>
                <a:lnTo>
                  <a:pt x="46220" y="23010"/>
                </a:lnTo>
                <a:lnTo>
                  <a:pt x="38540" y="23020"/>
                </a:lnTo>
                <a:lnTo>
                  <a:pt x="38540" y="22980"/>
                </a:lnTo>
                <a:lnTo>
                  <a:pt x="38550" y="22980"/>
                </a:lnTo>
                <a:lnTo>
                  <a:pt x="38550" y="22940"/>
                </a:lnTo>
                <a:lnTo>
                  <a:pt x="38570" y="22940"/>
                </a:lnTo>
                <a:lnTo>
                  <a:pt x="38570" y="22880"/>
                </a:lnTo>
                <a:lnTo>
                  <a:pt x="38550" y="22880"/>
                </a:lnTo>
                <a:lnTo>
                  <a:pt x="38550" y="22810"/>
                </a:lnTo>
                <a:lnTo>
                  <a:pt x="38540" y="22810"/>
                </a:lnTo>
                <a:lnTo>
                  <a:pt x="38540" y="22750"/>
                </a:lnTo>
                <a:lnTo>
                  <a:pt x="38530" y="22750"/>
                </a:lnTo>
                <a:lnTo>
                  <a:pt x="38530" y="22730"/>
                </a:lnTo>
                <a:lnTo>
                  <a:pt x="38510" y="22730"/>
                </a:lnTo>
                <a:lnTo>
                  <a:pt x="38510" y="22720"/>
                </a:lnTo>
                <a:lnTo>
                  <a:pt x="38480" y="22720"/>
                </a:lnTo>
                <a:lnTo>
                  <a:pt x="38480" y="22700"/>
                </a:lnTo>
                <a:lnTo>
                  <a:pt x="38460" y="22700"/>
                </a:lnTo>
                <a:lnTo>
                  <a:pt x="38460" y="22690"/>
                </a:lnTo>
                <a:lnTo>
                  <a:pt x="38440" y="22690"/>
                </a:lnTo>
                <a:lnTo>
                  <a:pt x="38440" y="22670"/>
                </a:lnTo>
                <a:lnTo>
                  <a:pt x="38430" y="22670"/>
                </a:lnTo>
                <a:lnTo>
                  <a:pt x="38430" y="22650"/>
                </a:lnTo>
                <a:lnTo>
                  <a:pt x="38420" y="22650"/>
                </a:lnTo>
                <a:lnTo>
                  <a:pt x="38420" y="22640"/>
                </a:lnTo>
                <a:lnTo>
                  <a:pt x="38430" y="22640"/>
                </a:lnTo>
                <a:lnTo>
                  <a:pt x="38430" y="22620"/>
                </a:lnTo>
                <a:lnTo>
                  <a:pt x="38440" y="22620"/>
                </a:lnTo>
                <a:lnTo>
                  <a:pt x="38440" y="22610"/>
                </a:lnTo>
                <a:lnTo>
                  <a:pt x="38460" y="22610"/>
                </a:lnTo>
                <a:lnTo>
                  <a:pt x="38460" y="22580"/>
                </a:lnTo>
                <a:lnTo>
                  <a:pt x="38440" y="22580"/>
                </a:lnTo>
                <a:lnTo>
                  <a:pt x="38440" y="22560"/>
                </a:lnTo>
                <a:lnTo>
                  <a:pt x="38430" y="22560"/>
                </a:lnTo>
                <a:lnTo>
                  <a:pt x="38430" y="22530"/>
                </a:lnTo>
                <a:lnTo>
                  <a:pt x="38470" y="22530"/>
                </a:lnTo>
                <a:lnTo>
                  <a:pt x="38470" y="22520"/>
                </a:lnTo>
                <a:lnTo>
                  <a:pt x="38480" y="22520"/>
                </a:lnTo>
                <a:lnTo>
                  <a:pt x="38480" y="22500"/>
                </a:lnTo>
                <a:lnTo>
                  <a:pt x="38500" y="22500"/>
                </a:lnTo>
                <a:lnTo>
                  <a:pt x="38500" y="22460"/>
                </a:lnTo>
                <a:lnTo>
                  <a:pt x="38580" y="22460"/>
                </a:lnTo>
                <a:lnTo>
                  <a:pt x="38580" y="22440"/>
                </a:lnTo>
                <a:lnTo>
                  <a:pt x="38590" y="22440"/>
                </a:lnTo>
                <a:lnTo>
                  <a:pt x="38590" y="22410"/>
                </a:lnTo>
                <a:lnTo>
                  <a:pt x="38580" y="22410"/>
                </a:lnTo>
                <a:lnTo>
                  <a:pt x="38580" y="22400"/>
                </a:lnTo>
                <a:lnTo>
                  <a:pt x="38610" y="22400"/>
                </a:lnTo>
                <a:lnTo>
                  <a:pt x="38610" y="22380"/>
                </a:lnTo>
                <a:lnTo>
                  <a:pt x="38620" y="22380"/>
                </a:lnTo>
                <a:lnTo>
                  <a:pt x="38620" y="22360"/>
                </a:lnTo>
                <a:lnTo>
                  <a:pt x="38650" y="22360"/>
                </a:lnTo>
                <a:lnTo>
                  <a:pt x="38650" y="22350"/>
                </a:lnTo>
                <a:lnTo>
                  <a:pt x="38660" y="22350"/>
                </a:lnTo>
                <a:lnTo>
                  <a:pt x="38660" y="22330"/>
                </a:lnTo>
                <a:lnTo>
                  <a:pt x="38680" y="22330"/>
                </a:lnTo>
                <a:lnTo>
                  <a:pt x="38680" y="22320"/>
                </a:lnTo>
                <a:lnTo>
                  <a:pt x="38690" y="22320"/>
                </a:lnTo>
                <a:lnTo>
                  <a:pt x="38690" y="22300"/>
                </a:lnTo>
                <a:lnTo>
                  <a:pt x="38700" y="22300"/>
                </a:lnTo>
                <a:lnTo>
                  <a:pt x="38700" y="22290"/>
                </a:lnTo>
                <a:lnTo>
                  <a:pt x="38720" y="22290"/>
                </a:lnTo>
                <a:lnTo>
                  <a:pt x="38720" y="22270"/>
                </a:lnTo>
                <a:lnTo>
                  <a:pt x="38730" y="22270"/>
                </a:lnTo>
                <a:lnTo>
                  <a:pt x="38730" y="22260"/>
                </a:lnTo>
                <a:lnTo>
                  <a:pt x="38750" y="22260"/>
                </a:lnTo>
                <a:lnTo>
                  <a:pt x="38750" y="22240"/>
                </a:lnTo>
                <a:lnTo>
                  <a:pt x="38760" y="22240"/>
                </a:lnTo>
                <a:lnTo>
                  <a:pt x="38760" y="22210"/>
                </a:lnTo>
                <a:lnTo>
                  <a:pt x="38770" y="22210"/>
                </a:lnTo>
                <a:lnTo>
                  <a:pt x="38770" y="22180"/>
                </a:lnTo>
                <a:lnTo>
                  <a:pt x="38790" y="22180"/>
                </a:lnTo>
                <a:lnTo>
                  <a:pt x="38790" y="22150"/>
                </a:lnTo>
                <a:lnTo>
                  <a:pt x="38800" y="22150"/>
                </a:lnTo>
                <a:lnTo>
                  <a:pt x="38800" y="22140"/>
                </a:lnTo>
                <a:lnTo>
                  <a:pt x="38810" y="22140"/>
                </a:lnTo>
                <a:lnTo>
                  <a:pt x="38810" y="22110"/>
                </a:lnTo>
                <a:lnTo>
                  <a:pt x="38830" y="22110"/>
                </a:lnTo>
                <a:lnTo>
                  <a:pt x="38830" y="22070"/>
                </a:lnTo>
                <a:lnTo>
                  <a:pt x="38810" y="22070"/>
                </a:lnTo>
                <a:lnTo>
                  <a:pt x="38810" y="22060"/>
                </a:lnTo>
                <a:lnTo>
                  <a:pt x="38790" y="22060"/>
                </a:lnTo>
                <a:lnTo>
                  <a:pt x="38790" y="22070"/>
                </a:lnTo>
                <a:lnTo>
                  <a:pt x="38770" y="22070"/>
                </a:lnTo>
                <a:lnTo>
                  <a:pt x="38770" y="22120"/>
                </a:lnTo>
                <a:lnTo>
                  <a:pt x="38750" y="22120"/>
                </a:lnTo>
                <a:lnTo>
                  <a:pt x="38750" y="22140"/>
                </a:lnTo>
                <a:lnTo>
                  <a:pt x="38730" y="22140"/>
                </a:lnTo>
                <a:lnTo>
                  <a:pt x="38730" y="22040"/>
                </a:lnTo>
                <a:lnTo>
                  <a:pt x="38750" y="22040"/>
                </a:lnTo>
                <a:lnTo>
                  <a:pt x="38750" y="22030"/>
                </a:lnTo>
                <a:lnTo>
                  <a:pt x="38760" y="22030"/>
                </a:lnTo>
                <a:lnTo>
                  <a:pt x="38760" y="22010"/>
                </a:lnTo>
                <a:lnTo>
                  <a:pt x="38770" y="22010"/>
                </a:lnTo>
                <a:lnTo>
                  <a:pt x="38770" y="22000"/>
                </a:lnTo>
                <a:lnTo>
                  <a:pt x="38790" y="22000"/>
                </a:lnTo>
                <a:lnTo>
                  <a:pt x="38790" y="21950"/>
                </a:lnTo>
                <a:lnTo>
                  <a:pt x="38770" y="21950"/>
                </a:lnTo>
                <a:lnTo>
                  <a:pt x="38770" y="21890"/>
                </a:lnTo>
                <a:lnTo>
                  <a:pt x="38800" y="21890"/>
                </a:lnTo>
                <a:lnTo>
                  <a:pt x="38800" y="21880"/>
                </a:lnTo>
                <a:lnTo>
                  <a:pt x="38810" y="21880"/>
                </a:lnTo>
                <a:lnTo>
                  <a:pt x="38810" y="21850"/>
                </a:lnTo>
                <a:lnTo>
                  <a:pt x="38830" y="21850"/>
                </a:lnTo>
                <a:lnTo>
                  <a:pt x="38830" y="21830"/>
                </a:lnTo>
                <a:lnTo>
                  <a:pt x="38840" y="21830"/>
                </a:lnTo>
                <a:lnTo>
                  <a:pt x="38840" y="21770"/>
                </a:lnTo>
                <a:lnTo>
                  <a:pt x="38870" y="21770"/>
                </a:lnTo>
                <a:lnTo>
                  <a:pt x="38870" y="21740"/>
                </a:lnTo>
                <a:lnTo>
                  <a:pt x="38900" y="21740"/>
                </a:lnTo>
                <a:lnTo>
                  <a:pt x="38900" y="21720"/>
                </a:lnTo>
                <a:lnTo>
                  <a:pt x="38910" y="21720"/>
                </a:lnTo>
                <a:lnTo>
                  <a:pt x="38910" y="21710"/>
                </a:lnTo>
                <a:lnTo>
                  <a:pt x="38950" y="21710"/>
                </a:lnTo>
                <a:lnTo>
                  <a:pt x="38950" y="21690"/>
                </a:lnTo>
                <a:lnTo>
                  <a:pt x="38970" y="21690"/>
                </a:lnTo>
                <a:lnTo>
                  <a:pt x="38970" y="21710"/>
                </a:lnTo>
                <a:lnTo>
                  <a:pt x="38980" y="21710"/>
                </a:lnTo>
                <a:lnTo>
                  <a:pt x="38980" y="21720"/>
                </a:lnTo>
                <a:lnTo>
                  <a:pt x="39010" y="21720"/>
                </a:lnTo>
                <a:lnTo>
                  <a:pt x="39010" y="21740"/>
                </a:lnTo>
                <a:lnTo>
                  <a:pt x="39030" y="21740"/>
                </a:lnTo>
                <a:lnTo>
                  <a:pt x="39030" y="21770"/>
                </a:lnTo>
                <a:lnTo>
                  <a:pt x="39050" y="21770"/>
                </a:lnTo>
                <a:lnTo>
                  <a:pt x="39050" y="21780"/>
                </a:lnTo>
                <a:lnTo>
                  <a:pt x="39020" y="21780"/>
                </a:lnTo>
                <a:lnTo>
                  <a:pt x="39020" y="21860"/>
                </a:lnTo>
                <a:lnTo>
                  <a:pt x="38990" y="21860"/>
                </a:lnTo>
                <a:lnTo>
                  <a:pt x="38990" y="21940"/>
                </a:lnTo>
                <a:lnTo>
                  <a:pt x="39010" y="21940"/>
                </a:lnTo>
                <a:lnTo>
                  <a:pt x="39010" y="21980"/>
                </a:lnTo>
                <a:lnTo>
                  <a:pt x="39020" y="21980"/>
                </a:lnTo>
                <a:lnTo>
                  <a:pt x="39020" y="22030"/>
                </a:lnTo>
                <a:lnTo>
                  <a:pt x="39030" y="22030"/>
                </a:lnTo>
                <a:lnTo>
                  <a:pt x="39030" y="22040"/>
                </a:lnTo>
                <a:lnTo>
                  <a:pt x="39020" y="22040"/>
                </a:lnTo>
                <a:lnTo>
                  <a:pt x="39020" y="22090"/>
                </a:lnTo>
                <a:lnTo>
                  <a:pt x="39030" y="22090"/>
                </a:lnTo>
                <a:lnTo>
                  <a:pt x="39030" y="22140"/>
                </a:lnTo>
                <a:lnTo>
                  <a:pt x="39060" y="22140"/>
                </a:lnTo>
                <a:lnTo>
                  <a:pt x="39060" y="22150"/>
                </a:lnTo>
                <a:lnTo>
                  <a:pt x="39240" y="22150"/>
                </a:lnTo>
                <a:lnTo>
                  <a:pt x="39240" y="22140"/>
                </a:lnTo>
                <a:lnTo>
                  <a:pt x="39270" y="22140"/>
                </a:lnTo>
                <a:lnTo>
                  <a:pt x="39270" y="22120"/>
                </a:lnTo>
                <a:lnTo>
                  <a:pt x="39280" y="22120"/>
                </a:lnTo>
                <a:lnTo>
                  <a:pt x="39280" y="22110"/>
                </a:lnTo>
                <a:lnTo>
                  <a:pt x="39300" y="22110"/>
                </a:lnTo>
                <a:lnTo>
                  <a:pt x="39300" y="22090"/>
                </a:lnTo>
                <a:lnTo>
                  <a:pt x="39310" y="22090"/>
                </a:lnTo>
                <a:lnTo>
                  <a:pt x="39310" y="22070"/>
                </a:lnTo>
                <a:lnTo>
                  <a:pt x="39320" y="22070"/>
                </a:lnTo>
                <a:lnTo>
                  <a:pt x="39320" y="22060"/>
                </a:lnTo>
                <a:lnTo>
                  <a:pt x="39350" y="22060"/>
                </a:lnTo>
                <a:lnTo>
                  <a:pt x="39350" y="22040"/>
                </a:lnTo>
                <a:lnTo>
                  <a:pt x="39360" y="22040"/>
                </a:lnTo>
                <a:lnTo>
                  <a:pt x="39360" y="22030"/>
                </a:lnTo>
                <a:lnTo>
                  <a:pt x="39430" y="22030"/>
                </a:lnTo>
                <a:lnTo>
                  <a:pt x="39430" y="22040"/>
                </a:lnTo>
                <a:lnTo>
                  <a:pt x="39460" y="22040"/>
                </a:lnTo>
                <a:lnTo>
                  <a:pt x="39460" y="22030"/>
                </a:lnTo>
                <a:lnTo>
                  <a:pt x="39470" y="22030"/>
                </a:lnTo>
                <a:lnTo>
                  <a:pt x="39470" y="22010"/>
                </a:lnTo>
                <a:lnTo>
                  <a:pt x="39490" y="22010"/>
                </a:lnTo>
                <a:lnTo>
                  <a:pt x="39490" y="22000"/>
                </a:lnTo>
                <a:lnTo>
                  <a:pt x="39530" y="22000"/>
                </a:lnTo>
                <a:lnTo>
                  <a:pt x="39530" y="21980"/>
                </a:lnTo>
                <a:lnTo>
                  <a:pt x="39540" y="21980"/>
                </a:lnTo>
                <a:lnTo>
                  <a:pt x="39540" y="21970"/>
                </a:lnTo>
                <a:lnTo>
                  <a:pt x="39560" y="21970"/>
                </a:lnTo>
                <a:lnTo>
                  <a:pt x="39560" y="21950"/>
                </a:lnTo>
                <a:lnTo>
                  <a:pt x="39570" y="21950"/>
                </a:lnTo>
                <a:lnTo>
                  <a:pt x="39570" y="21940"/>
                </a:lnTo>
                <a:lnTo>
                  <a:pt x="39580" y="21940"/>
                </a:lnTo>
                <a:lnTo>
                  <a:pt x="39580" y="21910"/>
                </a:lnTo>
                <a:lnTo>
                  <a:pt x="39600" y="21910"/>
                </a:lnTo>
                <a:lnTo>
                  <a:pt x="39600" y="21880"/>
                </a:lnTo>
                <a:lnTo>
                  <a:pt x="39610" y="21880"/>
                </a:lnTo>
                <a:lnTo>
                  <a:pt x="39610" y="21830"/>
                </a:lnTo>
                <a:lnTo>
                  <a:pt x="39600" y="21830"/>
                </a:lnTo>
                <a:lnTo>
                  <a:pt x="39600" y="21820"/>
                </a:lnTo>
                <a:lnTo>
                  <a:pt x="39580" y="21820"/>
                </a:lnTo>
                <a:lnTo>
                  <a:pt x="39580" y="21800"/>
                </a:lnTo>
                <a:lnTo>
                  <a:pt x="39570" y="21800"/>
                </a:lnTo>
                <a:lnTo>
                  <a:pt x="39570" y="21770"/>
                </a:lnTo>
                <a:lnTo>
                  <a:pt x="39560" y="21770"/>
                </a:lnTo>
                <a:lnTo>
                  <a:pt x="39560" y="21750"/>
                </a:lnTo>
                <a:lnTo>
                  <a:pt x="39530" y="21750"/>
                </a:lnTo>
                <a:lnTo>
                  <a:pt x="39530" y="21740"/>
                </a:lnTo>
                <a:lnTo>
                  <a:pt x="39510" y="21740"/>
                </a:lnTo>
                <a:lnTo>
                  <a:pt x="39510" y="21720"/>
                </a:lnTo>
                <a:lnTo>
                  <a:pt x="39530" y="21720"/>
                </a:lnTo>
                <a:lnTo>
                  <a:pt x="39530" y="21710"/>
                </a:lnTo>
                <a:lnTo>
                  <a:pt x="39510" y="21710"/>
                </a:lnTo>
                <a:lnTo>
                  <a:pt x="39510" y="21690"/>
                </a:lnTo>
                <a:lnTo>
                  <a:pt x="39500" y="21690"/>
                </a:lnTo>
                <a:lnTo>
                  <a:pt x="39500" y="21680"/>
                </a:lnTo>
                <a:lnTo>
                  <a:pt x="39460" y="21680"/>
                </a:lnTo>
                <a:lnTo>
                  <a:pt x="39460" y="21660"/>
                </a:lnTo>
                <a:lnTo>
                  <a:pt x="39450" y="21660"/>
                </a:lnTo>
                <a:lnTo>
                  <a:pt x="39450" y="21650"/>
                </a:lnTo>
                <a:lnTo>
                  <a:pt x="39430" y="21650"/>
                </a:lnTo>
                <a:lnTo>
                  <a:pt x="39430" y="21630"/>
                </a:lnTo>
                <a:lnTo>
                  <a:pt x="39400" y="21630"/>
                </a:lnTo>
                <a:lnTo>
                  <a:pt x="39400" y="21590"/>
                </a:lnTo>
                <a:lnTo>
                  <a:pt x="39390" y="21590"/>
                </a:lnTo>
                <a:lnTo>
                  <a:pt x="39390" y="21510"/>
                </a:lnTo>
                <a:lnTo>
                  <a:pt x="39380" y="21510"/>
                </a:lnTo>
                <a:lnTo>
                  <a:pt x="39380" y="21490"/>
                </a:lnTo>
                <a:lnTo>
                  <a:pt x="39350" y="21490"/>
                </a:lnTo>
                <a:lnTo>
                  <a:pt x="39350" y="21480"/>
                </a:lnTo>
                <a:lnTo>
                  <a:pt x="39340" y="21480"/>
                </a:lnTo>
                <a:lnTo>
                  <a:pt x="39340" y="21460"/>
                </a:lnTo>
                <a:lnTo>
                  <a:pt x="39310" y="21460"/>
                </a:lnTo>
                <a:lnTo>
                  <a:pt x="39310" y="21450"/>
                </a:lnTo>
                <a:lnTo>
                  <a:pt x="39280" y="21450"/>
                </a:lnTo>
                <a:lnTo>
                  <a:pt x="39280" y="21430"/>
                </a:lnTo>
                <a:lnTo>
                  <a:pt x="39270" y="21430"/>
                </a:lnTo>
                <a:lnTo>
                  <a:pt x="39270" y="21420"/>
                </a:lnTo>
                <a:lnTo>
                  <a:pt x="39250" y="21420"/>
                </a:lnTo>
                <a:lnTo>
                  <a:pt x="39250" y="21400"/>
                </a:lnTo>
                <a:lnTo>
                  <a:pt x="39230" y="21400"/>
                </a:lnTo>
                <a:lnTo>
                  <a:pt x="39230" y="21390"/>
                </a:lnTo>
                <a:lnTo>
                  <a:pt x="39170" y="21390"/>
                </a:lnTo>
                <a:lnTo>
                  <a:pt x="39170" y="21360"/>
                </a:lnTo>
                <a:lnTo>
                  <a:pt x="39130" y="21360"/>
                </a:lnTo>
                <a:lnTo>
                  <a:pt x="39130" y="21340"/>
                </a:lnTo>
                <a:lnTo>
                  <a:pt x="39120" y="21340"/>
                </a:lnTo>
                <a:lnTo>
                  <a:pt x="39120" y="21310"/>
                </a:lnTo>
                <a:lnTo>
                  <a:pt x="39100" y="21310"/>
                </a:lnTo>
                <a:lnTo>
                  <a:pt x="39100" y="21280"/>
                </a:lnTo>
                <a:lnTo>
                  <a:pt x="39090" y="21280"/>
                </a:lnTo>
                <a:lnTo>
                  <a:pt x="39090" y="21270"/>
                </a:lnTo>
                <a:lnTo>
                  <a:pt x="39080" y="21270"/>
                </a:lnTo>
                <a:lnTo>
                  <a:pt x="39080" y="21240"/>
                </a:lnTo>
                <a:lnTo>
                  <a:pt x="39060" y="21240"/>
                </a:lnTo>
                <a:lnTo>
                  <a:pt x="39060" y="21220"/>
                </a:lnTo>
                <a:lnTo>
                  <a:pt x="39080" y="21220"/>
                </a:lnTo>
                <a:lnTo>
                  <a:pt x="39080" y="21190"/>
                </a:lnTo>
                <a:lnTo>
                  <a:pt x="39160" y="21190"/>
                </a:lnTo>
                <a:lnTo>
                  <a:pt x="39160" y="21170"/>
                </a:lnTo>
                <a:lnTo>
                  <a:pt x="39210" y="21170"/>
                </a:lnTo>
                <a:lnTo>
                  <a:pt x="39210" y="21160"/>
                </a:lnTo>
                <a:lnTo>
                  <a:pt x="39230" y="21160"/>
                </a:lnTo>
                <a:lnTo>
                  <a:pt x="39230" y="21140"/>
                </a:lnTo>
                <a:lnTo>
                  <a:pt x="39240" y="21140"/>
                </a:lnTo>
                <a:lnTo>
                  <a:pt x="39240" y="21110"/>
                </a:lnTo>
                <a:lnTo>
                  <a:pt x="39250" y="21110"/>
                </a:lnTo>
                <a:lnTo>
                  <a:pt x="39250" y="21040"/>
                </a:lnTo>
                <a:lnTo>
                  <a:pt x="39270" y="21040"/>
                </a:lnTo>
                <a:lnTo>
                  <a:pt x="39270" y="20950"/>
                </a:lnTo>
                <a:lnTo>
                  <a:pt x="39350" y="20950"/>
                </a:lnTo>
                <a:lnTo>
                  <a:pt x="39350" y="20930"/>
                </a:lnTo>
                <a:lnTo>
                  <a:pt x="39390" y="20930"/>
                </a:lnTo>
                <a:lnTo>
                  <a:pt x="39390" y="20910"/>
                </a:lnTo>
                <a:lnTo>
                  <a:pt x="39400" y="20910"/>
                </a:lnTo>
                <a:lnTo>
                  <a:pt x="39400" y="20900"/>
                </a:lnTo>
                <a:lnTo>
                  <a:pt x="39430" y="20900"/>
                </a:lnTo>
                <a:lnTo>
                  <a:pt x="39430" y="20880"/>
                </a:lnTo>
                <a:lnTo>
                  <a:pt x="39450" y="20880"/>
                </a:lnTo>
                <a:lnTo>
                  <a:pt x="39450" y="20870"/>
                </a:lnTo>
                <a:lnTo>
                  <a:pt x="39460" y="20870"/>
                </a:lnTo>
                <a:lnTo>
                  <a:pt x="39460" y="20850"/>
                </a:lnTo>
                <a:lnTo>
                  <a:pt x="39470" y="20850"/>
                </a:lnTo>
                <a:lnTo>
                  <a:pt x="39470" y="20750"/>
                </a:lnTo>
                <a:lnTo>
                  <a:pt x="39460" y="20750"/>
                </a:lnTo>
                <a:lnTo>
                  <a:pt x="39460" y="20560"/>
                </a:lnTo>
                <a:lnTo>
                  <a:pt x="39450" y="20560"/>
                </a:lnTo>
                <a:lnTo>
                  <a:pt x="39450" y="20550"/>
                </a:lnTo>
                <a:lnTo>
                  <a:pt x="39430" y="20550"/>
                </a:lnTo>
                <a:lnTo>
                  <a:pt x="39430" y="20530"/>
                </a:lnTo>
                <a:lnTo>
                  <a:pt x="39450" y="20530"/>
                </a:lnTo>
                <a:lnTo>
                  <a:pt x="39450" y="20500"/>
                </a:lnTo>
                <a:lnTo>
                  <a:pt x="39430" y="20500"/>
                </a:lnTo>
                <a:lnTo>
                  <a:pt x="39430" y="20490"/>
                </a:lnTo>
                <a:lnTo>
                  <a:pt x="39400" y="20490"/>
                </a:lnTo>
                <a:lnTo>
                  <a:pt x="39400" y="20470"/>
                </a:lnTo>
                <a:lnTo>
                  <a:pt x="39360" y="20470"/>
                </a:lnTo>
                <a:lnTo>
                  <a:pt x="39360" y="20430"/>
                </a:lnTo>
                <a:lnTo>
                  <a:pt x="39400" y="20430"/>
                </a:lnTo>
                <a:lnTo>
                  <a:pt x="39400" y="20440"/>
                </a:lnTo>
                <a:lnTo>
                  <a:pt x="39450" y="20440"/>
                </a:lnTo>
                <a:lnTo>
                  <a:pt x="39450" y="20460"/>
                </a:lnTo>
                <a:lnTo>
                  <a:pt x="39500" y="20460"/>
                </a:lnTo>
                <a:lnTo>
                  <a:pt x="39500" y="20470"/>
                </a:lnTo>
                <a:lnTo>
                  <a:pt x="39570" y="20470"/>
                </a:lnTo>
                <a:lnTo>
                  <a:pt x="39570" y="20490"/>
                </a:lnTo>
                <a:lnTo>
                  <a:pt x="39640" y="20490"/>
                </a:lnTo>
                <a:lnTo>
                  <a:pt x="39640" y="20470"/>
                </a:lnTo>
                <a:lnTo>
                  <a:pt x="39650" y="20470"/>
                </a:lnTo>
                <a:lnTo>
                  <a:pt x="39650" y="20430"/>
                </a:lnTo>
                <a:lnTo>
                  <a:pt x="39730" y="20430"/>
                </a:lnTo>
                <a:lnTo>
                  <a:pt x="39730" y="20440"/>
                </a:lnTo>
                <a:lnTo>
                  <a:pt x="39750" y="20440"/>
                </a:lnTo>
                <a:lnTo>
                  <a:pt x="39750" y="20430"/>
                </a:lnTo>
                <a:lnTo>
                  <a:pt x="39760" y="20430"/>
                </a:lnTo>
                <a:lnTo>
                  <a:pt x="39760" y="20410"/>
                </a:lnTo>
                <a:lnTo>
                  <a:pt x="39780" y="20410"/>
                </a:lnTo>
                <a:lnTo>
                  <a:pt x="39780" y="20370"/>
                </a:lnTo>
                <a:lnTo>
                  <a:pt x="39860" y="20370"/>
                </a:lnTo>
                <a:lnTo>
                  <a:pt x="39860" y="20350"/>
                </a:lnTo>
                <a:lnTo>
                  <a:pt x="39870" y="20350"/>
                </a:lnTo>
                <a:lnTo>
                  <a:pt x="39870" y="20330"/>
                </a:lnTo>
                <a:lnTo>
                  <a:pt x="39890" y="20330"/>
                </a:lnTo>
                <a:lnTo>
                  <a:pt x="39890" y="20300"/>
                </a:lnTo>
                <a:lnTo>
                  <a:pt x="39900" y="20300"/>
                </a:lnTo>
                <a:lnTo>
                  <a:pt x="39900" y="20290"/>
                </a:lnTo>
                <a:lnTo>
                  <a:pt x="39910" y="20290"/>
                </a:lnTo>
                <a:lnTo>
                  <a:pt x="39910" y="20260"/>
                </a:lnTo>
                <a:lnTo>
                  <a:pt x="39900" y="20260"/>
                </a:lnTo>
                <a:lnTo>
                  <a:pt x="39900" y="20210"/>
                </a:lnTo>
                <a:lnTo>
                  <a:pt x="39890" y="20210"/>
                </a:lnTo>
                <a:lnTo>
                  <a:pt x="39890" y="20170"/>
                </a:lnTo>
                <a:lnTo>
                  <a:pt x="39940" y="20170"/>
                </a:lnTo>
                <a:lnTo>
                  <a:pt x="39940" y="20150"/>
                </a:lnTo>
                <a:lnTo>
                  <a:pt x="40020" y="20150"/>
                </a:lnTo>
                <a:lnTo>
                  <a:pt x="40020" y="20140"/>
                </a:lnTo>
                <a:lnTo>
                  <a:pt x="40040" y="20140"/>
                </a:lnTo>
                <a:lnTo>
                  <a:pt x="40040" y="20080"/>
                </a:lnTo>
                <a:lnTo>
                  <a:pt x="40050" y="20080"/>
                </a:lnTo>
                <a:lnTo>
                  <a:pt x="40050" y="20040"/>
                </a:lnTo>
                <a:lnTo>
                  <a:pt x="40060" y="20040"/>
                </a:lnTo>
                <a:lnTo>
                  <a:pt x="40060" y="20030"/>
                </a:lnTo>
                <a:lnTo>
                  <a:pt x="40080" y="20030"/>
                </a:lnTo>
                <a:lnTo>
                  <a:pt x="40080" y="20010"/>
                </a:lnTo>
                <a:lnTo>
                  <a:pt x="40090" y="20010"/>
                </a:lnTo>
                <a:lnTo>
                  <a:pt x="40090" y="20000"/>
                </a:lnTo>
                <a:lnTo>
                  <a:pt x="40110" y="20000"/>
                </a:lnTo>
                <a:lnTo>
                  <a:pt x="40110" y="19910"/>
                </a:lnTo>
                <a:lnTo>
                  <a:pt x="40120" y="19910"/>
                </a:lnTo>
                <a:lnTo>
                  <a:pt x="40120" y="19820"/>
                </a:lnTo>
                <a:lnTo>
                  <a:pt x="40110" y="19820"/>
                </a:lnTo>
                <a:lnTo>
                  <a:pt x="40110" y="19800"/>
                </a:lnTo>
                <a:lnTo>
                  <a:pt x="40090" y="19800"/>
                </a:lnTo>
                <a:lnTo>
                  <a:pt x="40090" y="19720"/>
                </a:lnTo>
                <a:lnTo>
                  <a:pt x="40150" y="19720"/>
                </a:lnTo>
                <a:lnTo>
                  <a:pt x="40150" y="19710"/>
                </a:lnTo>
                <a:lnTo>
                  <a:pt x="40160" y="19710"/>
                </a:lnTo>
                <a:lnTo>
                  <a:pt x="40160" y="19690"/>
                </a:lnTo>
                <a:lnTo>
                  <a:pt x="40150" y="19690"/>
                </a:lnTo>
                <a:lnTo>
                  <a:pt x="40150" y="19620"/>
                </a:lnTo>
                <a:lnTo>
                  <a:pt x="40130" y="19620"/>
                </a:lnTo>
                <a:lnTo>
                  <a:pt x="40130" y="19590"/>
                </a:lnTo>
                <a:lnTo>
                  <a:pt x="40120" y="19590"/>
                </a:lnTo>
                <a:lnTo>
                  <a:pt x="40120" y="19570"/>
                </a:lnTo>
                <a:lnTo>
                  <a:pt x="40080" y="19570"/>
                </a:lnTo>
                <a:lnTo>
                  <a:pt x="40080" y="19530"/>
                </a:lnTo>
                <a:lnTo>
                  <a:pt x="40110" y="19530"/>
                </a:lnTo>
                <a:lnTo>
                  <a:pt x="40110" y="19540"/>
                </a:lnTo>
                <a:lnTo>
                  <a:pt x="40120" y="19540"/>
                </a:lnTo>
                <a:lnTo>
                  <a:pt x="40120" y="19530"/>
                </a:lnTo>
                <a:lnTo>
                  <a:pt x="40130" y="19530"/>
                </a:lnTo>
                <a:lnTo>
                  <a:pt x="40130" y="19510"/>
                </a:lnTo>
                <a:lnTo>
                  <a:pt x="40150" y="19510"/>
                </a:lnTo>
                <a:lnTo>
                  <a:pt x="40150" y="19490"/>
                </a:lnTo>
                <a:lnTo>
                  <a:pt x="40130" y="19490"/>
                </a:lnTo>
                <a:lnTo>
                  <a:pt x="40130" y="19480"/>
                </a:lnTo>
                <a:lnTo>
                  <a:pt x="40150" y="19480"/>
                </a:lnTo>
                <a:lnTo>
                  <a:pt x="40150" y="19450"/>
                </a:lnTo>
                <a:lnTo>
                  <a:pt x="40170" y="19450"/>
                </a:lnTo>
                <a:lnTo>
                  <a:pt x="40170" y="19430"/>
                </a:lnTo>
                <a:lnTo>
                  <a:pt x="40190" y="19430"/>
                </a:lnTo>
                <a:lnTo>
                  <a:pt x="40190" y="19400"/>
                </a:lnTo>
                <a:lnTo>
                  <a:pt x="40170" y="19400"/>
                </a:lnTo>
                <a:lnTo>
                  <a:pt x="40170" y="19370"/>
                </a:lnTo>
                <a:lnTo>
                  <a:pt x="40160" y="19370"/>
                </a:lnTo>
                <a:lnTo>
                  <a:pt x="40160" y="19360"/>
                </a:lnTo>
                <a:lnTo>
                  <a:pt x="40150" y="19360"/>
                </a:lnTo>
                <a:lnTo>
                  <a:pt x="40150" y="19340"/>
                </a:lnTo>
                <a:lnTo>
                  <a:pt x="40160" y="19340"/>
                </a:lnTo>
                <a:lnTo>
                  <a:pt x="40160" y="19330"/>
                </a:lnTo>
                <a:lnTo>
                  <a:pt x="40170" y="19330"/>
                </a:lnTo>
                <a:lnTo>
                  <a:pt x="40170" y="19300"/>
                </a:lnTo>
                <a:lnTo>
                  <a:pt x="40200" y="19300"/>
                </a:lnTo>
                <a:lnTo>
                  <a:pt x="40200" y="19280"/>
                </a:lnTo>
                <a:lnTo>
                  <a:pt x="40220" y="19280"/>
                </a:lnTo>
                <a:lnTo>
                  <a:pt x="40220" y="19250"/>
                </a:lnTo>
                <a:lnTo>
                  <a:pt x="40230" y="19250"/>
                </a:lnTo>
                <a:lnTo>
                  <a:pt x="40230" y="19240"/>
                </a:lnTo>
                <a:lnTo>
                  <a:pt x="40240" y="19240"/>
                </a:lnTo>
                <a:lnTo>
                  <a:pt x="40240" y="19220"/>
                </a:lnTo>
                <a:lnTo>
                  <a:pt x="40260" y="19220"/>
                </a:lnTo>
                <a:lnTo>
                  <a:pt x="40260" y="19200"/>
                </a:lnTo>
                <a:lnTo>
                  <a:pt x="40270" y="19200"/>
                </a:lnTo>
                <a:lnTo>
                  <a:pt x="40270" y="19190"/>
                </a:lnTo>
                <a:lnTo>
                  <a:pt x="40280" y="19190"/>
                </a:lnTo>
                <a:lnTo>
                  <a:pt x="40280" y="19170"/>
                </a:lnTo>
                <a:lnTo>
                  <a:pt x="40300" y="19170"/>
                </a:lnTo>
                <a:lnTo>
                  <a:pt x="40300" y="19100"/>
                </a:lnTo>
                <a:lnTo>
                  <a:pt x="40280" y="19100"/>
                </a:lnTo>
                <a:lnTo>
                  <a:pt x="40280" y="19050"/>
                </a:lnTo>
                <a:lnTo>
                  <a:pt x="40270" y="19050"/>
                </a:lnTo>
                <a:lnTo>
                  <a:pt x="40270" y="19040"/>
                </a:lnTo>
                <a:lnTo>
                  <a:pt x="40260" y="19040"/>
                </a:lnTo>
                <a:lnTo>
                  <a:pt x="40260" y="18980"/>
                </a:lnTo>
                <a:lnTo>
                  <a:pt x="40240" y="18980"/>
                </a:lnTo>
                <a:lnTo>
                  <a:pt x="40240" y="18850"/>
                </a:lnTo>
                <a:lnTo>
                  <a:pt x="40260" y="18850"/>
                </a:lnTo>
                <a:lnTo>
                  <a:pt x="40260" y="18810"/>
                </a:lnTo>
                <a:lnTo>
                  <a:pt x="40270" y="18810"/>
                </a:lnTo>
                <a:lnTo>
                  <a:pt x="40270" y="18790"/>
                </a:lnTo>
                <a:lnTo>
                  <a:pt x="40280" y="18790"/>
                </a:lnTo>
                <a:lnTo>
                  <a:pt x="40280" y="18810"/>
                </a:lnTo>
                <a:lnTo>
                  <a:pt x="40310" y="18810"/>
                </a:lnTo>
                <a:lnTo>
                  <a:pt x="40310" y="18790"/>
                </a:lnTo>
                <a:lnTo>
                  <a:pt x="40330" y="18790"/>
                </a:lnTo>
                <a:lnTo>
                  <a:pt x="40330" y="18780"/>
                </a:lnTo>
                <a:lnTo>
                  <a:pt x="40310" y="18780"/>
                </a:lnTo>
                <a:lnTo>
                  <a:pt x="40310" y="18760"/>
                </a:lnTo>
                <a:lnTo>
                  <a:pt x="40300" y="18760"/>
                </a:lnTo>
                <a:lnTo>
                  <a:pt x="40300" y="18750"/>
                </a:lnTo>
                <a:lnTo>
                  <a:pt x="40280" y="18750"/>
                </a:lnTo>
                <a:lnTo>
                  <a:pt x="40280" y="18730"/>
                </a:lnTo>
                <a:lnTo>
                  <a:pt x="40270" y="18730"/>
                </a:lnTo>
                <a:lnTo>
                  <a:pt x="40270" y="18720"/>
                </a:lnTo>
                <a:lnTo>
                  <a:pt x="40260" y="18720"/>
                </a:lnTo>
                <a:lnTo>
                  <a:pt x="40260" y="18690"/>
                </a:lnTo>
                <a:lnTo>
                  <a:pt x="40240" y="18690"/>
                </a:lnTo>
                <a:lnTo>
                  <a:pt x="40240" y="18670"/>
                </a:lnTo>
                <a:lnTo>
                  <a:pt x="40230" y="18670"/>
                </a:lnTo>
                <a:lnTo>
                  <a:pt x="40230" y="18590"/>
                </a:lnTo>
                <a:lnTo>
                  <a:pt x="40220" y="18590"/>
                </a:lnTo>
                <a:lnTo>
                  <a:pt x="40220" y="18580"/>
                </a:lnTo>
                <a:lnTo>
                  <a:pt x="40230" y="18580"/>
                </a:lnTo>
                <a:lnTo>
                  <a:pt x="40230" y="18560"/>
                </a:lnTo>
                <a:lnTo>
                  <a:pt x="40240" y="18560"/>
                </a:lnTo>
                <a:lnTo>
                  <a:pt x="40240" y="18550"/>
                </a:lnTo>
                <a:lnTo>
                  <a:pt x="40230" y="18550"/>
                </a:lnTo>
                <a:lnTo>
                  <a:pt x="40230" y="18530"/>
                </a:lnTo>
                <a:lnTo>
                  <a:pt x="40220" y="18530"/>
                </a:lnTo>
                <a:lnTo>
                  <a:pt x="40220" y="18410"/>
                </a:lnTo>
                <a:lnTo>
                  <a:pt x="40200" y="18410"/>
                </a:lnTo>
                <a:lnTo>
                  <a:pt x="40200" y="18400"/>
                </a:lnTo>
                <a:lnTo>
                  <a:pt x="40190" y="18400"/>
                </a:lnTo>
                <a:lnTo>
                  <a:pt x="40190" y="18370"/>
                </a:lnTo>
                <a:lnTo>
                  <a:pt x="40170" y="18370"/>
                </a:lnTo>
                <a:lnTo>
                  <a:pt x="40170" y="18350"/>
                </a:lnTo>
                <a:lnTo>
                  <a:pt x="40160" y="18350"/>
                </a:lnTo>
                <a:lnTo>
                  <a:pt x="40160" y="18210"/>
                </a:lnTo>
                <a:lnTo>
                  <a:pt x="40150" y="18210"/>
                </a:lnTo>
                <a:lnTo>
                  <a:pt x="40150" y="18180"/>
                </a:lnTo>
                <a:lnTo>
                  <a:pt x="40130" y="18180"/>
                </a:lnTo>
                <a:lnTo>
                  <a:pt x="40130" y="18140"/>
                </a:lnTo>
                <a:lnTo>
                  <a:pt x="40150" y="18140"/>
                </a:lnTo>
                <a:lnTo>
                  <a:pt x="40150" y="18090"/>
                </a:lnTo>
                <a:lnTo>
                  <a:pt x="40160" y="18090"/>
                </a:lnTo>
                <a:lnTo>
                  <a:pt x="40160" y="17970"/>
                </a:lnTo>
                <a:lnTo>
                  <a:pt x="40170" y="17970"/>
                </a:lnTo>
                <a:lnTo>
                  <a:pt x="40170" y="17910"/>
                </a:lnTo>
                <a:lnTo>
                  <a:pt x="40160" y="17910"/>
                </a:lnTo>
                <a:lnTo>
                  <a:pt x="40160" y="17860"/>
                </a:lnTo>
                <a:lnTo>
                  <a:pt x="40150" y="17860"/>
                </a:lnTo>
                <a:lnTo>
                  <a:pt x="40150" y="17850"/>
                </a:lnTo>
                <a:lnTo>
                  <a:pt x="40160" y="17850"/>
                </a:lnTo>
                <a:lnTo>
                  <a:pt x="40160" y="17820"/>
                </a:lnTo>
                <a:lnTo>
                  <a:pt x="40170" y="17820"/>
                </a:lnTo>
                <a:lnTo>
                  <a:pt x="40170" y="17780"/>
                </a:lnTo>
                <a:lnTo>
                  <a:pt x="40190" y="17780"/>
                </a:lnTo>
                <a:lnTo>
                  <a:pt x="40190" y="17720"/>
                </a:lnTo>
                <a:lnTo>
                  <a:pt x="40200" y="17720"/>
                </a:lnTo>
                <a:lnTo>
                  <a:pt x="40200" y="17660"/>
                </a:lnTo>
                <a:lnTo>
                  <a:pt x="40190" y="17660"/>
                </a:lnTo>
                <a:lnTo>
                  <a:pt x="40190" y="17650"/>
                </a:lnTo>
                <a:lnTo>
                  <a:pt x="40170" y="17650"/>
                </a:lnTo>
                <a:lnTo>
                  <a:pt x="40170" y="17630"/>
                </a:lnTo>
                <a:lnTo>
                  <a:pt x="40160" y="17630"/>
                </a:lnTo>
                <a:lnTo>
                  <a:pt x="40160" y="17600"/>
                </a:lnTo>
                <a:lnTo>
                  <a:pt x="40150" y="17600"/>
                </a:lnTo>
                <a:lnTo>
                  <a:pt x="40150" y="17570"/>
                </a:lnTo>
                <a:lnTo>
                  <a:pt x="40130" y="17570"/>
                </a:lnTo>
                <a:lnTo>
                  <a:pt x="40130" y="17560"/>
                </a:lnTo>
                <a:lnTo>
                  <a:pt x="40120" y="17560"/>
                </a:lnTo>
                <a:lnTo>
                  <a:pt x="40120" y="17510"/>
                </a:lnTo>
                <a:lnTo>
                  <a:pt x="40110" y="17510"/>
                </a:lnTo>
                <a:lnTo>
                  <a:pt x="40110" y="17420"/>
                </a:lnTo>
                <a:lnTo>
                  <a:pt x="40120" y="17420"/>
                </a:lnTo>
                <a:lnTo>
                  <a:pt x="40120" y="17340"/>
                </a:lnTo>
                <a:lnTo>
                  <a:pt x="40130" y="17340"/>
                </a:lnTo>
                <a:lnTo>
                  <a:pt x="40130" y="17330"/>
                </a:lnTo>
                <a:lnTo>
                  <a:pt x="40120" y="17330"/>
                </a:lnTo>
                <a:lnTo>
                  <a:pt x="40120" y="17300"/>
                </a:lnTo>
                <a:lnTo>
                  <a:pt x="40130" y="17300"/>
                </a:lnTo>
                <a:lnTo>
                  <a:pt x="40130" y="17270"/>
                </a:lnTo>
                <a:lnTo>
                  <a:pt x="40150" y="17270"/>
                </a:lnTo>
                <a:lnTo>
                  <a:pt x="40150" y="17250"/>
                </a:lnTo>
                <a:lnTo>
                  <a:pt x="40160" y="17250"/>
                </a:lnTo>
                <a:lnTo>
                  <a:pt x="40160" y="17220"/>
                </a:lnTo>
                <a:lnTo>
                  <a:pt x="40170" y="17220"/>
                </a:lnTo>
                <a:lnTo>
                  <a:pt x="40170" y="17170"/>
                </a:lnTo>
                <a:lnTo>
                  <a:pt x="40160" y="17170"/>
                </a:lnTo>
                <a:lnTo>
                  <a:pt x="40160" y="17140"/>
                </a:lnTo>
                <a:lnTo>
                  <a:pt x="40150" y="17140"/>
                </a:lnTo>
                <a:lnTo>
                  <a:pt x="40150" y="17080"/>
                </a:lnTo>
                <a:lnTo>
                  <a:pt x="40130" y="17080"/>
                </a:lnTo>
                <a:lnTo>
                  <a:pt x="40130" y="17070"/>
                </a:lnTo>
                <a:lnTo>
                  <a:pt x="40150" y="17070"/>
                </a:lnTo>
                <a:lnTo>
                  <a:pt x="40150" y="17040"/>
                </a:lnTo>
                <a:lnTo>
                  <a:pt x="40130" y="17040"/>
                </a:lnTo>
                <a:lnTo>
                  <a:pt x="40130" y="17020"/>
                </a:lnTo>
                <a:lnTo>
                  <a:pt x="40110" y="17020"/>
                </a:lnTo>
                <a:lnTo>
                  <a:pt x="40110" y="17010"/>
                </a:lnTo>
                <a:lnTo>
                  <a:pt x="40000" y="17010"/>
                </a:lnTo>
                <a:lnTo>
                  <a:pt x="40000" y="16980"/>
                </a:lnTo>
                <a:lnTo>
                  <a:pt x="39980" y="16980"/>
                </a:lnTo>
                <a:lnTo>
                  <a:pt x="39980" y="16960"/>
                </a:lnTo>
                <a:lnTo>
                  <a:pt x="39970" y="16960"/>
                </a:lnTo>
                <a:lnTo>
                  <a:pt x="39970" y="16900"/>
                </a:lnTo>
                <a:lnTo>
                  <a:pt x="39950" y="16900"/>
                </a:lnTo>
                <a:lnTo>
                  <a:pt x="39950" y="16820"/>
                </a:lnTo>
                <a:lnTo>
                  <a:pt x="39940" y="16820"/>
                </a:lnTo>
                <a:lnTo>
                  <a:pt x="39940" y="16590"/>
                </a:lnTo>
                <a:lnTo>
                  <a:pt x="39950" y="16590"/>
                </a:lnTo>
                <a:lnTo>
                  <a:pt x="39950" y="16530"/>
                </a:lnTo>
                <a:lnTo>
                  <a:pt x="39970" y="16530"/>
                </a:lnTo>
                <a:lnTo>
                  <a:pt x="39970" y="16520"/>
                </a:lnTo>
                <a:lnTo>
                  <a:pt x="39980" y="16520"/>
                </a:lnTo>
                <a:lnTo>
                  <a:pt x="39980" y="16470"/>
                </a:lnTo>
                <a:lnTo>
                  <a:pt x="39970" y="16470"/>
                </a:lnTo>
                <a:lnTo>
                  <a:pt x="39970" y="16440"/>
                </a:lnTo>
                <a:lnTo>
                  <a:pt x="39950" y="16440"/>
                </a:lnTo>
                <a:lnTo>
                  <a:pt x="39950" y="16430"/>
                </a:lnTo>
                <a:lnTo>
                  <a:pt x="39940" y="16430"/>
                </a:lnTo>
                <a:lnTo>
                  <a:pt x="39940" y="16410"/>
                </a:lnTo>
                <a:lnTo>
                  <a:pt x="39930" y="16410"/>
                </a:lnTo>
                <a:lnTo>
                  <a:pt x="39930" y="16390"/>
                </a:lnTo>
                <a:lnTo>
                  <a:pt x="39910" y="16390"/>
                </a:lnTo>
                <a:lnTo>
                  <a:pt x="39910" y="16380"/>
                </a:lnTo>
                <a:lnTo>
                  <a:pt x="39890" y="16380"/>
                </a:lnTo>
                <a:lnTo>
                  <a:pt x="39890" y="16350"/>
                </a:lnTo>
                <a:lnTo>
                  <a:pt x="39900" y="16350"/>
                </a:lnTo>
                <a:lnTo>
                  <a:pt x="39900" y="16330"/>
                </a:lnTo>
                <a:lnTo>
                  <a:pt x="39890" y="16330"/>
                </a:lnTo>
                <a:lnTo>
                  <a:pt x="39890" y="16320"/>
                </a:lnTo>
                <a:lnTo>
                  <a:pt x="39870" y="16320"/>
                </a:lnTo>
                <a:lnTo>
                  <a:pt x="39870" y="16300"/>
                </a:lnTo>
                <a:lnTo>
                  <a:pt x="39860" y="16300"/>
                </a:lnTo>
                <a:lnTo>
                  <a:pt x="39860" y="16290"/>
                </a:lnTo>
                <a:lnTo>
                  <a:pt x="39870" y="16290"/>
                </a:lnTo>
                <a:lnTo>
                  <a:pt x="39870" y="16150"/>
                </a:lnTo>
                <a:lnTo>
                  <a:pt x="39860" y="16150"/>
                </a:lnTo>
                <a:lnTo>
                  <a:pt x="39860" y="16120"/>
                </a:lnTo>
                <a:lnTo>
                  <a:pt x="39840" y="16120"/>
                </a:lnTo>
                <a:lnTo>
                  <a:pt x="39840" y="16070"/>
                </a:lnTo>
                <a:lnTo>
                  <a:pt x="39830" y="16070"/>
                </a:lnTo>
                <a:lnTo>
                  <a:pt x="39830" y="16060"/>
                </a:lnTo>
                <a:lnTo>
                  <a:pt x="39820" y="16060"/>
                </a:lnTo>
                <a:lnTo>
                  <a:pt x="39820" y="16000"/>
                </a:lnTo>
                <a:lnTo>
                  <a:pt x="39840" y="16000"/>
                </a:lnTo>
                <a:lnTo>
                  <a:pt x="39840" y="15980"/>
                </a:lnTo>
                <a:lnTo>
                  <a:pt x="39900" y="15980"/>
                </a:lnTo>
                <a:lnTo>
                  <a:pt x="39900" y="15970"/>
                </a:lnTo>
                <a:lnTo>
                  <a:pt x="39910" y="15970"/>
                </a:lnTo>
                <a:lnTo>
                  <a:pt x="39910" y="15950"/>
                </a:lnTo>
                <a:lnTo>
                  <a:pt x="39930" y="15950"/>
                </a:lnTo>
                <a:lnTo>
                  <a:pt x="39930" y="15940"/>
                </a:lnTo>
                <a:lnTo>
                  <a:pt x="39940" y="15940"/>
                </a:lnTo>
                <a:lnTo>
                  <a:pt x="39940" y="15910"/>
                </a:lnTo>
                <a:lnTo>
                  <a:pt x="39950" y="15910"/>
                </a:lnTo>
                <a:lnTo>
                  <a:pt x="39950" y="15890"/>
                </a:lnTo>
                <a:lnTo>
                  <a:pt x="39940" y="15890"/>
                </a:lnTo>
                <a:lnTo>
                  <a:pt x="39940" y="15860"/>
                </a:lnTo>
                <a:lnTo>
                  <a:pt x="39950" y="15860"/>
                </a:lnTo>
                <a:lnTo>
                  <a:pt x="39950" y="15840"/>
                </a:lnTo>
                <a:lnTo>
                  <a:pt x="39940" y="15840"/>
                </a:lnTo>
                <a:lnTo>
                  <a:pt x="39940" y="15810"/>
                </a:lnTo>
                <a:lnTo>
                  <a:pt x="39950" y="15810"/>
                </a:lnTo>
                <a:lnTo>
                  <a:pt x="39950" y="15800"/>
                </a:lnTo>
                <a:lnTo>
                  <a:pt x="39970" y="15800"/>
                </a:lnTo>
                <a:lnTo>
                  <a:pt x="39970" y="15780"/>
                </a:lnTo>
                <a:lnTo>
                  <a:pt x="39950" y="15780"/>
                </a:lnTo>
                <a:lnTo>
                  <a:pt x="39950" y="15770"/>
                </a:lnTo>
                <a:lnTo>
                  <a:pt x="39940" y="15770"/>
                </a:lnTo>
                <a:lnTo>
                  <a:pt x="39940" y="15630"/>
                </a:lnTo>
                <a:lnTo>
                  <a:pt x="39950" y="15630"/>
                </a:lnTo>
                <a:lnTo>
                  <a:pt x="39950" y="15590"/>
                </a:lnTo>
                <a:lnTo>
                  <a:pt x="39970" y="15590"/>
                </a:lnTo>
                <a:lnTo>
                  <a:pt x="39970" y="15570"/>
                </a:lnTo>
                <a:lnTo>
                  <a:pt x="39980" y="15570"/>
                </a:lnTo>
                <a:lnTo>
                  <a:pt x="39980" y="15590"/>
                </a:lnTo>
                <a:lnTo>
                  <a:pt x="40000" y="15590"/>
                </a:lnTo>
                <a:lnTo>
                  <a:pt x="40000" y="15620"/>
                </a:lnTo>
                <a:lnTo>
                  <a:pt x="40010" y="15620"/>
                </a:lnTo>
                <a:lnTo>
                  <a:pt x="40010" y="15630"/>
                </a:lnTo>
                <a:lnTo>
                  <a:pt x="40020" y="15630"/>
                </a:lnTo>
                <a:lnTo>
                  <a:pt x="40020" y="15650"/>
                </a:lnTo>
                <a:lnTo>
                  <a:pt x="40040" y="15650"/>
                </a:lnTo>
                <a:lnTo>
                  <a:pt x="40040" y="15630"/>
                </a:lnTo>
                <a:lnTo>
                  <a:pt x="40050" y="15630"/>
                </a:lnTo>
                <a:lnTo>
                  <a:pt x="40050" y="15550"/>
                </a:lnTo>
                <a:lnTo>
                  <a:pt x="40060" y="15550"/>
                </a:lnTo>
                <a:lnTo>
                  <a:pt x="40060" y="15540"/>
                </a:lnTo>
                <a:lnTo>
                  <a:pt x="40080" y="15540"/>
                </a:lnTo>
                <a:lnTo>
                  <a:pt x="40080" y="15520"/>
                </a:lnTo>
                <a:lnTo>
                  <a:pt x="40110" y="15520"/>
                </a:lnTo>
                <a:lnTo>
                  <a:pt x="40110" y="15540"/>
                </a:lnTo>
                <a:lnTo>
                  <a:pt x="40130" y="15540"/>
                </a:lnTo>
                <a:lnTo>
                  <a:pt x="40130" y="15520"/>
                </a:lnTo>
                <a:lnTo>
                  <a:pt x="40150" y="15520"/>
                </a:lnTo>
                <a:lnTo>
                  <a:pt x="40150" y="15490"/>
                </a:lnTo>
                <a:lnTo>
                  <a:pt x="40190" y="15490"/>
                </a:lnTo>
                <a:lnTo>
                  <a:pt x="40190" y="15550"/>
                </a:lnTo>
                <a:lnTo>
                  <a:pt x="40200" y="15550"/>
                </a:lnTo>
                <a:lnTo>
                  <a:pt x="40200" y="15590"/>
                </a:lnTo>
                <a:lnTo>
                  <a:pt x="40220" y="15590"/>
                </a:lnTo>
                <a:lnTo>
                  <a:pt x="40220" y="15600"/>
                </a:lnTo>
                <a:lnTo>
                  <a:pt x="40230" y="15600"/>
                </a:lnTo>
                <a:lnTo>
                  <a:pt x="40230" y="15620"/>
                </a:lnTo>
                <a:lnTo>
                  <a:pt x="40240" y="15620"/>
                </a:lnTo>
                <a:lnTo>
                  <a:pt x="40240" y="15650"/>
                </a:lnTo>
                <a:lnTo>
                  <a:pt x="40260" y="15650"/>
                </a:lnTo>
                <a:lnTo>
                  <a:pt x="40260" y="15660"/>
                </a:lnTo>
                <a:lnTo>
                  <a:pt x="40300" y="15660"/>
                </a:lnTo>
                <a:lnTo>
                  <a:pt x="40300" y="15680"/>
                </a:lnTo>
                <a:lnTo>
                  <a:pt x="40310" y="15680"/>
                </a:lnTo>
                <a:lnTo>
                  <a:pt x="40310" y="15690"/>
                </a:lnTo>
                <a:lnTo>
                  <a:pt x="40330" y="15690"/>
                </a:lnTo>
                <a:lnTo>
                  <a:pt x="40330" y="15710"/>
                </a:lnTo>
                <a:lnTo>
                  <a:pt x="40340" y="15710"/>
                </a:lnTo>
                <a:lnTo>
                  <a:pt x="40340" y="15720"/>
                </a:lnTo>
                <a:lnTo>
                  <a:pt x="40350" y="15720"/>
                </a:lnTo>
                <a:lnTo>
                  <a:pt x="40350" y="15710"/>
                </a:lnTo>
                <a:lnTo>
                  <a:pt x="40370" y="15710"/>
                </a:lnTo>
                <a:lnTo>
                  <a:pt x="40370" y="15740"/>
                </a:lnTo>
                <a:lnTo>
                  <a:pt x="40380" y="15740"/>
                </a:lnTo>
                <a:lnTo>
                  <a:pt x="40380" y="15750"/>
                </a:lnTo>
                <a:lnTo>
                  <a:pt x="40410" y="15750"/>
                </a:lnTo>
                <a:lnTo>
                  <a:pt x="40410" y="15740"/>
                </a:lnTo>
                <a:lnTo>
                  <a:pt x="40420" y="15740"/>
                </a:lnTo>
                <a:lnTo>
                  <a:pt x="40420" y="15710"/>
                </a:lnTo>
                <a:lnTo>
                  <a:pt x="40440" y="15710"/>
                </a:lnTo>
                <a:lnTo>
                  <a:pt x="40440" y="15690"/>
                </a:lnTo>
                <a:lnTo>
                  <a:pt x="40450" y="15690"/>
                </a:lnTo>
                <a:lnTo>
                  <a:pt x="40450" y="15650"/>
                </a:lnTo>
                <a:lnTo>
                  <a:pt x="40500" y="15650"/>
                </a:lnTo>
                <a:lnTo>
                  <a:pt x="40500" y="15720"/>
                </a:lnTo>
                <a:lnTo>
                  <a:pt x="40490" y="15720"/>
                </a:lnTo>
                <a:lnTo>
                  <a:pt x="40490" y="15740"/>
                </a:lnTo>
                <a:lnTo>
                  <a:pt x="40460" y="15740"/>
                </a:lnTo>
                <a:lnTo>
                  <a:pt x="40460" y="15750"/>
                </a:lnTo>
                <a:lnTo>
                  <a:pt x="40450" y="15750"/>
                </a:lnTo>
                <a:lnTo>
                  <a:pt x="40450" y="15780"/>
                </a:lnTo>
                <a:lnTo>
                  <a:pt x="40440" y="15780"/>
                </a:lnTo>
                <a:lnTo>
                  <a:pt x="40430" y="15800"/>
                </a:lnTo>
                <a:lnTo>
                  <a:pt x="40420" y="15800"/>
                </a:lnTo>
                <a:lnTo>
                  <a:pt x="40420" y="15810"/>
                </a:lnTo>
                <a:lnTo>
                  <a:pt x="40410" y="15810"/>
                </a:lnTo>
                <a:lnTo>
                  <a:pt x="40410" y="15830"/>
                </a:lnTo>
                <a:lnTo>
                  <a:pt x="40370" y="15830"/>
                </a:lnTo>
                <a:lnTo>
                  <a:pt x="40370" y="15840"/>
                </a:lnTo>
                <a:lnTo>
                  <a:pt x="40350" y="15840"/>
                </a:lnTo>
                <a:lnTo>
                  <a:pt x="40350" y="15860"/>
                </a:lnTo>
                <a:lnTo>
                  <a:pt x="40340" y="15860"/>
                </a:lnTo>
                <a:lnTo>
                  <a:pt x="40340" y="15950"/>
                </a:lnTo>
                <a:lnTo>
                  <a:pt x="40350" y="15950"/>
                </a:lnTo>
                <a:lnTo>
                  <a:pt x="40350" y="15970"/>
                </a:lnTo>
                <a:lnTo>
                  <a:pt x="40380" y="15970"/>
                </a:lnTo>
                <a:lnTo>
                  <a:pt x="40380" y="15980"/>
                </a:lnTo>
                <a:lnTo>
                  <a:pt x="40410" y="15980"/>
                </a:lnTo>
                <a:lnTo>
                  <a:pt x="40410" y="16000"/>
                </a:lnTo>
                <a:lnTo>
                  <a:pt x="40420" y="16000"/>
                </a:lnTo>
                <a:lnTo>
                  <a:pt x="40420" y="16030"/>
                </a:lnTo>
                <a:lnTo>
                  <a:pt x="40430" y="16030"/>
                </a:lnTo>
                <a:lnTo>
                  <a:pt x="40440" y="16040"/>
                </a:lnTo>
                <a:lnTo>
                  <a:pt x="40450" y="16040"/>
                </a:lnTo>
                <a:lnTo>
                  <a:pt x="40450" y="16060"/>
                </a:lnTo>
                <a:lnTo>
                  <a:pt x="40460" y="16060"/>
                </a:lnTo>
                <a:lnTo>
                  <a:pt x="40460" y="16070"/>
                </a:lnTo>
                <a:lnTo>
                  <a:pt x="40480" y="16070"/>
                </a:lnTo>
                <a:lnTo>
                  <a:pt x="40480" y="16100"/>
                </a:lnTo>
                <a:lnTo>
                  <a:pt x="40490" y="16100"/>
                </a:lnTo>
                <a:lnTo>
                  <a:pt x="40490" y="16120"/>
                </a:lnTo>
                <a:lnTo>
                  <a:pt x="40500" y="16120"/>
                </a:lnTo>
                <a:lnTo>
                  <a:pt x="40500" y="16150"/>
                </a:lnTo>
                <a:lnTo>
                  <a:pt x="40490" y="16150"/>
                </a:lnTo>
                <a:lnTo>
                  <a:pt x="40490" y="16180"/>
                </a:lnTo>
                <a:lnTo>
                  <a:pt x="40500" y="16180"/>
                </a:lnTo>
                <a:lnTo>
                  <a:pt x="40500" y="16320"/>
                </a:lnTo>
                <a:lnTo>
                  <a:pt x="40490" y="16320"/>
                </a:lnTo>
                <a:lnTo>
                  <a:pt x="40490" y="16330"/>
                </a:lnTo>
                <a:lnTo>
                  <a:pt x="40420" y="16330"/>
                </a:lnTo>
                <a:lnTo>
                  <a:pt x="40420" y="16350"/>
                </a:lnTo>
                <a:lnTo>
                  <a:pt x="40410" y="16350"/>
                </a:lnTo>
                <a:lnTo>
                  <a:pt x="40410" y="16360"/>
                </a:lnTo>
                <a:lnTo>
                  <a:pt x="40420" y="16360"/>
                </a:lnTo>
                <a:lnTo>
                  <a:pt x="40420" y="16380"/>
                </a:lnTo>
                <a:lnTo>
                  <a:pt x="40450" y="16380"/>
                </a:lnTo>
                <a:lnTo>
                  <a:pt x="40450" y="16440"/>
                </a:lnTo>
                <a:lnTo>
                  <a:pt x="40490" y="16440"/>
                </a:lnTo>
                <a:lnTo>
                  <a:pt x="40490" y="16590"/>
                </a:lnTo>
                <a:lnTo>
                  <a:pt x="40500" y="16590"/>
                </a:lnTo>
                <a:lnTo>
                  <a:pt x="40500" y="16610"/>
                </a:lnTo>
                <a:lnTo>
                  <a:pt x="40520" y="16610"/>
                </a:lnTo>
                <a:lnTo>
                  <a:pt x="40590" y="16610"/>
                </a:lnTo>
                <a:lnTo>
                  <a:pt x="40590" y="16590"/>
                </a:lnTo>
                <a:lnTo>
                  <a:pt x="40600" y="16590"/>
                </a:lnTo>
                <a:lnTo>
                  <a:pt x="40600" y="16580"/>
                </a:lnTo>
                <a:lnTo>
                  <a:pt x="40630" y="16580"/>
                </a:lnTo>
                <a:lnTo>
                  <a:pt x="40630" y="16750"/>
                </a:lnTo>
                <a:lnTo>
                  <a:pt x="40650" y="16750"/>
                </a:lnTo>
                <a:lnTo>
                  <a:pt x="40650" y="16760"/>
                </a:lnTo>
                <a:lnTo>
                  <a:pt x="40670" y="16760"/>
                </a:lnTo>
                <a:lnTo>
                  <a:pt x="40670" y="16840"/>
                </a:lnTo>
                <a:lnTo>
                  <a:pt x="40680" y="16840"/>
                </a:lnTo>
                <a:lnTo>
                  <a:pt x="40680" y="16850"/>
                </a:lnTo>
                <a:lnTo>
                  <a:pt x="40700" y="16850"/>
                </a:lnTo>
                <a:lnTo>
                  <a:pt x="40700" y="16870"/>
                </a:lnTo>
                <a:lnTo>
                  <a:pt x="40710" y="16870"/>
                </a:lnTo>
                <a:lnTo>
                  <a:pt x="40710" y="16880"/>
                </a:lnTo>
                <a:lnTo>
                  <a:pt x="40780" y="16880"/>
                </a:lnTo>
                <a:lnTo>
                  <a:pt x="40780" y="16900"/>
                </a:lnTo>
                <a:lnTo>
                  <a:pt x="40810" y="16900"/>
                </a:lnTo>
                <a:lnTo>
                  <a:pt x="40810" y="16910"/>
                </a:lnTo>
                <a:lnTo>
                  <a:pt x="40780" y="16910"/>
                </a:lnTo>
                <a:lnTo>
                  <a:pt x="40780" y="16960"/>
                </a:lnTo>
                <a:lnTo>
                  <a:pt x="40790" y="16960"/>
                </a:lnTo>
                <a:lnTo>
                  <a:pt x="40790" y="16990"/>
                </a:lnTo>
                <a:lnTo>
                  <a:pt x="40820" y="16990"/>
                </a:lnTo>
                <a:lnTo>
                  <a:pt x="40820" y="16980"/>
                </a:lnTo>
                <a:lnTo>
                  <a:pt x="40830" y="16980"/>
                </a:lnTo>
                <a:lnTo>
                  <a:pt x="40830" y="16960"/>
                </a:lnTo>
                <a:lnTo>
                  <a:pt x="40860" y="16960"/>
                </a:lnTo>
                <a:lnTo>
                  <a:pt x="40860" y="16940"/>
                </a:lnTo>
                <a:lnTo>
                  <a:pt x="40940" y="16940"/>
                </a:lnTo>
                <a:lnTo>
                  <a:pt x="40940" y="16980"/>
                </a:lnTo>
                <a:lnTo>
                  <a:pt x="40970" y="16980"/>
                </a:lnTo>
                <a:lnTo>
                  <a:pt x="40970" y="16990"/>
                </a:lnTo>
                <a:lnTo>
                  <a:pt x="40980" y="16990"/>
                </a:lnTo>
                <a:lnTo>
                  <a:pt x="40980" y="16880"/>
                </a:lnTo>
                <a:lnTo>
                  <a:pt x="40970" y="16880"/>
                </a:lnTo>
                <a:lnTo>
                  <a:pt x="40970" y="16840"/>
                </a:lnTo>
                <a:lnTo>
                  <a:pt x="40980" y="16840"/>
                </a:lnTo>
                <a:lnTo>
                  <a:pt x="40980" y="16820"/>
                </a:lnTo>
                <a:lnTo>
                  <a:pt x="41000" y="16820"/>
                </a:lnTo>
                <a:lnTo>
                  <a:pt x="41000" y="16810"/>
                </a:lnTo>
                <a:lnTo>
                  <a:pt x="41030" y="16810"/>
                </a:lnTo>
                <a:lnTo>
                  <a:pt x="41030" y="16790"/>
                </a:lnTo>
                <a:lnTo>
                  <a:pt x="41070" y="16790"/>
                </a:lnTo>
                <a:lnTo>
                  <a:pt x="41070" y="16720"/>
                </a:lnTo>
                <a:lnTo>
                  <a:pt x="41150" y="16720"/>
                </a:lnTo>
                <a:lnTo>
                  <a:pt x="41150" y="16700"/>
                </a:lnTo>
                <a:lnTo>
                  <a:pt x="41160" y="16700"/>
                </a:lnTo>
                <a:lnTo>
                  <a:pt x="41160" y="16680"/>
                </a:lnTo>
                <a:lnTo>
                  <a:pt x="41180" y="16680"/>
                </a:lnTo>
                <a:lnTo>
                  <a:pt x="41180" y="16670"/>
                </a:lnTo>
                <a:lnTo>
                  <a:pt x="41190" y="16670"/>
                </a:lnTo>
                <a:lnTo>
                  <a:pt x="41190" y="16650"/>
                </a:lnTo>
                <a:lnTo>
                  <a:pt x="41200" y="16650"/>
                </a:lnTo>
                <a:lnTo>
                  <a:pt x="41200" y="16640"/>
                </a:lnTo>
                <a:lnTo>
                  <a:pt x="41220" y="16640"/>
                </a:lnTo>
                <a:lnTo>
                  <a:pt x="41220" y="16620"/>
                </a:lnTo>
                <a:lnTo>
                  <a:pt x="41230" y="16620"/>
                </a:lnTo>
                <a:lnTo>
                  <a:pt x="41230" y="16610"/>
                </a:lnTo>
                <a:lnTo>
                  <a:pt x="41250" y="16610"/>
                </a:lnTo>
                <a:lnTo>
                  <a:pt x="41250" y="16590"/>
                </a:lnTo>
                <a:lnTo>
                  <a:pt x="41260" y="16590"/>
                </a:lnTo>
                <a:lnTo>
                  <a:pt x="41260" y="16580"/>
                </a:lnTo>
                <a:lnTo>
                  <a:pt x="41290" y="16580"/>
                </a:lnTo>
                <a:lnTo>
                  <a:pt x="41290" y="16560"/>
                </a:lnTo>
                <a:lnTo>
                  <a:pt x="41300" y="16560"/>
                </a:lnTo>
                <a:lnTo>
                  <a:pt x="41300" y="16550"/>
                </a:lnTo>
                <a:lnTo>
                  <a:pt x="41330" y="16550"/>
                </a:lnTo>
                <a:lnTo>
                  <a:pt x="41330" y="16560"/>
                </a:lnTo>
                <a:lnTo>
                  <a:pt x="41340" y="16560"/>
                </a:lnTo>
                <a:lnTo>
                  <a:pt x="41340" y="16590"/>
                </a:lnTo>
                <a:lnTo>
                  <a:pt x="41360" y="16590"/>
                </a:lnTo>
                <a:lnTo>
                  <a:pt x="41360" y="16610"/>
                </a:lnTo>
                <a:lnTo>
                  <a:pt x="41370" y="16610"/>
                </a:lnTo>
                <a:lnTo>
                  <a:pt x="41370" y="16590"/>
                </a:lnTo>
                <a:lnTo>
                  <a:pt x="41380" y="16590"/>
                </a:lnTo>
                <a:lnTo>
                  <a:pt x="41380" y="16580"/>
                </a:lnTo>
                <a:lnTo>
                  <a:pt x="41400" y="16580"/>
                </a:lnTo>
                <a:lnTo>
                  <a:pt x="41400" y="16550"/>
                </a:lnTo>
                <a:lnTo>
                  <a:pt x="41440" y="16550"/>
                </a:lnTo>
                <a:lnTo>
                  <a:pt x="41440" y="16530"/>
                </a:lnTo>
                <a:lnTo>
                  <a:pt x="41450" y="16530"/>
                </a:lnTo>
                <a:lnTo>
                  <a:pt x="41450" y="16520"/>
                </a:lnTo>
                <a:lnTo>
                  <a:pt x="41460" y="16520"/>
                </a:lnTo>
                <a:lnTo>
                  <a:pt x="41460" y="16500"/>
                </a:lnTo>
                <a:lnTo>
                  <a:pt x="41480" y="16500"/>
                </a:lnTo>
                <a:lnTo>
                  <a:pt x="41480" y="16490"/>
                </a:lnTo>
                <a:lnTo>
                  <a:pt x="41510" y="16490"/>
                </a:lnTo>
                <a:lnTo>
                  <a:pt x="41510" y="16470"/>
                </a:lnTo>
                <a:lnTo>
                  <a:pt x="41550" y="16470"/>
                </a:lnTo>
                <a:lnTo>
                  <a:pt x="41550" y="16460"/>
                </a:lnTo>
                <a:lnTo>
                  <a:pt x="41570" y="16460"/>
                </a:lnTo>
                <a:lnTo>
                  <a:pt x="41570" y="16440"/>
                </a:lnTo>
                <a:lnTo>
                  <a:pt x="41630" y="16440"/>
                </a:lnTo>
                <a:lnTo>
                  <a:pt x="41630" y="16430"/>
                </a:lnTo>
                <a:lnTo>
                  <a:pt x="41640" y="16430"/>
                </a:lnTo>
                <a:lnTo>
                  <a:pt x="41640" y="16390"/>
                </a:lnTo>
                <a:lnTo>
                  <a:pt x="41660" y="16390"/>
                </a:lnTo>
                <a:lnTo>
                  <a:pt x="41660" y="16330"/>
                </a:lnTo>
                <a:lnTo>
                  <a:pt x="41630" y="16330"/>
                </a:lnTo>
                <a:lnTo>
                  <a:pt x="41630" y="16320"/>
                </a:lnTo>
                <a:lnTo>
                  <a:pt x="41620" y="16320"/>
                </a:lnTo>
                <a:lnTo>
                  <a:pt x="41620" y="16300"/>
                </a:lnTo>
                <a:lnTo>
                  <a:pt x="41590" y="16300"/>
                </a:lnTo>
                <a:lnTo>
                  <a:pt x="41590" y="16290"/>
                </a:lnTo>
                <a:lnTo>
                  <a:pt x="41600" y="16290"/>
                </a:lnTo>
                <a:lnTo>
                  <a:pt x="41600" y="16270"/>
                </a:lnTo>
                <a:lnTo>
                  <a:pt x="41590" y="16270"/>
                </a:lnTo>
                <a:lnTo>
                  <a:pt x="41590" y="16030"/>
                </a:lnTo>
                <a:lnTo>
                  <a:pt x="41600" y="16030"/>
                </a:lnTo>
                <a:lnTo>
                  <a:pt x="41600" y="16000"/>
                </a:lnTo>
                <a:lnTo>
                  <a:pt x="41630" y="16000"/>
                </a:lnTo>
                <a:lnTo>
                  <a:pt x="41630" y="15980"/>
                </a:lnTo>
                <a:lnTo>
                  <a:pt x="41640" y="15980"/>
                </a:lnTo>
                <a:lnTo>
                  <a:pt x="41640" y="15970"/>
                </a:lnTo>
                <a:lnTo>
                  <a:pt x="41660" y="15970"/>
                </a:lnTo>
                <a:lnTo>
                  <a:pt x="41660" y="15940"/>
                </a:lnTo>
                <a:lnTo>
                  <a:pt x="41670" y="15940"/>
                </a:lnTo>
                <a:lnTo>
                  <a:pt x="41670" y="15920"/>
                </a:lnTo>
                <a:lnTo>
                  <a:pt x="41680" y="15920"/>
                </a:lnTo>
                <a:lnTo>
                  <a:pt x="41680" y="15910"/>
                </a:lnTo>
                <a:lnTo>
                  <a:pt x="41700" y="15910"/>
                </a:lnTo>
                <a:lnTo>
                  <a:pt x="41700" y="15890"/>
                </a:lnTo>
                <a:lnTo>
                  <a:pt x="41710" y="15890"/>
                </a:lnTo>
                <a:lnTo>
                  <a:pt x="41710" y="15800"/>
                </a:lnTo>
                <a:lnTo>
                  <a:pt x="41700" y="15800"/>
                </a:lnTo>
                <a:lnTo>
                  <a:pt x="41700" y="15780"/>
                </a:lnTo>
                <a:lnTo>
                  <a:pt x="41680" y="15780"/>
                </a:lnTo>
                <a:lnTo>
                  <a:pt x="41680" y="15710"/>
                </a:lnTo>
                <a:lnTo>
                  <a:pt x="41700" y="15710"/>
                </a:lnTo>
                <a:lnTo>
                  <a:pt x="41700" y="15510"/>
                </a:lnTo>
                <a:lnTo>
                  <a:pt x="41680" y="15510"/>
                </a:lnTo>
                <a:lnTo>
                  <a:pt x="41680" y="15480"/>
                </a:lnTo>
                <a:lnTo>
                  <a:pt x="41660" y="15480"/>
                </a:lnTo>
                <a:lnTo>
                  <a:pt x="41660" y="15430"/>
                </a:lnTo>
                <a:lnTo>
                  <a:pt x="41680" y="15430"/>
                </a:lnTo>
                <a:lnTo>
                  <a:pt x="41680" y="15420"/>
                </a:lnTo>
                <a:lnTo>
                  <a:pt x="41700" y="15420"/>
                </a:lnTo>
                <a:lnTo>
                  <a:pt x="41700" y="15400"/>
                </a:lnTo>
                <a:lnTo>
                  <a:pt x="41740" y="15400"/>
                </a:lnTo>
                <a:lnTo>
                  <a:pt x="41740" y="15420"/>
                </a:lnTo>
                <a:lnTo>
                  <a:pt x="41770" y="15420"/>
                </a:lnTo>
                <a:lnTo>
                  <a:pt x="41770" y="15430"/>
                </a:lnTo>
                <a:lnTo>
                  <a:pt x="41780" y="15430"/>
                </a:lnTo>
                <a:lnTo>
                  <a:pt x="41780" y="15450"/>
                </a:lnTo>
                <a:lnTo>
                  <a:pt x="41810" y="15450"/>
                </a:lnTo>
                <a:lnTo>
                  <a:pt x="41810" y="15460"/>
                </a:lnTo>
                <a:lnTo>
                  <a:pt x="41840" y="15460"/>
                </a:lnTo>
                <a:lnTo>
                  <a:pt x="41840" y="15480"/>
                </a:lnTo>
                <a:lnTo>
                  <a:pt x="41850" y="15480"/>
                </a:lnTo>
                <a:lnTo>
                  <a:pt x="41850" y="15510"/>
                </a:lnTo>
                <a:lnTo>
                  <a:pt x="41860" y="15510"/>
                </a:lnTo>
                <a:lnTo>
                  <a:pt x="41860" y="15520"/>
                </a:lnTo>
                <a:lnTo>
                  <a:pt x="41930" y="15520"/>
                </a:lnTo>
                <a:lnTo>
                  <a:pt x="41930" y="15510"/>
                </a:lnTo>
                <a:lnTo>
                  <a:pt x="41970" y="15510"/>
                </a:lnTo>
                <a:lnTo>
                  <a:pt x="41970" y="15490"/>
                </a:lnTo>
                <a:lnTo>
                  <a:pt x="42140" y="15490"/>
                </a:lnTo>
                <a:lnTo>
                  <a:pt x="42140" y="15480"/>
                </a:lnTo>
                <a:lnTo>
                  <a:pt x="42180" y="15480"/>
                </a:lnTo>
                <a:lnTo>
                  <a:pt x="42180" y="15460"/>
                </a:lnTo>
                <a:lnTo>
                  <a:pt x="42220" y="15460"/>
                </a:lnTo>
                <a:lnTo>
                  <a:pt x="42220" y="15450"/>
                </a:lnTo>
                <a:lnTo>
                  <a:pt x="42230" y="15450"/>
                </a:lnTo>
                <a:lnTo>
                  <a:pt x="42230" y="15430"/>
                </a:lnTo>
                <a:lnTo>
                  <a:pt x="42250" y="15430"/>
                </a:lnTo>
                <a:lnTo>
                  <a:pt x="42250" y="15400"/>
                </a:lnTo>
                <a:lnTo>
                  <a:pt x="42260" y="15400"/>
                </a:lnTo>
                <a:lnTo>
                  <a:pt x="42260" y="15390"/>
                </a:lnTo>
                <a:lnTo>
                  <a:pt x="42280" y="15390"/>
                </a:lnTo>
                <a:lnTo>
                  <a:pt x="42280" y="15370"/>
                </a:lnTo>
                <a:lnTo>
                  <a:pt x="42290" y="15370"/>
                </a:lnTo>
                <a:lnTo>
                  <a:pt x="42290" y="15360"/>
                </a:lnTo>
                <a:lnTo>
                  <a:pt x="42300" y="15360"/>
                </a:lnTo>
                <a:lnTo>
                  <a:pt x="42300" y="15340"/>
                </a:lnTo>
                <a:lnTo>
                  <a:pt x="42320" y="15340"/>
                </a:lnTo>
                <a:lnTo>
                  <a:pt x="42320" y="15310"/>
                </a:lnTo>
                <a:lnTo>
                  <a:pt x="42300" y="15310"/>
                </a:lnTo>
                <a:lnTo>
                  <a:pt x="42300" y="15260"/>
                </a:lnTo>
                <a:lnTo>
                  <a:pt x="42230" y="15260"/>
                </a:lnTo>
                <a:lnTo>
                  <a:pt x="42230" y="15250"/>
                </a:lnTo>
                <a:lnTo>
                  <a:pt x="42210" y="15250"/>
                </a:lnTo>
                <a:lnTo>
                  <a:pt x="42210" y="15230"/>
                </a:lnTo>
                <a:lnTo>
                  <a:pt x="42180" y="15230"/>
                </a:lnTo>
                <a:lnTo>
                  <a:pt x="42180" y="15220"/>
                </a:lnTo>
                <a:lnTo>
                  <a:pt x="42170" y="15220"/>
                </a:lnTo>
                <a:lnTo>
                  <a:pt x="42170" y="15200"/>
                </a:lnTo>
                <a:lnTo>
                  <a:pt x="42150" y="15200"/>
                </a:lnTo>
                <a:lnTo>
                  <a:pt x="42150" y="15190"/>
                </a:lnTo>
                <a:lnTo>
                  <a:pt x="42140" y="15190"/>
                </a:lnTo>
                <a:lnTo>
                  <a:pt x="42140" y="15170"/>
                </a:lnTo>
                <a:lnTo>
                  <a:pt x="42120" y="15170"/>
                </a:lnTo>
                <a:lnTo>
                  <a:pt x="42120" y="15140"/>
                </a:lnTo>
                <a:lnTo>
                  <a:pt x="42140" y="15140"/>
                </a:lnTo>
                <a:lnTo>
                  <a:pt x="42140" y="15110"/>
                </a:lnTo>
                <a:lnTo>
                  <a:pt x="42150" y="15110"/>
                </a:lnTo>
                <a:lnTo>
                  <a:pt x="42150" y="15100"/>
                </a:lnTo>
                <a:lnTo>
                  <a:pt x="42170" y="15100"/>
                </a:lnTo>
                <a:lnTo>
                  <a:pt x="42170" y="15070"/>
                </a:lnTo>
                <a:lnTo>
                  <a:pt x="42180" y="15070"/>
                </a:lnTo>
                <a:lnTo>
                  <a:pt x="42180" y="15020"/>
                </a:lnTo>
                <a:lnTo>
                  <a:pt x="42190" y="15020"/>
                </a:lnTo>
                <a:lnTo>
                  <a:pt x="42190" y="15000"/>
                </a:lnTo>
                <a:lnTo>
                  <a:pt x="42180" y="15000"/>
                </a:lnTo>
                <a:lnTo>
                  <a:pt x="42180" y="14990"/>
                </a:lnTo>
                <a:lnTo>
                  <a:pt x="42170" y="14990"/>
                </a:lnTo>
                <a:lnTo>
                  <a:pt x="42170" y="14910"/>
                </a:lnTo>
                <a:lnTo>
                  <a:pt x="42190" y="14910"/>
                </a:lnTo>
                <a:lnTo>
                  <a:pt x="42190" y="14900"/>
                </a:lnTo>
                <a:lnTo>
                  <a:pt x="42210" y="14900"/>
                </a:lnTo>
                <a:lnTo>
                  <a:pt x="42210" y="14880"/>
                </a:lnTo>
                <a:lnTo>
                  <a:pt x="42190" y="14880"/>
                </a:lnTo>
                <a:lnTo>
                  <a:pt x="42190" y="14850"/>
                </a:lnTo>
                <a:lnTo>
                  <a:pt x="42180" y="14850"/>
                </a:lnTo>
                <a:lnTo>
                  <a:pt x="42180" y="14810"/>
                </a:lnTo>
                <a:lnTo>
                  <a:pt x="42170" y="14810"/>
                </a:lnTo>
                <a:lnTo>
                  <a:pt x="42170" y="14780"/>
                </a:lnTo>
                <a:lnTo>
                  <a:pt x="42150" y="14780"/>
                </a:lnTo>
                <a:lnTo>
                  <a:pt x="42150" y="14760"/>
                </a:lnTo>
                <a:lnTo>
                  <a:pt x="42140" y="14760"/>
                </a:lnTo>
                <a:lnTo>
                  <a:pt x="42140" y="14740"/>
                </a:lnTo>
                <a:lnTo>
                  <a:pt x="42120" y="14740"/>
                </a:lnTo>
                <a:lnTo>
                  <a:pt x="42120" y="14680"/>
                </a:lnTo>
                <a:lnTo>
                  <a:pt x="42120" y="14610"/>
                </a:lnTo>
                <a:lnTo>
                  <a:pt x="42150" y="14610"/>
                </a:lnTo>
                <a:lnTo>
                  <a:pt x="42150" y="14590"/>
                </a:lnTo>
                <a:lnTo>
                  <a:pt x="42170" y="14590"/>
                </a:lnTo>
                <a:lnTo>
                  <a:pt x="42170" y="14580"/>
                </a:lnTo>
                <a:lnTo>
                  <a:pt x="42180" y="14580"/>
                </a:lnTo>
                <a:lnTo>
                  <a:pt x="42180" y="14520"/>
                </a:lnTo>
                <a:lnTo>
                  <a:pt x="42170" y="14520"/>
                </a:lnTo>
                <a:lnTo>
                  <a:pt x="42170" y="14500"/>
                </a:lnTo>
                <a:lnTo>
                  <a:pt x="42150" y="14500"/>
                </a:lnTo>
                <a:lnTo>
                  <a:pt x="42150" y="14490"/>
                </a:lnTo>
                <a:lnTo>
                  <a:pt x="42140" y="14490"/>
                </a:lnTo>
                <a:lnTo>
                  <a:pt x="42140" y="14470"/>
                </a:lnTo>
                <a:lnTo>
                  <a:pt x="42110" y="14470"/>
                </a:lnTo>
                <a:lnTo>
                  <a:pt x="42110" y="14450"/>
                </a:lnTo>
                <a:lnTo>
                  <a:pt x="42100" y="14450"/>
                </a:lnTo>
                <a:lnTo>
                  <a:pt x="42100" y="14440"/>
                </a:lnTo>
                <a:lnTo>
                  <a:pt x="42110" y="14440"/>
                </a:lnTo>
                <a:lnTo>
                  <a:pt x="42110" y="14420"/>
                </a:lnTo>
                <a:lnTo>
                  <a:pt x="42120" y="14420"/>
                </a:lnTo>
                <a:lnTo>
                  <a:pt x="42120" y="14380"/>
                </a:lnTo>
                <a:lnTo>
                  <a:pt x="42140" y="14380"/>
                </a:lnTo>
                <a:lnTo>
                  <a:pt x="42140" y="14360"/>
                </a:lnTo>
                <a:lnTo>
                  <a:pt x="42150" y="14360"/>
                </a:lnTo>
                <a:lnTo>
                  <a:pt x="42150" y="14320"/>
                </a:lnTo>
                <a:lnTo>
                  <a:pt x="42210" y="14320"/>
                </a:lnTo>
                <a:lnTo>
                  <a:pt x="42210" y="14300"/>
                </a:lnTo>
                <a:lnTo>
                  <a:pt x="42220" y="14300"/>
                </a:lnTo>
                <a:lnTo>
                  <a:pt x="42220" y="14230"/>
                </a:lnTo>
                <a:lnTo>
                  <a:pt x="42230" y="14230"/>
                </a:lnTo>
                <a:lnTo>
                  <a:pt x="42230" y="14190"/>
                </a:lnTo>
                <a:lnTo>
                  <a:pt x="42250" y="14190"/>
                </a:lnTo>
                <a:lnTo>
                  <a:pt x="42250" y="14180"/>
                </a:lnTo>
                <a:lnTo>
                  <a:pt x="42260" y="14180"/>
                </a:lnTo>
                <a:lnTo>
                  <a:pt x="42260" y="14030"/>
                </a:lnTo>
                <a:lnTo>
                  <a:pt x="42250" y="14030"/>
                </a:lnTo>
                <a:lnTo>
                  <a:pt x="42250" y="14010"/>
                </a:lnTo>
                <a:lnTo>
                  <a:pt x="42230" y="14010"/>
                </a:lnTo>
                <a:lnTo>
                  <a:pt x="42230" y="14000"/>
                </a:lnTo>
                <a:lnTo>
                  <a:pt x="42220" y="14000"/>
                </a:lnTo>
                <a:lnTo>
                  <a:pt x="42220" y="13980"/>
                </a:lnTo>
                <a:lnTo>
                  <a:pt x="42190" y="13980"/>
                </a:lnTo>
                <a:lnTo>
                  <a:pt x="42190" y="13970"/>
                </a:lnTo>
                <a:lnTo>
                  <a:pt x="42210" y="13970"/>
                </a:lnTo>
                <a:lnTo>
                  <a:pt x="42210" y="13940"/>
                </a:lnTo>
                <a:lnTo>
                  <a:pt x="42260" y="13940"/>
                </a:lnTo>
                <a:lnTo>
                  <a:pt x="42260" y="13950"/>
                </a:lnTo>
                <a:lnTo>
                  <a:pt x="42320" y="13950"/>
                </a:lnTo>
                <a:lnTo>
                  <a:pt x="42320" y="13970"/>
                </a:lnTo>
                <a:lnTo>
                  <a:pt x="42390" y="13970"/>
                </a:lnTo>
                <a:lnTo>
                  <a:pt x="42390" y="13950"/>
                </a:lnTo>
                <a:lnTo>
                  <a:pt x="42400" y="13950"/>
                </a:lnTo>
                <a:lnTo>
                  <a:pt x="42400" y="13920"/>
                </a:lnTo>
                <a:lnTo>
                  <a:pt x="42410" y="13920"/>
                </a:lnTo>
                <a:lnTo>
                  <a:pt x="42410" y="13900"/>
                </a:lnTo>
                <a:lnTo>
                  <a:pt x="42430" y="13900"/>
                </a:lnTo>
                <a:lnTo>
                  <a:pt x="42430" y="13800"/>
                </a:lnTo>
                <a:lnTo>
                  <a:pt x="42410" y="13800"/>
                </a:lnTo>
                <a:lnTo>
                  <a:pt x="42410" y="13780"/>
                </a:lnTo>
                <a:lnTo>
                  <a:pt x="42430" y="13780"/>
                </a:lnTo>
                <a:lnTo>
                  <a:pt x="42430" y="13770"/>
                </a:lnTo>
                <a:lnTo>
                  <a:pt x="42440" y="13770"/>
                </a:lnTo>
                <a:lnTo>
                  <a:pt x="42440" y="13690"/>
                </a:lnTo>
                <a:lnTo>
                  <a:pt x="42430" y="13690"/>
                </a:lnTo>
                <a:lnTo>
                  <a:pt x="42430" y="13640"/>
                </a:lnTo>
                <a:lnTo>
                  <a:pt x="42410" y="13640"/>
                </a:lnTo>
                <a:lnTo>
                  <a:pt x="42410" y="13610"/>
                </a:lnTo>
                <a:lnTo>
                  <a:pt x="42400" y="13610"/>
                </a:lnTo>
                <a:lnTo>
                  <a:pt x="42400" y="13600"/>
                </a:lnTo>
                <a:lnTo>
                  <a:pt x="42390" y="13600"/>
                </a:lnTo>
                <a:lnTo>
                  <a:pt x="42390" y="13580"/>
                </a:lnTo>
                <a:lnTo>
                  <a:pt x="42370" y="13580"/>
                </a:lnTo>
                <a:lnTo>
                  <a:pt x="42370" y="13570"/>
                </a:lnTo>
                <a:lnTo>
                  <a:pt x="42360" y="13570"/>
                </a:lnTo>
                <a:lnTo>
                  <a:pt x="42360" y="13550"/>
                </a:lnTo>
                <a:lnTo>
                  <a:pt x="42340" y="13550"/>
                </a:lnTo>
                <a:lnTo>
                  <a:pt x="42340" y="13520"/>
                </a:lnTo>
                <a:lnTo>
                  <a:pt x="42330" y="13520"/>
                </a:lnTo>
                <a:lnTo>
                  <a:pt x="42330" y="13490"/>
                </a:lnTo>
                <a:lnTo>
                  <a:pt x="42320" y="13490"/>
                </a:lnTo>
                <a:lnTo>
                  <a:pt x="42320" y="13430"/>
                </a:lnTo>
                <a:lnTo>
                  <a:pt x="42360" y="13430"/>
                </a:lnTo>
                <a:lnTo>
                  <a:pt x="42360" y="13420"/>
                </a:lnTo>
                <a:lnTo>
                  <a:pt x="42370" y="13420"/>
                </a:lnTo>
                <a:lnTo>
                  <a:pt x="42370" y="13400"/>
                </a:lnTo>
                <a:lnTo>
                  <a:pt x="42360" y="13400"/>
                </a:lnTo>
                <a:lnTo>
                  <a:pt x="42360" y="13370"/>
                </a:lnTo>
                <a:lnTo>
                  <a:pt x="42340" y="13370"/>
                </a:lnTo>
                <a:lnTo>
                  <a:pt x="42340" y="13340"/>
                </a:lnTo>
                <a:lnTo>
                  <a:pt x="42330" y="13340"/>
                </a:lnTo>
                <a:lnTo>
                  <a:pt x="42330" y="13280"/>
                </a:lnTo>
                <a:lnTo>
                  <a:pt x="42320" y="13280"/>
                </a:lnTo>
                <a:lnTo>
                  <a:pt x="42320" y="13230"/>
                </a:lnTo>
                <a:lnTo>
                  <a:pt x="42370" y="13230"/>
                </a:lnTo>
                <a:lnTo>
                  <a:pt x="42370" y="13220"/>
                </a:lnTo>
                <a:lnTo>
                  <a:pt x="42410" y="13220"/>
                </a:lnTo>
                <a:lnTo>
                  <a:pt x="42410" y="13200"/>
                </a:lnTo>
                <a:lnTo>
                  <a:pt x="42430" y="13200"/>
                </a:lnTo>
                <a:lnTo>
                  <a:pt x="42430" y="13170"/>
                </a:lnTo>
                <a:lnTo>
                  <a:pt x="42440" y="13170"/>
                </a:lnTo>
                <a:lnTo>
                  <a:pt x="42440" y="13090"/>
                </a:lnTo>
                <a:lnTo>
                  <a:pt x="42450" y="13090"/>
                </a:lnTo>
                <a:lnTo>
                  <a:pt x="42450" y="13060"/>
                </a:lnTo>
                <a:lnTo>
                  <a:pt x="42470" y="13060"/>
                </a:lnTo>
                <a:lnTo>
                  <a:pt x="42470" y="13020"/>
                </a:lnTo>
                <a:lnTo>
                  <a:pt x="42450" y="13020"/>
                </a:lnTo>
                <a:lnTo>
                  <a:pt x="42450" y="13000"/>
                </a:lnTo>
                <a:lnTo>
                  <a:pt x="42440" y="13000"/>
                </a:lnTo>
                <a:lnTo>
                  <a:pt x="42440" y="12990"/>
                </a:lnTo>
                <a:lnTo>
                  <a:pt x="42430" y="12990"/>
                </a:lnTo>
                <a:lnTo>
                  <a:pt x="42430" y="12970"/>
                </a:lnTo>
                <a:lnTo>
                  <a:pt x="42400" y="12970"/>
                </a:lnTo>
                <a:lnTo>
                  <a:pt x="42400" y="12910"/>
                </a:lnTo>
                <a:lnTo>
                  <a:pt x="42410" y="12910"/>
                </a:lnTo>
                <a:lnTo>
                  <a:pt x="42410" y="12880"/>
                </a:lnTo>
                <a:lnTo>
                  <a:pt x="42470" y="12880"/>
                </a:lnTo>
                <a:lnTo>
                  <a:pt x="42470" y="12870"/>
                </a:lnTo>
                <a:lnTo>
                  <a:pt x="42490" y="12870"/>
                </a:lnTo>
                <a:lnTo>
                  <a:pt x="42490" y="12850"/>
                </a:lnTo>
                <a:lnTo>
                  <a:pt x="42510" y="12850"/>
                </a:lnTo>
                <a:lnTo>
                  <a:pt x="42510" y="12820"/>
                </a:lnTo>
                <a:lnTo>
                  <a:pt x="42520" y="12820"/>
                </a:lnTo>
                <a:lnTo>
                  <a:pt x="42520" y="12790"/>
                </a:lnTo>
                <a:lnTo>
                  <a:pt x="42480" y="12790"/>
                </a:lnTo>
                <a:lnTo>
                  <a:pt x="42480" y="12770"/>
                </a:lnTo>
                <a:lnTo>
                  <a:pt x="42470" y="12770"/>
                </a:lnTo>
                <a:lnTo>
                  <a:pt x="42470" y="12740"/>
                </a:lnTo>
                <a:lnTo>
                  <a:pt x="42450" y="12740"/>
                </a:lnTo>
                <a:lnTo>
                  <a:pt x="42450" y="12650"/>
                </a:lnTo>
                <a:lnTo>
                  <a:pt x="42470" y="12650"/>
                </a:lnTo>
                <a:lnTo>
                  <a:pt x="42470" y="12620"/>
                </a:lnTo>
                <a:lnTo>
                  <a:pt x="42450" y="12620"/>
                </a:lnTo>
                <a:lnTo>
                  <a:pt x="42450" y="12590"/>
                </a:lnTo>
                <a:lnTo>
                  <a:pt x="42440" y="12590"/>
                </a:lnTo>
                <a:lnTo>
                  <a:pt x="42440" y="12570"/>
                </a:lnTo>
                <a:lnTo>
                  <a:pt x="42430" y="12570"/>
                </a:lnTo>
                <a:lnTo>
                  <a:pt x="42430" y="12530"/>
                </a:lnTo>
                <a:lnTo>
                  <a:pt x="42440" y="12530"/>
                </a:lnTo>
                <a:lnTo>
                  <a:pt x="42440" y="12470"/>
                </a:lnTo>
                <a:lnTo>
                  <a:pt x="42430" y="12470"/>
                </a:lnTo>
                <a:lnTo>
                  <a:pt x="42430" y="12450"/>
                </a:lnTo>
                <a:lnTo>
                  <a:pt x="42410" y="12450"/>
                </a:lnTo>
                <a:lnTo>
                  <a:pt x="42410" y="12420"/>
                </a:lnTo>
                <a:lnTo>
                  <a:pt x="42400" y="12420"/>
                </a:lnTo>
                <a:lnTo>
                  <a:pt x="42400" y="12410"/>
                </a:lnTo>
                <a:lnTo>
                  <a:pt x="42390" y="12410"/>
                </a:lnTo>
                <a:lnTo>
                  <a:pt x="42390" y="12390"/>
                </a:lnTo>
                <a:lnTo>
                  <a:pt x="42320" y="12390"/>
                </a:lnTo>
                <a:lnTo>
                  <a:pt x="42320" y="12380"/>
                </a:lnTo>
                <a:lnTo>
                  <a:pt x="42280" y="12380"/>
                </a:lnTo>
                <a:lnTo>
                  <a:pt x="42280" y="12350"/>
                </a:lnTo>
                <a:lnTo>
                  <a:pt x="42260" y="12350"/>
                </a:lnTo>
                <a:lnTo>
                  <a:pt x="42260" y="12330"/>
                </a:lnTo>
                <a:lnTo>
                  <a:pt x="42250" y="12330"/>
                </a:lnTo>
                <a:lnTo>
                  <a:pt x="42250" y="12320"/>
                </a:lnTo>
                <a:lnTo>
                  <a:pt x="42220" y="12320"/>
                </a:lnTo>
                <a:lnTo>
                  <a:pt x="42220" y="12300"/>
                </a:lnTo>
                <a:lnTo>
                  <a:pt x="42190" y="12300"/>
                </a:lnTo>
                <a:lnTo>
                  <a:pt x="42190" y="12280"/>
                </a:lnTo>
                <a:lnTo>
                  <a:pt x="42170" y="12280"/>
                </a:lnTo>
                <a:lnTo>
                  <a:pt x="42170" y="12250"/>
                </a:lnTo>
                <a:lnTo>
                  <a:pt x="42180" y="12250"/>
                </a:lnTo>
                <a:lnTo>
                  <a:pt x="42180" y="12220"/>
                </a:lnTo>
                <a:lnTo>
                  <a:pt x="42210" y="12220"/>
                </a:lnTo>
                <a:lnTo>
                  <a:pt x="42210" y="12210"/>
                </a:lnTo>
                <a:lnTo>
                  <a:pt x="42520" y="12210"/>
                </a:lnTo>
                <a:lnTo>
                  <a:pt x="42520" y="12190"/>
                </a:lnTo>
                <a:lnTo>
                  <a:pt x="42560" y="12190"/>
                </a:lnTo>
                <a:lnTo>
                  <a:pt x="42560" y="12180"/>
                </a:lnTo>
                <a:lnTo>
                  <a:pt x="42580" y="12180"/>
                </a:lnTo>
                <a:lnTo>
                  <a:pt x="42580" y="12150"/>
                </a:lnTo>
                <a:lnTo>
                  <a:pt x="42590" y="12150"/>
                </a:lnTo>
                <a:lnTo>
                  <a:pt x="42590" y="12120"/>
                </a:lnTo>
                <a:lnTo>
                  <a:pt x="42660" y="12120"/>
                </a:lnTo>
                <a:lnTo>
                  <a:pt x="42660" y="12100"/>
                </a:lnTo>
                <a:lnTo>
                  <a:pt x="42770" y="12100"/>
                </a:lnTo>
                <a:lnTo>
                  <a:pt x="42770" y="12090"/>
                </a:lnTo>
                <a:lnTo>
                  <a:pt x="42800" y="12090"/>
                </a:lnTo>
                <a:lnTo>
                  <a:pt x="42800" y="12070"/>
                </a:lnTo>
                <a:lnTo>
                  <a:pt x="42840" y="12070"/>
                </a:lnTo>
                <a:lnTo>
                  <a:pt x="42840" y="12060"/>
                </a:lnTo>
                <a:lnTo>
                  <a:pt x="42870" y="12060"/>
                </a:lnTo>
                <a:lnTo>
                  <a:pt x="42870" y="12040"/>
                </a:lnTo>
                <a:lnTo>
                  <a:pt x="42890" y="12040"/>
                </a:lnTo>
                <a:lnTo>
                  <a:pt x="42890" y="12020"/>
                </a:lnTo>
                <a:lnTo>
                  <a:pt x="42910" y="12020"/>
                </a:lnTo>
                <a:lnTo>
                  <a:pt x="42910" y="12010"/>
                </a:lnTo>
                <a:lnTo>
                  <a:pt x="42930" y="12010"/>
                </a:lnTo>
                <a:lnTo>
                  <a:pt x="42930" y="11990"/>
                </a:lnTo>
                <a:lnTo>
                  <a:pt x="42950" y="11990"/>
                </a:lnTo>
                <a:lnTo>
                  <a:pt x="42950" y="11980"/>
                </a:lnTo>
                <a:lnTo>
                  <a:pt x="42960" y="11980"/>
                </a:lnTo>
                <a:lnTo>
                  <a:pt x="42960" y="11960"/>
                </a:lnTo>
                <a:lnTo>
                  <a:pt x="42980" y="11960"/>
                </a:lnTo>
                <a:lnTo>
                  <a:pt x="42980" y="11950"/>
                </a:lnTo>
                <a:lnTo>
                  <a:pt x="42990" y="11950"/>
                </a:lnTo>
                <a:lnTo>
                  <a:pt x="42990" y="11930"/>
                </a:lnTo>
                <a:lnTo>
                  <a:pt x="43000" y="11930"/>
                </a:lnTo>
                <a:lnTo>
                  <a:pt x="43000" y="11920"/>
                </a:lnTo>
                <a:lnTo>
                  <a:pt x="43110" y="11920"/>
                </a:lnTo>
                <a:lnTo>
                  <a:pt x="43110" y="11900"/>
                </a:lnTo>
                <a:lnTo>
                  <a:pt x="43130" y="11900"/>
                </a:lnTo>
                <a:lnTo>
                  <a:pt x="43130" y="11870"/>
                </a:lnTo>
                <a:lnTo>
                  <a:pt x="43140" y="11870"/>
                </a:lnTo>
                <a:lnTo>
                  <a:pt x="43140" y="11840"/>
                </a:lnTo>
                <a:lnTo>
                  <a:pt x="43210" y="11840"/>
                </a:lnTo>
                <a:lnTo>
                  <a:pt x="43210" y="11830"/>
                </a:lnTo>
                <a:lnTo>
                  <a:pt x="43320" y="11830"/>
                </a:lnTo>
                <a:lnTo>
                  <a:pt x="43320" y="11810"/>
                </a:lnTo>
                <a:lnTo>
                  <a:pt x="43390" y="11810"/>
                </a:lnTo>
                <a:lnTo>
                  <a:pt x="43390" y="11800"/>
                </a:lnTo>
                <a:lnTo>
                  <a:pt x="43460" y="11800"/>
                </a:lnTo>
                <a:lnTo>
                  <a:pt x="43460" y="11780"/>
                </a:lnTo>
                <a:lnTo>
                  <a:pt x="43520" y="11780"/>
                </a:lnTo>
                <a:lnTo>
                  <a:pt x="43520" y="11760"/>
                </a:lnTo>
                <a:lnTo>
                  <a:pt x="43580" y="11760"/>
                </a:lnTo>
                <a:lnTo>
                  <a:pt x="43580" y="11750"/>
                </a:lnTo>
                <a:lnTo>
                  <a:pt x="43630" y="11750"/>
                </a:lnTo>
                <a:lnTo>
                  <a:pt x="43630" y="11730"/>
                </a:lnTo>
                <a:lnTo>
                  <a:pt x="43680" y="11730"/>
                </a:lnTo>
                <a:lnTo>
                  <a:pt x="43680" y="11720"/>
                </a:lnTo>
                <a:lnTo>
                  <a:pt x="43730" y="11720"/>
                </a:lnTo>
                <a:lnTo>
                  <a:pt x="43730" y="11700"/>
                </a:lnTo>
                <a:lnTo>
                  <a:pt x="43790" y="11700"/>
                </a:lnTo>
                <a:lnTo>
                  <a:pt x="43790" y="11690"/>
                </a:lnTo>
                <a:lnTo>
                  <a:pt x="43830" y="11690"/>
                </a:lnTo>
                <a:lnTo>
                  <a:pt x="43830" y="11670"/>
                </a:lnTo>
                <a:lnTo>
                  <a:pt x="43880" y="11670"/>
                </a:lnTo>
                <a:lnTo>
                  <a:pt x="43880" y="11660"/>
                </a:lnTo>
                <a:lnTo>
                  <a:pt x="43910" y="11660"/>
                </a:lnTo>
                <a:lnTo>
                  <a:pt x="43910" y="11640"/>
                </a:lnTo>
                <a:lnTo>
                  <a:pt x="43940" y="11640"/>
                </a:lnTo>
                <a:lnTo>
                  <a:pt x="43940" y="11630"/>
                </a:lnTo>
                <a:lnTo>
                  <a:pt x="43960" y="11630"/>
                </a:lnTo>
                <a:lnTo>
                  <a:pt x="43960" y="11610"/>
                </a:lnTo>
                <a:lnTo>
                  <a:pt x="43990" y="11610"/>
                </a:lnTo>
                <a:lnTo>
                  <a:pt x="43990" y="11600"/>
                </a:lnTo>
                <a:lnTo>
                  <a:pt x="44020" y="11600"/>
                </a:lnTo>
                <a:lnTo>
                  <a:pt x="44020" y="11580"/>
                </a:lnTo>
                <a:lnTo>
                  <a:pt x="44050" y="11580"/>
                </a:lnTo>
                <a:lnTo>
                  <a:pt x="44050" y="11570"/>
                </a:lnTo>
                <a:lnTo>
                  <a:pt x="44070" y="11570"/>
                </a:lnTo>
                <a:lnTo>
                  <a:pt x="44070" y="11550"/>
                </a:lnTo>
                <a:lnTo>
                  <a:pt x="44100" y="11550"/>
                </a:lnTo>
                <a:lnTo>
                  <a:pt x="44100" y="11540"/>
                </a:lnTo>
                <a:lnTo>
                  <a:pt x="44130" y="11540"/>
                </a:lnTo>
                <a:lnTo>
                  <a:pt x="44130" y="11520"/>
                </a:lnTo>
                <a:lnTo>
                  <a:pt x="44160" y="11520"/>
                </a:lnTo>
                <a:lnTo>
                  <a:pt x="44160" y="11500"/>
                </a:lnTo>
                <a:lnTo>
                  <a:pt x="44170" y="11500"/>
                </a:lnTo>
                <a:lnTo>
                  <a:pt x="44170" y="11490"/>
                </a:lnTo>
                <a:lnTo>
                  <a:pt x="44180" y="11490"/>
                </a:lnTo>
                <a:lnTo>
                  <a:pt x="44180" y="11470"/>
                </a:lnTo>
                <a:lnTo>
                  <a:pt x="44200" y="11470"/>
                </a:lnTo>
                <a:lnTo>
                  <a:pt x="44200" y="11460"/>
                </a:lnTo>
                <a:lnTo>
                  <a:pt x="44210" y="11460"/>
                </a:lnTo>
                <a:lnTo>
                  <a:pt x="44210" y="11440"/>
                </a:lnTo>
                <a:lnTo>
                  <a:pt x="44230" y="11440"/>
                </a:lnTo>
                <a:lnTo>
                  <a:pt x="44230" y="11430"/>
                </a:lnTo>
                <a:lnTo>
                  <a:pt x="44240" y="11430"/>
                </a:lnTo>
                <a:lnTo>
                  <a:pt x="44240" y="11410"/>
                </a:lnTo>
                <a:lnTo>
                  <a:pt x="44270" y="11410"/>
                </a:lnTo>
                <a:lnTo>
                  <a:pt x="44270" y="11380"/>
                </a:lnTo>
                <a:lnTo>
                  <a:pt x="44310" y="11380"/>
                </a:lnTo>
                <a:lnTo>
                  <a:pt x="44310" y="11370"/>
                </a:lnTo>
                <a:lnTo>
                  <a:pt x="44320" y="11370"/>
                </a:lnTo>
                <a:lnTo>
                  <a:pt x="44320" y="11350"/>
                </a:lnTo>
                <a:lnTo>
                  <a:pt x="44340" y="11350"/>
                </a:lnTo>
                <a:lnTo>
                  <a:pt x="44340" y="11340"/>
                </a:lnTo>
                <a:lnTo>
                  <a:pt x="44360" y="11340"/>
                </a:lnTo>
                <a:lnTo>
                  <a:pt x="44360" y="11320"/>
                </a:lnTo>
                <a:lnTo>
                  <a:pt x="44390" y="11320"/>
                </a:lnTo>
                <a:lnTo>
                  <a:pt x="44390" y="11310"/>
                </a:lnTo>
                <a:lnTo>
                  <a:pt x="44400" y="11310"/>
                </a:lnTo>
                <a:lnTo>
                  <a:pt x="44400" y="11290"/>
                </a:lnTo>
                <a:lnTo>
                  <a:pt x="44420" y="11290"/>
                </a:lnTo>
                <a:lnTo>
                  <a:pt x="44420" y="11280"/>
                </a:lnTo>
                <a:lnTo>
                  <a:pt x="44440" y="11280"/>
                </a:lnTo>
                <a:lnTo>
                  <a:pt x="44440" y="11260"/>
                </a:lnTo>
                <a:lnTo>
                  <a:pt x="44460" y="11260"/>
                </a:lnTo>
                <a:lnTo>
                  <a:pt x="44460" y="11210"/>
                </a:lnTo>
                <a:lnTo>
                  <a:pt x="44470" y="11210"/>
                </a:lnTo>
                <a:lnTo>
                  <a:pt x="44470" y="11200"/>
                </a:lnTo>
                <a:lnTo>
                  <a:pt x="44460" y="11200"/>
                </a:lnTo>
                <a:lnTo>
                  <a:pt x="44460" y="11150"/>
                </a:lnTo>
                <a:lnTo>
                  <a:pt x="44430" y="11150"/>
                </a:lnTo>
                <a:lnTo>
                  <a:pt x="44430" y="11090"/>
                </a:lnTo>
                <a:lnTo>
                  <a:pt x="44460" y="11090"/>
                </a:lnTo>
                <a:lnTo>
                  <a:pt x="44460" y="11080"/>
                </a:lnTo>
                <a:lnTo>
                  <a:pt x="44470" y="11080"/>
                </a:lnTo>
                <a:lnTo>
                  <a:pt x="44470" y="11060"/>
                </a:lnTo>
                <a:lnTo>
                  <a:pt x="44490" y="11060"/>
                </a:lnTo>
                <a:lnTo>
                  <a:pt x="44490" y="11050"/>
                </a:lnTo>
                <a:lnTo>
                  <a:pt x="44500" y="11050"/>
                </a:lnTo>
                <a:lnTo>
                  <a:pt x="44500" y="11020"/>
                </a:lnTo>
                <a:lnTo>
                  <a:pt x="44490" y="11020"/>
                </a:lnTo>
                <a:lnTo>
                  <a:pt x="44490" y="11000"/>
                </a:lnTo>
                <a:lnTo>
                  <a:pt x="44500" y="11000"/>
                </a:lnTo>
                <a:lnTo>
                  <a:pt x="44500" y="10990"/>
                </a:lnTo>
                <a:lnTo>
                  <a:pt x="44510" y="10990"/>
                </a:lnTo>
                <a:lnTo>
                  <a:pt x="44510" y="11000"/>
                </a:lnTo>
                <a:lnTo>
                  <a:pt x="44530" y="11000"/>
                </a:lnTo>
                <a:lnTo>
                  <a:pt x="44530" y="10990"/>
                </a:lnTo>
                <a:lnTo>
                  <a:pt x="44540" y="10990"/>
                </a:lnTo>
                <a:lnTo>
                  <a:pt x="44540" y="10970"/>
                </a:lnTo>
                <a:lnTo>
                  <a:pt x="44550" y="10970"/>
                </a:lnTo>
                <a:lnTo>
                  <a:pt x="44550" y="10950"/>
                </a:lnTo>
                <a:lnTo>
                  <a:pt x="44580" y="10950"/>
                </a:lnTo>
                <a:lnTo>
                  <a:pt x="44580" y="10940"/>
                </a:lnTo>
                <a:lnTo>
                  <a:pt x="44600" y="10940"/>
                </a:lnTo>
                <a:lnTo>
                  <a:pt x="44600" y="10920"/>
                </a:lnTo>
                <a:lnTo>
                  <a:pt x="44610" y="10920"/>
                </a:lnTo>
                <a:lnTo>
                  <a:pt x="44610" y="10910"/>
                </a:lnTo>
                <a:lnTo>
                  <a:pt x="44640" y="10910"/>
                </a:lnTo>
                <a:lnTo>
                  <a:pt x="44640" y="10890"/>
                </a:lnTo>
                <a:lnTo>
                  <a:pt x="44650" y="10890"/>
                </a:lnTo>
                <a:lnTo>
                  <a:pt x="44650" y="10850"/>
                </a:lnTo>
                <a:lnTo>
                  <a:pt x="44660" y="10850"/>
                </a:lnTo>
                <a:lnTo>
                  <a:pt x="44660" y="10830"/>
                </a:lnTo>
                <a:lnTo>
                  <a:pt x="44680" y="10830"/>
                </a:lnTo>
                <a:lnTo>
                  <a:pt x="44680" y="10760"/>
                </a:lnTo>
                <a:lnTo>
                  <a:pt x="44690" y="10760"/>
                </a:lnTo>
                <a:lnTo>
                  <a:pt x="44690" y="10740"/>
                </a:lnTo>
                <a:lnTo>
                  <a:pt x="44710" y="10740"/>
                </a:lnTo>
                <a:lnTo>
                  <a:pt x="44710" y="10730"/>
                </a:lnTo>
                <a:lnTo>
                  <a:pt x="44730" y="10730"/>
                </a:lnTo>
                <a:lnTo>
                  <a:pt x="44730" y="10710"/>
                </a:lnTo>
                <a:lnTo>
                  <a:pt x="44750" y="10710"/>
                </a:lnTo>
                <a:lnTo>
                  <a:pt x="44750" y="10680"/>
                </a:lnTo>
                <a:lnTo>
                  <a:pt x="44760" y="10680"/>
                </a:lnTo>
                <a:lnTo>
                  <a:pt x="44760" y="10660"/>
                </a:lnTo>
                <a:lnTo>
                  <a:pt x="44800" y="10660"/>
                </a:lnTo>
                <a:lnTo>
                  <a:pt x="44800" y="10650"/>
                </a:lnTo>
                <a:lnTo>
                  <a:pt x="44820" y="10650"/>
                </a:lnTo>
                <a:lnTo>
                  <a:pt x="44820" y="10660"/>
                </a:lnTo>
                <a:lnTo>
                  <a:pt x="44870" y="10660"/>
                </a:lnTo>
                <a:lnTo>
                  <a:pt x="44870" y="10680"/>
                </a:lnTo>
                <a:lnTo>
                  <a:pt x="44950" y="10680"/>
                </a:lnTo>
                <a:lnTo>
                  <a:pt x="44950" y="10690"/>
                </a:lnTo>
                <a:lnTo>
                  <a:pt x="44990" y="10690"/>
                </a:lnTo>
                <a:lnTo>
                  <a:pt x="44990" y="10680"/>
                </a:lnTo>
                <a:lnTo>
                  <a:pt x="45040" y="10680"/>
                </a:lnTo>
                <a:lnTo>
                  <a:pt x="45040" y="10690"/>
                </a:lnTo>
                <a:lnTo>
                  <a:pt x="45050" y="10690"/>
                </a:lnTo>
                <a:lnTo>
                  <a:pt x="45050" y="10710"/>
                </a:lnTo>
                <a:lnTo>
                  <a:pt x="45060" y="10710"/>
                </a:lnTo>
                <a:lnTo>
                  <a:pt x="45060" y="10690"/>
                </a:lnTo>
                <a:lnTo>
                  <a:pt x="45080" y="10690"/>
                </a:lnTo>
                <a:lnTo>
                  <a:pt x="45080" y="10710"/>
                </a:lnTo>
                <a:lnTo>
                  <a:pt x="45090" y="10710"/>
                </a:lnTo>
                <a:lnTo>
                  <a:pt x="45090" y="10730"/>
                </a:lnTo>
                <a:lnTo>
                  <a:pt x="45080" y="10730"/>
                </a:lnTo>
                <a:lnTo>
                  <a:pt x="45080" y="10770"/>
                </a:lnTo>
                <a:lnTo>
                  <a:pt x="45060" y="10770"/>
                </a:lnTo>
                <a:lnTo>
                  <a:pt x="45060" y="10790"/>
                </a:lnTo>
                <a:lnTo>
                  <a:pt x="45080" y="10790"/>
                </a:lnTo>
                <a:lnTo>
                  <a:pt x="45080" y="10820"/>
                </a:lnTo>
                <a:lnTo>
                  <a:pt x="45090" y="10820"/>
                </a:lnTo>
                <a:lnTo>
                  <a:pt x="45090" y="10830"/>
                </a:lnTo>
                <a:lnTo>
                  <a:pt x="45120" y="10830"/>
                </a:lnTo>
                <a:lnTo>
                  <a:pt x="45120" y="10850"/>
                </a:lnTo>
                <a:lnTo>
                  <a:pt x="45150" y="10850"/>
                </a:lnTo>
                <a:lnTo>
                  <a:pt x="45150" y="10860"/>
                </a:lnTo>
                <a:lnTo>
                  <a:pt x="45160" y="10860"/>
                </a:lnTo>
                <a:lnTo>
                  <a:pt x="45160" y="10890"/>
                </a:lnTo>
                <a:lnTo>
                  <a:pt x="45200" y="10890"/>
                </a:lnTo>
                <a:lnTo>
                  <a:pt x="45200" y="10910"/>
                </a:lnTo>
                <a:lnTo>
                  <a:pt x="45230" y="10910"/>
                </a:lnTo>
                <a:lnTo>
                  <a:pt x="45230" y="10920"/>
                </a:lnTo>
                <a:lnTo>
                  <a:pt x="45270" y="10920"/>
                </a:lnTo>
                <a:lnTo>
                  <a:pt x="45270" y="10940"/>
                </a:lnTo>
                <a:lnTo>
                  <a:pt x="45280" y="10940"/>
                </a:lnTo>
                <a:lnTo>
                  <a:pt x="45280" y="10920"/>
                </a:lnTo>
                <a:lnTo>
                  <a:pt x="45320" y="10920"/>
                </a:lnTo>
                <a:lnTo>
                  <a:pt x="45320" y="10910"/>
                </a:lnTo>
                <a:lnTo>
                  <a:pt x="45340" y="10910"/>
                </a:lnTo>
                <a:lnTo>
                  <a:pt x="45340" y="10890"/>
                </a:lnTo>
                <a:lnTo>
                  <a:pt x="45370" y="10890"/>
                </a:lnTo>
                <a:lnTo>
                  <a:pt x="45370" y="10880"/>
                </a:lnTo>
                <a:lnTo>
                  <a:pt x="45390" y="10880"/>
                </a:lnTo>
                <a:lnTo>
                  <a:pt x="45390" y="10860"/>
                </a:lnTo>
                <a:lnTo>
                  <a:pt x="45420" y="10860"/>
                </a:lnTo>
                <a:lnTo>
                  <a:pt x="45420" y="10850"/>
                </a:lnTo>
                <a:lnTo>
                  <a:pt x="45450" y="10850"/>
                </a:lnTo>
                <a:lnTo>
                  <a:pt x="45450" y="10830"/>
                </a:lnTo>
                <a:lnTo>
                  <a:pt x="45480" y="10830"/>
                </a:lnTo>
                <a:lnTo>
                  <a:pt x="45480" y="10820"/>
                </a:lnTo>
                <a:lnTo>
                  <a:pt x="45520" y="10820"/>
                </a:lnTo>
                <a:lnTo>
                  <a:pt x="45520" y="10800"/>
                </a:lnTo>
                <a:lnTo>
                  <a:pt x="45570" y="10800"/>
                </a:lnTo>
                <a:lnTo>
                  <a:pt x="45570" y="10790"/>
                </a:lnTo>
                <a:lnTo>
                  <a:pt x="45580" y="10790"/>
                </a:lnTo>
                <a:lnTo>
                  <a:pt x="45580" y="10760"/>
                </a:lnTo>
                <a:lnTo>
                  <a:pt x="45600" y="10760"/>
                </a:lnTo>
                <a:lnTo>
                  <a:pt x="45600" y="10660"/>
                </a:lnTo>
                <a:lnTo>
                  <a:pt x="45610" y="10660"/>
                </a:lnTo>
                <a:lnTo>
                  <a:pt x="45610" y="10600"/>
                </a:lnTo>
                <a:lnTo>
                  <a:pt x="45680" y="10600"/>
                </a:lnTo>
                <a:lnTo>
                  <a:pt x="45680" y="10590"/>
                </a:lnTo>
                <a:lnTo>
                  <a:pt x="45760" y="10590"/>
                </a:lnTo>
                <a:lnTo>
                  <a:pt x="45760" y="10570"/>
                </a:lnTo>
                <a:lnTo>
                  <a:pt x="45780" y="10570"/>
                </a:lnTo>
                <a:lnTo>
                  <a:pt x="45780" y="10530"/>
                </a:lnTo>
                <a:lnTo>
                  <a:pt x="45800" y="10530"/>
                </a:lnTo>
                <a:lnTo>
                  <a:pt x="45800" y="10510"/>
                </a:lnTo>
                <a:lnTo>
                  <a:pt x="45820" y="10510"/>
                </a:lnTo>
                <a:lnTo>
                  <a:pt x="45820" y="10500"/>
                </a:lnTo>
                <a:lnTo>
                  <a:pt x="45830" y="10500"/>
                </a:lnTo>
                <a:lnTo>
                  <a:pt x="45830" y="10390"/>
                </a:lnTo>
                <a:lnTo>
                  <a:pt x="45850" y="10390"/>
                </a:lnTo>
                <a:lnTo>
                  <a:pt x="45850" y="10370"/>
                </a:lnTo>
                <a:lnTo>
                  <a:pt x="45860" y="10370"/>
                </a:lnTo>
                <a:lnTo>
                  <a:pt x="45860" y="10340"/>
                </a:lnTo>
                <a:lnTo>
                  <a:pt x="45870" y="10340"/>
                </a:lnTo>
                <a:lnTo>
                  <a:pt x="45870" y="10330"/>
                </a:lnTo>
                <a:lnTo>
                  <a:pt x="45890" y="10330"/>
                </a:lnTo>
                <a:lnTo>
                  <a:pt x="45890" y="10310"/>
                </a:lnTo>
                <a:lnTo>
                  <a:pt x="45900" y="10310"/>
                </a:lnTo>
                <a:lnTo>
                  <a:pt x="45900" y="10300"/>
                </a:lnTo>
                <a:lnTo>
                  <a:pt x="45910" y="10300"/>
                </a:lnTo>
                <a:lnTo>
                  <a:pt x="45910" y="10270"/>
                </a:lnTo>
                <a:lnTo>
                  <a:pt x="45940" y="10270"/>
                </a:lnTo>
                <a:lnTo>
                  <a:pt x="45940" y="10250"/>
                </a:lnTo>
                <a:lnTo>
                  <a:pt x="45960" y="10250"/>
                </a:lnTo>
                <a:lnTo>
                  <a:pt x="45960" y="10240"/>
                </a:lnTo>
                <a:lnTo>
                  <a:pt x="45970" y="10240"/>
                </a:lnTo>
                <a:lnTo>
                  <a:pt x="45970" y="10220"/>
                </a:lnTo>
                <a:lnTo>
                  <a:pt x="46040" y="10220"/>
                </a:lnTo>
                <a:lnTo>
                  <a:pt x="46040" y="10210"/>
                </a:lnTo>
                <a:lnTo>
                  <a:pt x="46090" y="10210"/>
                </a:lnTo>
                <a:lnTo>
                  <a:pt x="46090" y="10270"/>
                </a:lnTo>
                <a:lnTo>
                  <a:pt x="46110" y="10270"/>
                </a:lnTo>
                <a:lnTo>
                  <a:pt x="46110" y="10280"/>
                </a:lnTo>
                <a:lnTo>
                  <a:pt x="46150" y="10280"/>
                </a:lnTo>
                <a:lnTo>
                  <a:pt x="46150" y="10270"/>
                </a:lnTo>
                <a:lnTo>
                  <a:pt x="46160" y="10270"/>
                </a:lnTo>
                <a:lnTo>
                  <a:pt x="46160" y="10250"/>
                </a:lnTo>
                <a:lnTo>
                  <a:pt x="46220" y="10250"/>
                </a:lnTo>
                <a:lnTo>
                  <a:pt x="46220" y="10270"/>
                </a:lnTo>
                <a:lnTo>
                  <a:pt x="46290" y="10270"/>
                </a:lnTo>
                <a:lnTo>
                  <a:pt x="46290" y="10300"/>
                </a:lnTo>
                <a:lnTo>
                  <a:pt x="46300" y="10300"/>
                </a:lnTo>
                <a:lnTo>
                  <a:pt x="46300" y="10310"/>
                </a:lnTo>
                <a:lnTo>
                  <a:pt x="46290" y="10310"/>
                </a:lnTo>
                <a:lnTo>
                  <a:pt x="46290" y="10330"/>
                </a:lnTo>
                <a:lnTo>
                  <a:pt x="46270" y="10330"/>
                </a:lnTo>
                <a:lnTo>
                  <a:pt x="46270" y="10340"/>
                </a:lnTo>
                <a:lnTo>
                  <a:pt x="46300" y="10340"/>
                </a:lnTo>
                <a:lnTo>
                  <a:pt x="46300" y="10360"/>
                </a:lnTo>
                <a:lnTo>
                  <a:pt x="46290" y="10360"/>
                </a:lnTo>
                <a:lnTo>
                  <a:pt x="46290" y="10370"/>
                </a:lnTo>
                <a:lnTo>
                  <a:pt x="46300" y="10370"/>
                </a:lnTo>
                <a:lnTo>
                  <a:pt x="46300" y="10390"/>
                </a:lnTo>
                <a:lnTo>
                  <a:pt x="46310" y="10390"/>
                </a:lnTo>
                <a:lnTo>
                  <a:pt x="46310" y="10400"/>
                </a:lnTo>
                <a:lnTo>
                  <a:pt x="46330" y="10400"/>
                </a:lnTo>
                <a:lnTo>
                  <a:pt x="46330" y="10420"/>
                </a:lnTo>
                <a:lnTo>
                  <a:pt x="46350" y="10420"/>
                </a:lnTo>
                <a:lnTo>
                  <a:pt x="46350" y="10450"/>
                </a:lnTo>
                <a:lnTo>
                  <a:pt x="46370" y="10450"/>
                </a:lnTo>
                <a:lnTo>
                  <a:pt x="46370" y="10480"/>
                </a:lnTo>
                <a:lnTo>
                  <a:pt x="46400" y="10480"/>
                </a:lnTo>
                <a:lnTo>
                  <a:pt x="46400" y="10500"/>
                </a:lnTo>
                <a:lnTo>
                  <a:pt x="46410" y="10500"/>
                </a:lnTo>
                <a:lnTo>
                  <a:pt x="46410" y="10510"/>
                </a:lnTo>
                <a:lnTo>
                  <a:pt x="46420" y="10510"/>
                </a:lnTo>
                <a:lnTo>
                  <a:pt x="46420" y="10540"/>
                </a:lnTo>
                <a:lnTo>
                  <a:pt x="46410" y="10540"/>
                </a:lnTo>
                <a:lnTo>
                  <a:pt x="46410" y="10560"/>
                </a:lnTo>
                <a:lnTo>
                  <a:pt x="46420" y="10560"/>
                </a:lnTo>
                <a:lnTo>
                  <a:pt x="46420" y="10570"/>
                </a:lnTo>
                <a:lnTo>
                  <a:pt x="46400" y="10570"/>
                </a:lnTo>
                <a:lnTo>
                  <a:pt x="46400" y="10650"/>
                </a:lnTo>
                <a:lnTo>
                  <a:pt x="46410" y="10650"/>
                </a:lnTo>
                <a:lnTo>
                  <a:pt x="46410" y="10680"/>
                </a:lnTo>
                <a:lnTo>
                  <a:pt x="46440" y="10680"/>
                </a:lnTo>
                <a:lnTo>
                  <a:pt x="46440" y="10690"/>
                </a:lnTo>
                <a:lnTo>
                  <a:pt x="46450" y="10690"/>
                </a:lnTo>
                <a:lnTo>
                  <a:pt x="46450" y="10710"/>
                </a:lnTo>
                <a:lnTo>
                  <a:pt x="46480" y="10710"/>
                </a:lnTo>
                <a:lnTo>
                  <a:pt x="46480" y="10730"/>
                </a:lnTo>
                <a:lnTo>
                  <a:pt x="46450" y="10730"/>
                </a:lnTo>
                <a:lnTo>
                  <a:pt x="46450" y="10740"/>
                </a:lnTo>
                <a:lnTo>
                  <a:pt x="46490" y="10740"/>
                </a:lnTo>
                <a:lnTo>
                  <a:pt x="46490" y="10760"/>
                </a:lnTo>
                <a:lnTo>
                  <a:pt x="46500" y="10760"/>
                </a:lnTo>
                <a:lnTo>
                  <a:pt x="46500" y="10770"/>
                </a:lnTo>
                <a:lnTo>
                  <a:pt x="46530" y="10770"/>
                </a:lnTo>
                <a:lnTo>
                  <a:pt x="46530" y="10790"/>
                </a:lnTo>
                <a:lnTo>
                  <a:pt x="46590" y="10790"/>
                </a:lnTo>
                <a:lnTo>
                  <a:pt x="46590" y="10770"/>
                </a:lnTo>
                <a:lnTo>
                  <a:pt x="46610" y="10770"/>
                </a:lnTo>
                <a:lnTo>
                  <a:pt x="46610" y="10790"/>
                </a:lnTo>
                <a:lnTo>
                  <a:pt x="46640" y="10790"/>
                </a:lnTo>
                <a:lnTo>
                  <a:pt x="46640" y="10770"/>
                </a:lnTo>
                <a:lnTo>
                  <a:pt x="46670" y="10770"/>
                </a:lnTo>
                <a:lnTo>
                  <a:pt x="46670" y="10760"/>
                </a:lnTo>
                <a:lnTo>
                  <a:pt x="46740" y="10760"/>
                </a:lnTo>
                <a:lnTo>
                  <a:pt x="46740" y="10740"/>
                </a:lnTo>
                <a:lnTo>
                  <a:pt x="46820" y="10740"/>
                </a:lnTo>
                <a:lnTo>
                  <a:pt x="46820" y="10730"/>
                </a:lnTo>
                <a:lnTo>
                  <a:pt x="46850" y="10730"/>
                </a:lnTo>
                <a:lnTo>
                  <a:pt x="46850" y="10710"/>
                </a:lnTo>
                <a:lnTo>
                  <a:pt x="46860" y="10710"/>
                </a:lnTo>
                <a:lnTo>
                  <a:pt x="46860" y="10690"/>
                </a:lnTo>
                <a:lnTo>
                  <a:pt x="46880" y="10690"/>
                </a:lnTo>
                <a:lnTo>
                  <a:pt x="46880" y="10680"/>
                </a:lnTo>
                <a:lnTo>
                  <a:pt x="46900" y="10680"/>
                </a:lnTo>
                <a:lnTo>
                  <a:pt x="46900" y="10660"/>
                </a:lnTo>
                <a:lnTo>
                  <a:pt x="46930" y="10660"/>
                </a:lnTo>
                <a:lnTo>
                  <a:pt x="46930" y="10650"/>
                </a:lnTo>
                <a:lnTo>
                  <a:pt x="46940" y="10650"/>
                </a:lnTo>
                <a:lnTo>
                  <a:pt x="46940" y="10630"/>
                </a:lnTo>
                <a:lnTo>
                  <a:pt x="46970" y="10630"/>
                </a:lnTo>
                <a:lnTo>
                  <a:pt x="46970" y="10600"/>
                </a:lnTo>
                <a:lnTo>
                  <a:pt x="46990" y="10600"/>
                </a:lnTo>
                <a:lnTo>
                  <a:pt x="46990" y="10570"/>
                </a:lnTo>
                <a:lnTo>
                  <a:pt x="47000" y="10570"/>
                </a:lnTo>
                <a:lnTo>
                  <a:pt x="47000" y="10560"/>
                </a:lnTo>
                <a:lnTo>
                  <a:pt x="47050" y="10560"/>
                </a:lnTo>
                <a:lnTo>
                  <a:pt x="47050" y="10540"/>
                </a:lnTo>
                <a:lnTo>
                  <a:pt x="47080" y="10540"/>
                </a:lnTo>
                <a:lnTo>
                  <a:pt x="47080" y="10530"/>
                </a:lnTo>
                <a:lnTo>
                  <a:pt x="47110" y="10530"/>
                </a:lnTo>
                <a:lnTo>
                  <a:pt x="47110" y="10510"/>
                </a:lnTo>
                <a:lnTo>
                  <a:pt x="47140" y="10510"/>
                </a:lnTo>
                <a:lnTo>
                  <a:pt x="47140" y="10500"/>
                </a:lnTo>
                <a:lnTo>
                  <a:pt x="47160" y="10500"/>
                </a:lnTo>
                <a:lnTo>
                  <a:pt x="47160" y="10480"/>
                </a:lnTo>
                <a:lnTo>
                  <a:pt x="47210" y="10480"/>
                </a:lnTo>
                <a:lnTo>
                  <a:pt x="47210" y="10470"/>
                </a:lnTo>
                <a:lnTo>
                  <a:pt x="47250" y="10470"/>
                </a:lnTo>
                <a:lnTo>
                  <a:pt x="47250" y="10450"/>
                </a:lnTo>
                <a:lnTo>
                  <a:pt x="47270" y="10450"/>
                </a:lnTo>
                <a:lnTo>
                  <a:pt x="47270" y="10430"/>
                </a:lnTo>
                <a:lnTo>
                  <a:pt x="47300" y="10430"/>
                </a:lnTo>
                <a:lnTo>
                  <a:pt x="47300" y="10420"/>
                </a:lnTo>
                <a:lnTo>
                  <a:pt x="47320" y="10420"/>
                </a:lnTo>
                <a:lnTo>
                  <a:pt x="47320" y="10390"/>
                </a:lnTo>
                <a:lnTo>
                  <a:pt x="47330" y="10390"/>
                </a:lnTo>
                <a:lnTo>
                  <a:pt x="47330" y="10370"/>
                </a:lnTo>
                <a:lnTo>
                  <a:pt x="47340" y="10370"/>
                </a:lnTo>
                <a:lnTo>
                  <a:pt x="47340" y="10360"/>
                </a:lnTo>
                <a:lnTo>
                  <a:pt x="47380" y="10360"/>
                </a:lnTo>
                <a:lnTo>
                  <a:pt x="47380" y="10340"/>
                </a:lnTo>
                <a:lnTo>
                  <a:pt x="47400" y="10340"/>
                </a:lnTo>
                <a:lnTo>
                  <a:pt x="47400" y="10330"/>
                </a:lnTo>
                <a:lnTo>
                  <a:pt x="47410" y="10330"/>
                </a:lnTo>
                <a:lnTo>
                  <a:pt x="47410" y="10310"/>
                </a:lnTo>
                <a:lnTo>
                  <a:pt x="47430" y="10310"/>
                </a:lnTo>
                <a:lnTo>
                  <a:pt x="47430" y="10300"/>
                </a:lnTo>
                <a:lnTo>
                  <a:pt x="47450" y="10300"/>
                </a:lnTo>
                <a:lnTo>
                  <a:pt x="47450" y="10280"/>
                </a:lnTo>
                <a:lnTo>
                  <a:pt x="47490" y="10280"/>
                </a:lnTo>
                <a:lnTo>
                  <a:pt x="47490" y="10270"/>
                </a:lnTo>
                <a:lnTo>
                  <a:pt x="47520" y="10270"/>
                </a:lnTo>
                <a:lnTo>
                  <a:pt x="47520" y="10250"/>
                </a:lnTo>
                <a:lnTo>
                  <a:pt x="47550" y="10250"/>
                </a:lnTo>
                <a:lnTo>
                  <a:pt x="47550" y="10240"/>
                </a:lnTo>
                <a:lnTo>
                  <a:pt x="47560" y="10240"/>
                </a:lnTo>
                <a:lnTo>
                  <a:pt x="47560" y="10220"/>
                </a:lnTo>
                <a:lnTo>
                  <a:pt x="47590" y="10220"/>
                </a:lnTo>
                <a:lnTo>
                  <a:pt x="47590" y="10210"/>
                </a:lnTo>
                <a:lnTo>
                  <a:pt x="47620" y="10210"/>
                </a:lnTo>
                <a:lnTo>
                  <a:pt x="47620" y="10190"/>
                </a:lnTo>
                <a:lnTo>
                  <a:pt x="47630" y="10190"/>
                </a:lnTo>
                <a:lnTo>
                  <a:pt x="47630" y="10170"/>
                </a:lnTo>
                <a:lnTo>
                  <a:pt x="47670" y="10170"/>
                </a:lnTo>
                <a:lnTo>
                  <a:pt x="47670" y="10160"/>
                </a:lnTo>
                <a:lnTo>
                  <a:pt x="47700" y="10160"/>
                </a:lnTo>
                <a:lnTo>
                  <a:pt x="47700" y="10140"/>
                </a:lnTo>
                <a:lnTo>
                  <a:pt x="47710" y="10140"/>
                </a:lnTo>
                <a:lnTo>
                  <a:pt x="47710" y="10130"/>
                </a:lnTo>
                <a:lnTo>
                  <a:pt x="47740" y="10130"/>
                </a:lnTo>
                <a:lnTo>
                  <a:pt x="47740" y="10110"/>
                </a:lnTo>
                <a:lnTo>
                  <a:pt x="47770" y="10110"/>
                </a:lnTo>
                <a:lnTo>
                  <a:pt x="47770" y="10100"/>
                </a:lnTo>
                <a:lnTo>
                  <a:pt x="47800" y="10100"/>
                </a:lnTo>
                <a:lnTo>
                  <a:pt x="47800" y="10080"/>
                </a:lnTo>
                <a:lnTo>
                  <a:pt x="47820" y="10080"/>
                </a:lnTo>
                <a:lnTo>
                  <a:pt x="47820" y="10070"/>
                </a:lnTo>
                <a:lnTo>
                  <a:pt x="47850" y="10070"/>
                </a:lnTo>
                <a:lnTo>
                  <a:pt x="47850" y="10050"/>
                </a:lnTo>
                <a:lnTo>
                  <a:pt x="47890" y="10050"/>
                </a:lnTo>
                <a:lnTo>
                  <a:pt x="47890" y="10040"/>
                </a:lnTo>
                <a:lnTo>
                  <a:pt x="47920" y="10040"/>
                </a:lnTo>
                <a:lnTo>
                  <a:pt x="47920" y="10020"/>
                </a:lnTo>
                <a:lnTo>
                  <a:pt x="47930" y="10020"/>
                </a:lnTo>
                <a:lnTo>
                  <a:pt x="47930" y="10010"/>
                </a:lnTo>
                <a:lnTo>
                  <a:pt x="47950" y="10010"/>
                </a:lnTo>
                <a:lnTo>
                  <a:pt x="47950" y="9990"/>
                </a:lnTo>
                <a:lnTo>
                  <a:pt x="47970" y="9990"/>
                </a:lnTo>
                <a:lnTo>
                  <a:pt x="47970" y="9980"/>
                </a:lnTo>
                <a:lnTo>
                  <a:pt x="47990" y="9980"/>
                </a:lnTo>
                <a:lnTo>
                  <a:pt x="47990" y="9960"/>
                </a:lnTo>
                <a:lnTo>
                  <a:pt x="48000" y="9960"/>
                </a:lnTo>
                <a:lnTo>
                  <a:pt x="48000" y="9930"/>
                </a:lnTo>
                <a:lnTo>
                  <a:pt x="48020" y="9930"/>
                </a:lnTo>
                <a:lnTo>
                  <a:pt x="48020" y="9910"/>
                </a:lnTo>
                <a:lnTo>
                  <a:pt x="48030" y="9910"/>
                </a:lnTo>
                <a:lnTo>
                  <a:pt x="48030" y="9850"/>
                </a:lnTo>
                <a:lnTo>
                  <a:pt x="48040" y="9850"/>
                </a:lnTo>
                <a:lnTo>
                  <a:pt x="48040" y="9820"/>
                </a:lnTo>
                <a:lnTo>
                  <a:pt x="48070" y="9820"/>
                </a:lnTo>
                <a:lnTo>
                  <a:pt x="48070" y="9810"/>
                </a:lnTo>
                <a:lnTo>
                  <a:pt x="48100" y="9810"/>
                </a:lnTo>
                <a:lnTo>
                  <a:pt x="48100" y="9730"/>
                </a:lnTo>
                <a:lnTo>
                  <a:pt x="48080" y="9730"/>
                </a:lnTo>
                <a:lnTo>
                  <a:pt x="48080" y="9620"/>
                </a:lnTo>
                <a:lnTo>
                  <a:pt x="48070" y="9620"/>
                </a:lnTo>
                <a:lnTo>
                  <a:pt x="48070" y="9530"/>
                </a:lnTo>
                <a:lnTo>
                  <a:pt x="48080" y="9530"/>
                </a:lnTo>
                <a:lnTo>
                  <a:pt x="48080" y="9490"/>
                </a:lnTo>
                <a:lnTo>
                  <a:pt x="48100" y="9490"/>
                </a:lnTo>
                <a:lnTo>
                  <a:pt x="48100" y="9460"/>
                </a:lnTo>
                <a:lnTo>
                  <a:pt x="48110" y="9460"/>
                </a:lnTo>
                <a:lnTo>
                  <a:pt x="48110" y="9430"/>
                </a:lnTo>
                <a:lnTo>
                  <a:pt x="48130" y="9430"/>
                </a:lnTo>
                <a:lnTo>
                  <a:pt x="48130" y="9410"/>
                </a:lnTo>
                <a:lnTo>
                  <a:pt x="48140" y="9410"/>
                </a:lnTo>
                <a:lnTo>
                  <a:pt x="48140" y="9380"/>
                </a:lnTo>
                <a:lnTo>
                  <a:pt x="48150" y="9380"/>
                </a:lnTo>
                <a:lnTo>
                  <a:pt x="48150" y="9360"/>
                </a:lnTo>
                <a:lnTo>
                  <a:pt x="48170" y="9360"/>
                </a:lnTo>
                <a:lnTo>
                  <a:pt x="48170" y="9350"/>
                </a:lnTo>
                <a:lnTo>
                  <a:pt x="48150" y="9350"/>
                </a:lnTo>
                <a:lnTo>
                  <a:pt x="48150" y="9330"/>
                </a:lnTo>
                <a:lnTo>
                  <a:pt x="48170" y="9330"/>
                </a:lnTo>
                <a:lnTo>
                  <a:pt x="48170" y="9300"/>
                </a:lnTo>
                <a:lnTo>
                  <a:pt x="48180" y="9300"/>
                </a:lnTo>
                <a:lnTo>
                  <a:pt x="48180" y="9290"/>
                </a:lnTo>
                <a:lnTo>
                  <a:pt x="48210" y="9290"/>
                </a:lnTo>
                <a:lnTo>
                  <a:pt x="48210" y="9270"/>
                </a:lnTo>
                <a:lnTo>
                  <a:pt x="48240" y="9270"/>
                </a:lnTo>
                <a:lnTo>
                  <a:pt x="48240" y="9260"/>
                </a:lnTo>
                <a:lnTo>
                  <a:pt x="48250" y="9260"/>
                </a:lnTo>
                <a:lnTo>
                  <a:pt x="48250" y="9240"/>
                </a:lnTo>
                <a:lnTo>
                  <a:pt x="48240" y="9240"/>
                </a:lnTo>
                <a:lnTo>
                  <a:pt x="48240" y="9210"/>
                </a:lnTo>
                <a:lnTo>
                  <a:pt x="48220" y="9210"/>
                </a:lnTo>
                <a:lnTo>
                  <a:pt x="48220" y="9180"/>
                </a:lnTo>
                <a:lnTo>
                  <a:pt x="48210" y="9180"/>
                </a:lnTo>
                <a:lnTo>
                  <a:pt x="48210" y="9170"/>
                </a:lnTo>
                <a:lnTo>
                  <a:pt x="48190" y="9170"/>
                </a:lnTo>
                <a:lnTo>
                  <a:pt x="48190" y="9150"/>
                </a:lnTo>
                <a:lnTo>
                  <a:pt x="48180" y="9150"/>
                </a:lnTo>
                <a:lnTo>
                  <a:pt x="48180" y="9090"/>
                </a:lnTo>
                <a:lnTo>
                  <a:pt x="48170" y="9090"/>
                </a:lnTo>
                <a:lnTo>
                  <a:pt x="48170" y="8870"/>
                </a:lnTo>
                <a:lnTo>
                  <a:pt x="48180" y="8870"/>
                </a:lnTo>
                <a:lnTo>
                  <a:pt x="48180" y="8810"/>
                </a:lnTo>
                <a:lnTo>
                  <a:pt x="48190" y="8810"/>
                </a:lnTo>
                <a:lnTo>
                  <a:pt x="48190" y="8800"/>
                </a:lnTo>
                <a:lnTo>
                  <a:pt x="48210" y="8800"/>
                </a:lnTo>
                <a:lnTo>
                  <a:pt x="48210" y="8770"/>
                </a:lnTo>
                <a:lnTo>
                  <a:pt x="48220" y="8770"/>
                </a:lnTo>
                <a:lnTo>
                  <a:pt x="48220" y="8750"/>
                </a:lnTo>
                <a:lnTo>
                  <a:pt x="48240" y="8750"/>
                </a:lnTo>
                <a:lnTo>
                  <a:pt x="48240" y="8720"/>
                </a:lnTo>
                <a:lnTo>
                  <a:pt x="48250" y="8720"/>
                </a:lnTo>
                <a:lnTo>
                  <a:pt x="48250" y="8680"/>
                </a:lnTo>
                <a:lnTo>
                  <a:pt x="48260" y="8680"/>
                </a:lnTo>
                <a:lnTo>
                  <a:pt x="48260" y="8630"/>
                </a:lnTo>
                <a:lnTo>
                  <a:pt x="48280" y="8630"/>
                </a:lnTo>
                <a:lnTo>
                  <a:pt x="48280" y="8580"/>
                </a:lnTo>
                <a:lnTo>
                  <a:pt x="48260" y="8580"/>
                </a:lnTo>
                <a:lnTo>
                  <a:pt x="48260" y="8510"/>
                </a:lnTo>
                <a:lnTo>
                  <a:pt x="48290" y="8510"/>
                </a:lnTo>
                <a:lnTo>
                  <a:pt x="48290" y="8490"/>
                </a:lnTo>
                <a:lnTo>
                  <a:pt x="48300" y="8490"/>
                </a:lnTo>
                <a:lnTo>
                  <a:pt x="48300" y="8480"/>
                </a:lnTo>
                <a:lnTo>
                  <a:pt x="48350" y="8480"/>
                </a:lnTo>
                <a:lnTo>
                  <a:pt x="48350" y="8460"/>
                </a:lnTo>
                <a:lnTo>
                  <a:pt x="48360" y="8460"/>
                </a:lnTo>
                <a:lnTo>
                  <a:pt x="48360" y="8450"/>
                </a:lnTo>
                <a:lnTo>
                  <a:pt x="48370" y="8450"/>
                </a:lnTo>
                <a:lnTo>
                  <a:pt x="48370" y="8420"/>
                </a:lnTo>
                <a:lnTo>
                  <a:pt x="48390" y="8420"/>
                </a:lnTo>
                <a:lnTo>
                  <a:pt x="48390" y="8400"/>
                </a:lnTo>
                <a:lnTo>
                  <a:pt x="48400" y="8400"/>
                </a:lnTo>
                <a:lnTo>
                  <a:pt x="48400" y="8390"/>
                </a:lnTo>
                <a:lnTo>
                  <a:pt x="48410" y="8390"/>
                </a:lnTo>
                <a:lnTo>
                  <a:pt x="48410" y="8370"/>
                </a:lnTo>
                <a:lnTo>
                  <a:pt x="48430" y="8370"/>
                </a:lnTo>
                <a:lnTo>
                  <a:pt x="48430" y="8340"/>
                </a:lnTo>
                <a:lnTo>
                  <a:pt x="48440" y="8340"/>
                </a:lnTo>
                <a:lnTo>
                  <a:pt x="48440" y="8320"/>
                </a:lnTo>
                <a:lnTo>
                  <a:pt x="48460" y="8320"/>
                </a:lnTo>
                <a:lnTo>
                  <a:pt x="48460" y="8290"/>
                </a:lnTo>
                <a:lnTo>
                  <a:pt x="48480" y="8290"/>
                </a:lnTo>
                <a:lnTo>
                  <a:pt x="48480" y="8280"/>
                </a:lnTo>
                <a:lnTo>
                  <a:pt x="48510" y="8280"/>
                </a:lnTo>
                <a:lnTo>
                  <a:pt x="48510" y="8260"/>
                </a:lnTo>
                <a:lnTo>
                  <a:pt x="48560" y="8260"/>
                </a:lnTo>
                <a:lnTo>
                  <a:pt x="48560" y="8250"/>
                </a:lnTo>
                <a:lnTo>
                  <a:pt x="48590" y="8250"/>
                </a:lnTo>
                <a:lnTo>
                  <a:pt x="48590" y="8230"/>
                </a:lnTo>
                <a:lnTo>
                  <a:pt x="48630" y="8230"/>
                </a:lnTo>
                <a:lnTo>
                  <a:pt x="48630" y="8220"/>
                </a:lnTo>
                <a:lnTo>
                  <a:pt x="48650" y="8220"/>
                </a:lnTo>
                <a:lnTo>
                  <a:pt x="48650" y="8200"/>
                </a:lnTo>
                <a:lnTo>
                  <a:pt x="48670" y="8200"/>
                </a:lnTo>
                <a:lnTo>
                  <a:pt x="48670" y="8190"/>
                </a:lnTo>
                <a:lnTo>
                  <a:pt x="48690" y="8190"/>
                </a:lnTo>
                <a:lnTo>
                  <a:pt x="48690" y="8170"/>
                </a:lnTo>
                <a:lnTo>
                  <a:pt x="48720" y="8170"/>
                </a:lnTo>
                <a:lnTo>
                  <a:pt x="48720" y="8160"/>
                </a:lnTo>
                <a:lnTo>
                  <a:pt x="48730" y="8160"/>
                </a:lnTo>
                <a:lnTo>
                  <a:pt x="48730" y="8140"/>
                </a:lnTo>
                <a:lnTo>
                  <a:pt x="48760" y="8140"/>
                </a:lnTo>
                <a:lnTo>
                  <a:pt x="48760" y="8130"/>
                </a:lnTo>
                <a:lnTo>
                  <a:pt x="48770" y="8130"/>
                </a:lnTo>
                <a:lnTo>
                  <a:pt x="48770" y="8110"/>
                </a:lnTo>
                <a:lnTo>
                  <a:pt x="48780" y="8110"/>
                </a:lnTo>
                <a:lnTo>
                  <a:pt x="48780" y="8090"/>
                </a:lnTo>
                <a:lnTo>
                  <a:pt x="48810" y="8090"/>
                </a:lnTo>
                <a:lnTo>
                  <a:pt x="48810" y="8080"/>
                </a:lnTo>
                <a:lnTo>
                  <a:pt x="48830" y="8080"/>
                </a:lnTo>
                <a:lnTo>
                  <a:pt x="48830" y="8060"/>
                </a:lnTo>
                <a:lnTo>
                  <a:pt x="48840" y="8060"/>
                </a:lnTo>
                <a:lnTo>
                  <a:pt x="48840" y="8050"/>
                </a:lnTo>
                <a:lnTo>
                  <a:pt x="48850" y="8050"/>
                </a:lnTo>
                <a:lnTo>
                  <a:pt x="48850" y="8030"/>
                </a:lnTo>
                <a:lnTo>
                  <a:pt x="48870" y="8030"/>
                </a:lnTo>
                <a:lnTo>
                  <a:pt x="48870" y="8020"/>
                </a:lnTo>
                <a:lnTo>
                  <a:pt x="48880" y="8020"/>
                </a:lnTo>
                <a:lnTo>
                  <a:pt x="48880" y="8000"/>
                </a:lnTo>
                <a:lnTo>
                  <a:pt x="48940" y="8000"/>
                </a:lnTo>
                <a:lnTo>
                  <a:pt x="48940" y="7990"/>
                </a:lnTo>
                <a:lnTo>
                  <a:pt x="49030" y="7990"/>
                </a:lnTo>
                <a:lnTo>
                  <a:pt x="49030" y="7970"/>
                </a:lnTo>
                <a:lnTo>
                  <a:pt x="49070" y="7970"/>
                </a:lnTo>
                <a:lnTo>
                  <a:pt x="49070" y="7870"/>
                </a:lnTo>
                <a:lnTo>
                  <a:pt x="49090" y="7870"/>
                </a:lnTo>
                <a:lnTo>
                  <a:pt x="49090" y="7830"/>
                </a:lnTo>
                <a:lnTo>
                  <a:pt x="49130" y="7830"/>
                </a:lnTo>
                <a:lnTo>
                  <a:pt x="49130" y="7820"/>
                </a:lnTo>
                <a:lnTo>
                  <a:pt x="49140" y="7820"/>
                </a:lnTo>
                <a:lnTo>
                  <a:pt x="49140" y="7800"/>
                </a:lnTo>
                <a:lnTo>
                  <a:pt x="49170" y="7800"/>
                </a:lnTo>
                <a:lnTo>
                  <a:pt x="49170" y="7790"/>
                </a:lnTo>
                <a:lnTo>
                  <a:pt x="49220" y="7790"/>
                </a:lnTo>
                <a:lnTo>
                  <a:pt x="49220" y="7770"/>
                </a:lnTo>
                <a:lnTo>
                  <a:pt x="49280" y="7770"/>
                </a:lnTo>
                <a:lnTo>
                  <a:pt x="49280" y="7760"/>
                </a:lnTo>
                <a:lnTo>
                  <a:pt x="49350" y="7760"/>
                </a:lnTo>
                <a:lnTo>
                  <a:pt x="49350" y="7740"/>
                </a:lnTo>
                <a:lnTo>
                  <a:pt x="49380" y="7740"/>
                </a:lnTo>
                <a:lnTo>
                  <a:pt x="49380" y="7730"/>
                </a:lnTo>
                <a:lnTo>
                  <a:pt x="49390" y="7730"/>
                </a:lnTo>
                <a:lnTo>
                  <a:pt x="49390" y="7710"/>
                </a:lnTo>
                <a:lnTo>
                  <a:pt x="49420" y="7710"/>
                </a:lnTo>
                <a:lnTo>
                  <a:pt x="49420" y="7700"/>
                </a:lnTo>
                <a:lnTo>
                  <a:pt x="49440" y="7700"/>
                </a:lnTo>
                <a:lnTo>
                  <a:pt x="49440" y="7680"/>
                </a:lnTo>
                <a:lnTo>
                  <a:pt x="49460" y="7680"/>
                </a:lnTo>
                <a:lnTo>
                  <a:pt x="49460" y="7650"/>
                </a:lnTo>
                <a:lnTo>
                  <a:pt x="49470" y="7650"/>
                </a:lnTo>
                <a:lnTo>
                  <a:pt x="49470" y="7620"/>
                </a:lnTo>
                <a:lnTo>
                  <a:pt x="49480" y="7620"/>
                </a:lnTo>
                <a:lnTo>
                  <a:pt x="49480" y="7590"/>
                </a:lnTo>
                <a:lnTo>
                  <a:pt x="49500" y="7590"/>
                </a:lnTo>
                <a:lnTo>
                  <a:pt x="49500" y="7610"/>
                </a:lnTo>
                <a:lnTo>
                  <a:pt x="49510" y="7610"/>
                </a:lnTo>
                <a:lnTo>
                  <a:pt x="49510" y="7590"/>
                </a:lnTo>
                <a:lnTo>
                  <a:pt x="49540" y="7590"/>
                </a:lnTo>
                <a:lnTo>
                  <a:pt x="49540" y="7570"/>
                </a:lnTo>
                <a:lnTo>
                  <a:pt x="49590" y="7570"/>
                </a:lnTo>
                <a:lnTo>
                  <a:pt x="49590" y="7560"/>
                </a:lnTo>
                <a:lnTo>
                  <a:pt x="49640" y="7560"/>
                </a:lnTo>
                <a:lnTo>
                  <a:pt x="49640" y="7500"/>
                </a:lnTo>
                <a:lnTo>
                  <a:pt x="49650" y="7500"/>
                </a:lnTo>
                <a:lnTo>
                  <a:pt x="49650" y="7450"/>
                </a:lnTo>
                <a:lnTo>
                  <a:pt x="49680" y="7450"/>
                </a:lnTo>
                <a:lnTo>
                  <a:pt x="49680" y="7440"/>
                </a:lnTo>
                <a:lnTo>
                  <a:pt x="49690" y="7440"/>
                </a:lnTo>
                <a:lnTo>
                  <a:pt x="49690" y="7420"/>
                </a:lnTo>
                <a:lnTo>
                  <a:pt x="49700" y="7420"/>
                </a:lnTo>
                <a:lnTo>
                  <a:pt x="49700" y="7410"/>
                </a:lnTo>
                <a:lnTo>
                  <a:pt x="49720" y="7410"/>
                </a:lnTo>
                <a:lnTo>
                  <a:pt x="49720" y="7360"/>
                </a:lnTo>
                <a:lnTo>
                  <a:pt x="49730" y="7360"/>
                </a:lnTo>
                <a:lnTo>
                  <a:pt x="49730" y="7330"/>
                </a:lnTo>
                <a:lnTo>
                  <a:pt x="49750" y="7330"/>
                </a:lnTo>
                <a:lnTo>
                  <a:pt x="49750" y="7310"/>
                </a:lnTo>
                <a:lnTo>
                  <a:pt x="49760" y="7310"/>
                </a:lnTo>
                <a:lnTo>
                  <a:pt x="49760" y="7250"/>
                </a:lnTo>
                <a:lnTo>
                  <a:pt x="49770" y="7250"/>
                </a:lnTo>
                <a:lnTo>
                  <a:pt x="49770" y="7190"/>
                </a:lnTo>
                <a:lnTo>
                  <a:pt x="49760" y="7190"/>
                </a:lnTo>
                <a:lnTo>
                  <a:pt x="49760" y="7180"/>
                </a:lnTo>
                <a:lnTo>
                  <a:pt x="49640" y="7180"/>
                </a:lnTo>
                <a:lnTo>
                  <a:pt x="49640" y="7190"/>
                </a:lnTo>
                <a:lnTo>
                  <a:pt x="49620" y="7190"/>
                </a:lnTo>
                <a:lnTo>
                  <a:pt x="49620" y="7180"/>
                </a:lnTo>
                <a:lnTo>
                  <a:pt x="49610" y="7180"/>
                </a:lnTo>
                <a:lnTo>
                  <a:pt x="49610" y="7150"/>
                </a:lnTo>
                <a:lnTo>
                  <a:pt x="49590" y="7150"/>
                </a:lnTo>
                <a:lnTo>
                  <a:pt x="49590" y="7130"/>
                </a:lnTo>
                <a:lnTo>
                  <a:pt x="49570" y="7130"/>
                </a:lnTo>
                <a:lnTo>
                  <a:pt x="49570" y="7120"/>
                </a:lnTo>
                <a:lnTo>
                  <a:pt x="49550" y="7120"/>
                </a:lnTo>
                <a:lnTo>
                  <a:pt x="49550" y="7100"/>
                </a:lnTo>
                <a:lnTo>
                  <a:pt x="49540" y="7100"/>
                </a:lnTo>
                <a:lnTo>
                  <a:pt x="49540" y="7090"/>
                </a:lnTo>
                <a:lnTo>
                  <a:pt x="49530" y="7090"/>
                </a:lnTo>
                <a:lnTo>
                  <a:pt x="49530" y="7070"/>
                </a:lnTo>
                <a:lnTo>
                  <a:pt x="49510" y="7070"/>
                </a:lnTo>
                <a:lnTo>
                  <a:pt x="49510" y="7050"/>
                </a:lnTo>
                <a:lnTo>
                  <a:pt x="49500" y="7050"/>
                </a:lnTo>
                <a:lnTo>
                  <a:pt x="49500" y="7020"/>
                </a:lnTo>
                <a:lnTo>
                  <a:pt x="49480" y="7020"/>
                </a:lnTo>
                <a:lnTo>
                  <a:pt x="49480" y="6990"/>
                </a:lnTo>
                <a:lnTo>
                  <a:pt x="49500" y="6990"/>
                </a:lnTo>
                <a:lnTo>
                  <a:pt x="49500" y="6960"/>
                </a:lnTo>
                <a:lnTo>
                  <a:pt x="49510" y="6960"/>
                </a:lnTo>
                <a:lnTo>
                  <a:pt x="49510" y="6920"/>
                </a:lnTo>
                <a:lnTo>
                  <a:pt x="49530" y="6920"/>
                </a:lnTo>
                <a:lnTo>
                  <a:pt x="49530" y="6890"/>
                </a:lnTo>
                <a:lnTo>
                  <a:pt x="49540" y="6890"/>
                </a:lnTo>
                <a:lnTo>
                  <a:pt x="49540" y="6860"/>
                </a:lnTo>
                <a:lnTo>
                  <a:pt x="49590" y="6860"/>
                </a:lnTo>
                <a:lnTo>
                  <a:pt x="49590" y="6840"/>
                </a:lnTo>
                <a:lnTo>
                  <a:pt x="49650" y="6840"/>
                </a:lnTo>
                <a:lnTo>
                  <a:pt x="49650" y="6830"/>
                </a:lnTo>
                <a:lnTo>
                  <a:pt x="49660" y="6830"/>
                </a:lnTo>
                <a:lnTo>
                  <a:pt x="49660" y="6790"/>
                </a:lnTo>
                <a:lnTo>
                  <a:pt x="49680" y="6790"/>
                </a:lnTo>
                <a:lnTo>
                  <a:pt x="49680" y="6760"/>
                </a:lnTo>
                <a:lnTo>
                  <a:pt x="49690" y="6760"/>
                </a:lnTo>
                <a:lnTo>
                  <a:pt x="49690" y="6730"/>
                </a:lnTo>
                <a:lnTo>
                  <a:pt x="49700" y="6730"/>
                </a:lnTo>
                <a:lnTo>
                  <a:pt x="49700" y="6700"/>
                </a:lnTo>
                <a:lnTo>
                  <a:pt x="49720" y="6700"/>
                </a:lnTo>
                <a:lnTo>
                  <a:pt x="49720" y="6660"/>
                </a:lnTo>
                <a:lnTo>
                  <a:pt x="49730" y="6660"/>
                </a:lnTo>
                <a:lnTo>
                  <a:pt x="49730" y="6630"/>
                </a:lnTo>
                <a:lnTo>
                  <a:pt x="49750" y="6630"/>
                </a:lnTo>
                <a:lnTo>
                  <a:pt x="49750" y="6600"/>
                </a:lnTo>
                <a:lnTo>
                  <a:pt x="49810" y="6600"/>
                </a:lnTo>
                <a:lnTo>
                  <a:pt x="49810" y="6610"/>
                </a:lnTo>
                <a:lnTo>
                  <a:pt x="49840" y="6610"/>
                </a:lnTo>
                <a:lnTo>
                  <a:pt x="49840" y="6660"/>
                </a:lnTo>
                <a:lnTo>
                  <a:pt x="49860" y="6660"/>
                </a:lnTo>
                <a:lnTo>
                  <a:pt x="49860" y="7010"/>
                </a:lnTo>
                <a:lnTo>
                  <a:pt x="49870" y="7010"/>
                </a:lnTo>
                <a:lnTo>
                  <a:pt x="49870" y="7020"/>
                </a:lnTo>
                <a:lnTo>
                  <a:pt x="49900" y="7020"/>
                </a:lnTo>
                <a:lnTo>
                  <a:pt x="49900" y="7040"/>
                </a:lnTo>
                <a:lnTo>
                  <a:pt x="49940" y="7040"/>
                </a:lnTo>
                <a:lnTo>
                  <a:pt x="49940" y="7050"/>
                </a:lnTo>
                <a:lnTo>
                  <a:pt x="50030" y="7050"/>
                </a:lnTo>
                <a:lnTo>
                  <a:pt x="50030" y="7040"/>
                </a:lnTo>
                <a:lnTo>
                  <a:pt x="50090" y="7040"/>
                </a:lnTo>
                <a:lnTo>
                  <a:pt x="50090" y="7020"/>
                </a:lnTo>
                <a:lnTo>
                  <a:pt x="50100" y="7020"/>
                </a:lnTo>
                <a:lnTo>
                  <a:pt x="50100" y="7010"/>
                </a:lnTo>
                <a:lnTo>
                  <a:pt x="50130" y="7010"/>
                </a:lnTo>
                <a:lnTo>
                  <a:pt x="50130" y="6990"/>
                </a:lnTo>
                <a:lnTo>
                  <a:pt x="50140" y="6990"/>
                </a:lnTo>
                <a:lnTo>
                  <a:pt x="50140" y="6980"/>
                </a:lnTo>
                <a:lnTo>
                  <a:pt x="50160" y="6980"/>
                </a:lnTo>
                <a:lnTo>
                  <a:pt x="50160" y="6960"/>
                </a:lnTo>
                <a:lnTo>
                  <a:pt x="50300" y="6960"/>
                </a:lnTo>
                <a:lnTo>
                  <a:pt x="50300" y="6950"/>
                </a:lnTo>
                <a:lnTo>
                  <a:pt x="50460" y="6950"/>
                </a:lnTo>
                <a:lnTo>
                  <a:pt x="50460" y="6960"/>
                </a:lnTo>
                <a:lnTo>
                  <a:pt x="50530" y="6960"/>
                </a:lnTo>
                <a:lnTo>
                  <a:pt x="50530" y="6980"/>
                </a:lnTo>
                <a:lnTo>
                  <a:pt x="50800" y="6980"/>
                </a:lnTo>
                <a:lnTo>
                  <a:pt x="50800" y="6960"/>
                </a:lnTo>
                <a:lnTo>
                  <a:pt x="50840" y="6960"/>
                </a:lnTo>
                <a:lnTo>
                  <a:pt x="50840" y="6950"/>
                </a:lnTo>
                <a:lnTo>
                  <a:pt x="50890" y="6950"/>
                </a:lnTo>
                <a:lnTo>
                  <a:pt x="50890" y="6930"/>
                </a:lnTo>
                <a:lnTo>
                  <a:pt x="50930" y="6930"/>
                </a:lnTo>
                <a:lnTo>
                  <a:pt x="50930" y="6920"/>
                </a:lnTo>
                <a:lnTo>
                  <a:pt x="50940" y="6920"/>
                </a:lnTo>
                <a:lnTo>
                  <a:pt x="50940" y="6900"/>
                </a:lnTo>
                <a:lnTo>
                  <a:pt x="50970" y="6900"/>
                </a:lnTo>
                <a:lnTo>
                  <a:pt x="50970" y="6890"/>
                </a:lnTo>
                <a:lnTo>
                  <a:pt x="50980" y="6890"/>
                </a:lnTo>
                <a:lnTo>
                  <a:pt x="50980" y="6870"/>
                </a:lnTo>
                <a:lnTo>
                  <a:pt x="51000" y="6870"/>
                </a:lnTo>
                <a:lnTo>
                  <a:pt x="51000" y="6840"/>
                </a:lnTo>
                <a:lnTo>
                  <a:pt x="51010" y="6840"/>
                </a:lnTo>
                <a:lnTo>
                  <a:pt x="51010" y="6790"/>
                </a:lnTo>
                <a:lnTo>
                  <a:pt x="51020" y="6790"/>
                </a:lnTo>
                <a:lnTo>
                  <a:pt x="51020" y="6760"/>
                </a:lnTo>
                <a:lnTo>
                  <a:pt x="51060" y="6760"/>
                </a:lnTo>
                <a:lnTo>
                  <a:pt x="51060" y="6750"/>
                </a:lnTo>
                <a:lnTo>
                  <a:pt x="51090" y="6750"/>
                </a:lnTo>
                <a:lnTo>
                  <a:pt x="51090" y="6730"/>
                </a:lnTo>
                <a:lnTo>
                  <a:pt x="51110" y="6730"/>
                </a:lnTo>
                <a:lnTo>
                  <a:pt x="51110" y="6720"/>
                </a:lnTo>
                <a:lnTo>
                  <a:pt x="51130" y="6720"/>
                </a:lnTo>
                <a:lnTo>
                  <a:pt x="51130" y="6700"/>
                </a:lnTo>
                <a:lnTo>
                  <a:pt x="51150" y="6700"/>
                </a:lnTo>
                <a:lnTo>
                  <a:pt x="51150" y="6720"/>
                </a:lnTo>
                <a:lnTo>
                  <a:pt x="51190" y="6720"/>
                </a:lnTo>
                <a:lnTo>
                  <a:pt x="51190" y="6730"/>
                </a:lnTo>
                <a:lnTo>
                  <a:pt x="51220" y="6730"/>
                </a:lnTo>
                <a:lnTo>
                  <a:pt x="51220" y="6750"/>
                </a:lnTo>
                <a:lnTo>
                  <a:pt x="51260" y="6750"/>
                </a:lnTo>
                <a:lnTo>
                  <a:pt x="51260" y="6760"/>
                </a:lnTo>
                <a:lnTo>
                  <a:pt x="51270" y="6760"/>
                </a:lnTo>
                <a:lnTo>
                  <a:pt x="51270" y="6780"/>
                </a:lnTo>
                <a:lnTo>
                  <a:pt x="51330" y="6780"/>
                </a:lnTo>
                <a:lnTo>
                  <a:pt x="51330" y="6790"/>
                </a:lnTo>
                <a:lnTo>
                  <a:pt x="51340" y="6790"/>
                </a:lnTo>
                <a:lnTo>
                  <a:pt x="51340" y="6810"/>
                </a:lnTo>
                <a:lnTo>
                  <a:pt x="51350" y="6810"/>
                </a:lnTo>
                <a:lnTo>
                  <a:pt x="51350" y="6830"/>
                </a:lnTo>
                <a:lnTo>
                  <a:pt x="51370" y="6830"/>
                </a:lnTo>
                <a:lnTo>
                  <a:pt x="51370" y="6840"/>
                </a:lnTo>
                <a:lnTo>
                  <a:pt x="51380" y="6840"/>
                </a:lnTo>
                <a:lnTo>
                  <a:pt x="51380" y="6860"/>
                </a:lnTo>
                <a:lnTo>
                  <a:pt x="51390" y="6860"/>
                </a:lnTo>
                <a:lnTo>
                  <a:pt x="51390" y="6890"/>
                </a:lnTo>
                <a:lnTo>
                  <a:pt x="51410" y="6890"/>
                </a:lnTo>
                <a:lnTo>
                  <a:pt x="51410" y="6900"/>
                </a:lnTo>
                <a:lnTo>
                  <a:pt x="51420" y="6900"/>
                </a:lnTo>
                <a:lnTo>
                  <a:pt x="51420" y="6920"/>
                </a:lnTo>
                <a:lnTo>
                  <a:pt x="51450" y="6920"/>
                </a:lnTo>
                <a:lnTo>
                  <a:pt x="51450" y="6930"/>
                </a:lnTo>
                <a:lnTo>
                  <a:pt x="51460" y="6930"/>
                </a:lnTo>
                <a:lnTo>
                  <a:pt x="51460" y="6950"/>
                </a:lnTo>
                <a:lnTo>
                  <a:pt x="51520" y="6950"/>
                </a:lnTo>
                <a:lnTo>
                  <a:pt x="51520" y="6960"/>
                </a:lnTo>
                <a:lnTo>
                  <a:pt x="51530" y="6960"/>
                </a:lnTo>
                <a:lnTo>
                  <a:pt x="51530" y="6950"/>
                </a:lnTo>
                <a:lnTo>
                  <a:pt x="51560" y="6950"/>
                </a:lnTo>
                <a:lnTo>
                  <a:pt x="51560" y="6960"/>
                </a:lnTo>
                <a:lnTo>
                  <a:pt x="51600" y="6960"/>
                </a:lnTo>
                <a:lnTo>
                  <a:pt x="51600" y="6950"/>
                </a:lnTo>
                <a:lnTo>
                  <a:pt x="51640" y="6950"/>
                </a:lnTo>
                <a:lnTo>
                  <a:pt x="51640" y="6930"/>
                </a:lnTo>
                <a:lnTo>
                  <a:pt x="51650" y="6930"/>
                </a:lnTo>
                <a:lnTo>
                  <a:pt x="51650" y="6950"/>
                </a:lnTo>
                <a:lnTo>
                  <a:pt x="51680" y="6950"/>
                </a:lnTo>
                <a:lnTo>
                  <a:pt x="51680" y="6930"/>
                </a:lnTo>
                <a:lnTo>
                  <a:pt x="51700" y="6930"/>
                </a:lnTo>
                <a:lnTo>
                  <a:pt x="51700" y="6920"/>
                </a:lnTo>
                <a:lnTo>
                  <a:pt x="51720" y="6920"/>
                </a:lnTo>
                <a:lnTo>
                  <a:pt x="51720" y="6900"/>
                </a:lnTo>
                <a:lnTo>
                  <a:pt x="51740" y="6900"/>
                </a:lnTo>
                <a:lnTo>
                  <a:pt x="51740" y="6890"/>
                </a:lnTo>
                <a:lnTo>
                  <a:pt x="51750" y="6890"/>
                </a:lnTo>
                <a:lnTo>
                  <a:pt x="51750" y="6900"/>
                </a:lnTo>
                <a:lnTo>
                  <a:pt x="51760" y="6900"/>
                </a:lnTo>
                <a:lnTo>
                  <a:pt x="51760" y="6890"/>
                </a:lnTo>
                <a:lnTo>
                  <a:pt x="51780" y="6890"/>
                </a:lnTo>
                <a:lnTo>
                  <a:pt x="51780" y="6870"/>
                </a:lnTo>
                <a:lnTo>
                  <a:pt x="51810" y="6870"/>
                </a:lnTo>
                <a:lnTo>
                  <a:pt x="51810" y="6860"/>
                </a:lnTo>
                <a:lnTo>
                  <a:pt x="51830" y="6860"/>
                </a:lnTo>
                <a:lnTo>
                  <a:pt x="51830" y="6840"/>
                </a:lnTo>
                <a:lnTo>
                  <a:pt x="51860" y="6840"/>
                </a:lnTo>
                <a:lnTo>
                  <a:pt x="51860" y="6830"/>
                </a:lnTo>
                <a:lnTo>
                  <a:pt x="51890" y="6830"/>
                </a:lnTo>
                <a:lnTo>
                  <a:pt x="51890" y="6810"/>
                </a:lnTo>
                <a:lnTo>
                  <a:pt x="51900" y="6810"/>
                </a:lnTo>
                <a:lnTo>
                  <a:pt x="51900" y="6790"/>
                </a:lnTo>
                <a:lnTo>
                  <a:pt x="51970" y="6790"/>
                </a:lnTo>
                <a:lnTo>
                  <a:pt x="51970" y="6780"/>
                </a:lnTo>
                <a:lnTo>
                  <a:pt x="51980" y="6780"/>
                </a:lnTo>
                <a:lnTo>
                  <a:pt x="51980" y="6760"/>
                </a:lnTo>
                <a:lnTo>
                  <a:pt x="52000" y="6760"/>
                </a:lnTo>
                <a:lnTo>
                  <a:pt x="52000" y="6730"/>
                </a:lnTo>
                <a:lnTo>
                  <a:pt x="52010" y="6730"/>
                </a:lnTo>
                <a:lnTo>
                  <a:pt x="52010" y="6720"/>
                </a:lnTo>
                <a:lnTo>
                  <a:pt x="52050" y="6720"/>
                </a:lnTo>
                <a:lnTo>
                  <a:pt x="52050" y="6690"/>
                </a:lnTo>
                <a:lnTo>
                  <a:pt x="52070" y="6690"/>
                </a:lnTo>
                <a:lnTo>
                  <a:pt x="52070" y="6630"/>
                </a:lnTo>
                <a:lnTo>
                  <a:pt x="52080" y="6630"/>
                </a:lnTo>
                <a:lnTo>
                  <a:pt x="52080" y="6600"/>
                </a:lnTo>
                <a:lnTo>
                  <a:pt x="52090" y="6600"/>
                </a:lnTo>
                <a:lnTo>
                  <a:pt x="52090" y="6570"/>
                </a:lnTo>
                <a:lnTo>
                  <a:pt x="52110" y="6570"/>
                </a:lnTo>
                <a:lnTo>
                  <a:pt x="52110" y="6550"/>
                </a:lnTo>
                <a:lnTo>
                  <a:pt x="52140" y="6550"/>
                </a:lnTo>
                <a:lnTo>
                  <a:pt x="52140" y="6490"/>
                </a:lnTo>
                <a:lnTo>
                  <a:pt x="52150" y="6490"/>
                </a:lnTo>
                <a:lnTo>
                  <a:pt x="52150" y="6440"/>
                </a:lnTo>
                <a:lnTo>
                  <a:pt x="52180" y="6440"/>
                </a:lnTo>
                <a:lnTo>
                  <a:pt x="52180" y="6430"/>
                </a:lnTo>
                <a:lnTo>
                  <a:pt x="52190" y="6430"/>
                </a:lnTo>
                <a:lnTo>
                  <a:pt x="52190" y="6410"/>
                </a:lnTo>
                <a:lnTo>
                  <a:pt x="52200" y="6410"/>
                </a:lnTo>
                <a:lnTo>
                  <a:pt x="52200" y="6400"/>
                </a:lnTo>
                <a:lnTo>
                  <a:pt x="52220" y="6400"/>
                </a:lnTo>
                <a:lnTo>
                  <a:pt x="52220" y="6370"/>
                </a:lnTo>
                <a:lnTo>
                  <a:pt x="52230" y="6370"/>
                </a:lnTo>
                <a:lnTo>
                  <a:pt x="52230" y="6350"/>
                </a:lnTo>
                <a:lnTo>
                  <a:pt x="52250" y="6350"/>
                </a:lnTo>
                <a:lnTo>
                  <a:pt x="52250" y="6340"/>
                </a:lnTo>
                <a:lnTo>
                  <a:pt x="52260" y="6340"/>
                </a:lnTo>
                <a:lnTo>
                  <a:pt x="52260" y="6290"/>
                </a:lnTo>
                <a:lnTo>
                  <a:pt x="52290" y="6290"/>
                </a:lnTo>
                <a:lnTo>
                  <a:pt x="52290" y="6260"/>
                </a:lnTo>
                <a:lnTo>
                  <a:pt x="52300" y="6260"/>
                </a:lnTo>
                <a:lnTo>
                  <a:pt x="52300" y="6230"/>
                </a:lnTo>
                <a:lnTo>
                  <a:pt x="52310" y="6230"/>
                </a:lnTo>
                <a:lnTo>
                  <a:pt x="52310" y="6210"/>
                </a:lnTo>
                <a:lnTo>
                  <a:pt x="52340" y="6210"/>
                </a:lnTo>
                <a:lnTo>
                  <a:pt x="52340" y="6200"/>
                </a:lnTo>
                <a:lnTo>
                  <a:pt x="52330" y="6200"/>
                </a:lnTo>
                <a:lnTo>
                  <a:pt x="52330" y="6150"/>
                </a:lnTo>
                <a:lnTo>
                  <a:pt x="52310" y="6150"/>
                </a:lnTo>
                <a:lnTo>
                  <a:pt x="52310" y="6140"/>
                </a:lnTo>
                <a:lnTo>
                  <a:pt x="52330" y="6140"/>
                </a:lnTo>
                <a:lnTo>
                  <a:pt x="52330" y="6120"/>
                </a:lnTo>
                <a:lnTo>
                  <a:pt x="52340" y="6120"/>
                </a:lnTo>
                <a:lnTo>
                  <a:pt x="52340" y="6110"/>
                </a:lnTo>
                <a:lnTo>
                  <a:pt x="52370" y="6110"/>
                </a:lnTo>
                <a:lnTo>
                  <a:pt x="52370" y="6090"/>
                </a:lnTo>
                <a:lnTo>
                  <a:pt x="52380" y="6090"/>
                </a:lnTo>
                <a:lnTo>
                  <a:pt x="52380" y="6080"/>
                </a:lnTo>
                <a:lnTo>
                  <a:pt x="52410" y="6080"/>
                </a:lnTo>
                <a:lnTo>
                  <a:pt x="52410" y="6060"/>
                </a:lnTo>
                <a:lnTo>
                  <a:pt x="52440" y="6060"/>
                </a:lnTo>
                <a:lnTo>
                  <a:pt x="52440" y="6050"/>
                </a:lnTo>
                <a:lnTo>
                  <a:pt x="52470" y="6050"/>
                </a:lnTo>
                <a:lnTo>
                  <a:pt x="52470" y="6030"/>
                </a:lnTo>
                <a:lnTo>
                  <a:pt x="52530" y="6030"/>
                </a:lnTo>
                <a:lnTo>
                  <a:pt x="52530" y="6010"/>
                </a:lnTo>
                <a:lnTo>
                  <a:pt x="52560" y="6010"/>
                </a:lnTo>
                <a:lnTo>
                  <a:pt x="52560" y="6000"/>
                </a:lnTo>
                <a:lnTo>
                  <a:pt x="52590" y="6000"/>
                </a:lnTo>
                <a:lnTo>
                  <a:pt x="52590" y="5980"/>
                </a:lnTo>
                <a:lnTo>
                  <a:pt x="52600" y="5980"/>
                </a:lnTo>
                <a:lnTo>
                  <a:pt x="52600" y="6000"/>
                </a:lnTo>
                <a:lnTo>
                  <a:pt x="52620" y="6000"/>
                </a:lnTo>
                <a:lnTo>
                  <a:pt x="52620" y="5980"/>
                </a:lnTo>
                <a:lnTo>
                  <a:pt x="52700" y="5980"/>
                </a:lnTo>
                <a:lnTo>
                  <a:pt x="52700" y="5970"/>
                </a:lnTo>
                <a:lnTo>
                  <a:pt x="52710" y="5970"/>
                </a:lnTo>
                <a:lnTo>
                  <a:pt x="52710" y="5980"/>
                </a:lnTo>
                <a:lnTo>
                  <a:pt x="52740" y="5980"/>
                </a:lnTo>
                <a:lnTo>
                  <a:pt x="52740" y="5970"/>
                </a:lnTo>
                <a:lnTo>
                  <a:pt x="52850" y="5970"/>
                </a:lnTo>
                <a:lnTo>
                  <a:pt x="52850" y="5950"/>
                </a:lnTo>
                <a:lnTo>
                  <a:pt x="52860" y="5950"/>
                </a:lnTo>
                <a:lnTo>
                  <a:pt x="52860" y="5970"/>
                </a:lnTo>
                <a:lnTo>
                  <a:pt x="52880" y="5970"/>
                </a:lnTo>
                <a:lnTo>
                  <a:pt x="52880" y="5980"/>
                </a:lnTo>
                <a:lnTo>
                  <a:pt x="52930" y="5980"/>
                </a:lnTo>
                <a:lnTo>
                  <a:pt x="52930" y="6000"/>
                </a:lnTo>
                <a:lnTo>
                  <a:pt x="52950" y="6000"/>
                </a:lnTo>
                <a:lnTo>
                  <a:pt x="52950" y="5980"/>
                </a:lnTo>
                <a:lnTo>
                  <a:pt x="52960" y="5980"/>
                </a:lnTo>
                <a:lnTo>
                  <a:pt x="52960" y="6000"/>
                </a:lnTo>
                <a:lnTo>
                  <a:pt x="52990" y="6000"/>
                </a:lnTo>
                <a:lnTo>
                  <a:pt x="52990" y="6010"/>
                </a:lnTo>
                <a:lnTo>
                  <a:pt x="53000" y="6010"/>
                </a:lnTo>
                <a:lnTo>
                  <a:pt x="53000" y="6000"/>
                </a:lnTo>
                <a:lnTo>
                  <a:pt x="53010" y="6000"/>
                </a:lnTo>
                <a:lnTo>
                  <a:pt x="53010" y="6010"/>
                </a:lnTo>
                <a:lnTo>
                  <a:pt x="53040" y="6010"/>
                </a:lnTo>
                <a:lnTo>
                  <a:pt x="53040" y="6050"/>
                </a:lnTo>
                <a:lnTo>
                  <a:pt x="53110" y="6050"/>
                </a:lnTo>
                <a:lnTo>
                  <a:pt x="53110" y="6060"/>
                </a:lnTo>
                <a:lnTo>
                  <a:pt x="53170" y="6060"/>
                </a:lnTo>
                <a:lnTo>
                  <a:pt x="53170" y="6080"/>
                </a:lnTo>
                <a:lnTo>
                  <a:pt x="53190" y="6080"/>
                </a:lnTo>
                <a:lnTo>
                  <a:pt x="53190" y="6090"/>
                </a:lnTo>
                <a:lnTo>
                  <a:pt x="53220" y="6090"/>
                </a:lnTo>
                <a:lnTo>
                  <a:pt x="53220" y="6110"/>
                </a:lnTo>
                <a:lnTo>
                  <a:pt x="53260" y="6110"/>
                </a:lnTo>
                <a:lnTo>
                  <a:pt x="53260" y="6140"/>
                </a:lnTo>
                <a:lnTo>
                  <a:pt x="53290" y="6140"/>
                </a:lnTo>
                <a:lnTo>
                  <a:pt x="53290" y="6150"/>
                </a:lnTo>
                <a:lnTo>
                  <a:pt x="53300" y="6150"/>
                </a:lnTo>
                <a:lnTo>
                  <a:pt x="53300" y="6170"/>
                </a:lnTo>
                <a:lnTo>
                  <a:pt x="53320" y="6170"/>
                </a:lnTo>
                <a:lnTo>
                  <a:pt x="53320" y="6200"/>
                </a:lnTo>
                <a:lnTo>
                  <a:pt x="53390" y="6200"/>
                </a:lnTo>
                <a:lnTo>
                  <a:pt x="53390" y="6180"/>
                </a:lnTo>
                <a:lnTo>
                  <a:pt x="53370" y="6180"/>
                </a:lnTo>
                <a:lnTo>
                  <a:pt x="53370" y="6170"/>
                </a:lnTo>
                <a:lnTo>
                  <a:pt x="53360" y="6170"/>
                </a:lnTo>
                <a:lnTo>
                  <a:pt x="53360" y="6180"/>
                </a:lnTo>
                <a:lnTo>
                  <a:pt x="53340" y="6180"/>
                </a:lnTo>
                <a:lnTo>
                  <a:pt x="53340" y="6080"/>
                </a:lnTo>
                <a:lnTo>
                  <a:pt x="53360" y="6080"/>
                </a:lnTo>
                <a:lnTo>
                  <a:pt x="53360" y="6060"/>
                </a:lnTo>
                <a:lnTo>
                  <a:pt x="53370" y="6060"/>
                </a:lnTo>
                <a:lnTo>
                  <a:pt x="53370" y="6110"/>
                </a:lnTo>
                <a:lnTo>
                  <a:pt x="53410" y="6110"/>
                </a:lnTo>
                <a:lnTo>
                  <a:pt x="53410" y="6090"/>
                </a:lnTo>
                <a:lnTo>
                  <a:pt x="53430" y="6090"/>
                </a:lnTo>
                <a:lnTo>
                  <a:pt x="53430" y="6080"/>
                </a:lnTo>
                <a:lnTo>
                  <a:pt x="53440" y="6080"/>
                </a:lnTo>
                <a:lnTo>
                  <a:pt x="53440" y="6060"/>
                </a:lnTo>
                <a:lnTo>
                  <a:pt x="53470" y="6060"/>
                </a:lnTo>
                <a:lnTo>
                  <a:pt x="53470" y="6050"/>
                </a:lnTo>
                <a:lnTo>
                  <a:pt x="53480" y="6050"/>
                </a:lnTo>
                <a:lnTo>
                  <a:pt x="53480" y="6060"/>
                </a:lnTo>
                <a:lnTo>
                  <a:pt x="53500" y="6060"/>
                </a:lnTo>
                <a:lnTo>
                  <a:pt x="53500" y="6050"/>
                </a:lnTo>
                <a:lnTo>
                  <a:pt x="53540" y="6050"/>
                </a:lnTo>
                <a:lnTo>
                  <a:pt x="53540" y="6030"/>
                </a:lnTo>
                <a:lnTo>
                  <a:pt x="53580" y="6030"/>
                </a:lnTo>
                <a:lnTo>
                  <a:pt x="53580" y="6050"/>
                </a:lnTo>
                <a:lnTo>
                  <a:pt x="53590" y="6050"/>
                </a:lnTo>
                <a:lnTo>
                  <a:pt x="53590" y="6030"/>
                </a:lnTo>
                <a:lnTo>
                  <a:pt x="53660" y="6030"/>
                </a:lnTo>
                <a:lnTo>
                  <a:pt x="53660" y="6060"/>
                </a:lnTo>
                <a:lnTo>
                  <a:pt x="53690" y="6060"/>
                </a:lnTo>
                <a:lnTo>
                  <a:pt x="53690" y="6080"/>
                </a:lnTo>
                <a:lnTo>
                  <a:pt x="53710" y="6080"/>
                </a:lnTo>
                <a:lnTo>
                  <a:pt x="53710" y="6090"/>
                </a:lnTo>
                <a:lnTo>
                  <a:pt x="53690" y="6090"/>
                </a:lnTo>
                <a:lnTo>
                  <a:pt x="53690" y="6120"/>
                </a:lnTo>
                <a:lnTo>
                  <a:pt x="53650" y="6120"/>
                </a:lnTo>
                <a:lnTo>
                  <a:pt x="53650" y="6140"/>
                </a:lnTo>
                <a:lnTo>
                  <a:pt x="53630" y="6140"/>
                </a:lnTo>
                <a:lnTo>
                  <a:pt x="53630" y="6110"/>
                </a:lnTo>
                <a:lnTo>
                  <a:pt x="53620" y="6110"/>
                </a:lnTo>
                <a:lnTo>
                  <a:pt x="53620" y="6090"/>
                </a:lnTo>
                <a:lnTo>
                  <a:pt x="53590" y="6090"/>
                </a:lnTo>
                <a:lnTo>
                  <a:pt x="53590" y="6110"/>
                </a:lnTo>
                <a:lnTo>
                  <a:pt x="53560" y="6110"/>
                </a:lnTo>
                <a:lnTo>
                  <a:pt x="53560" y="6090"/>
                </a:lnTo>
                <a:lnTo>
                  <a:pt x="53540" y="6090"/>
                </a:lnTo>
                <a:lnTo>
                  <a:pt x="53540" y="6110"/>
                </a:lnTo>
                <a:lnTo>
                  <a:pt x="53510" y="6110"/>
                </a:lnTo>
                <a:lnTo>
                  <a:pt x="53510" y="6140"/>
                </a:lnTo>
                <a:lnTo>
                  <a:pt x="53520" y="6140"/>
                </a:lnTo>
                <a:lnTo>
                  <a:pt x="53520" y="6150"/>
                </a:lnTo>
                <a:lnTo>
                  <a:pt x="53540" y="6150"/>
                </a:lnTo>
                <a:lnTo>
                  <a:pt x="53540" y="6200"/>
                </a:lnTo>
                <a:lnTo>
                  <a:pt x="53550" y="6200"/>
                </a:lnTo>
                <a:lnTo>
                  <a:pt x="53550" y="6210"/>
                </a:lnTo>
                <a:lnTo>
                  <a:pt x="53540" y="6210"/>
                </a:lnTo>
                <a:lnTo>
                  <a:pt x="53540" y="6230"/>
                </a:lnTo>
                <a:lnTo>
                  <a:pt x="53550" y="6230"/>
                </a:lnTo>
                <a:lnTo>
                  <a:pt x="53550" y="6240"/>
                </a:lnTo>
                <a:lnTo>
                  <a:pt x="53520" y="6240"/>
                </a:lnTo>
                <a:lnTo>
                  <a:pt x="53520" y="6260"/>
                </a:lnTo>
                <a:lnTo>
                  <a:pt x="53510" y="6260"/>
                </a:lnTo>
                <a:lnTo>
                  <a:pt x="53510" y="6240"/>
                </a:lnTo>
                <a:lnTo>
                  <a:pt x="53500" y="6240"/>
                </a:lnTo>
                <a:lnTo>
                  <a:pt x="53500" y="6200"/>
                </a:lnTo>
                <a:lnTo>
                  <a:pt x="53480" y="6200"/>
                </a:lnTo>
                <a:lnTo>
                  <a:pt x="53480" y="6170"/>
                </a:lnTo>
                <a:lnTo>
                  <a:pt x="53470" y="6170"/>
                </a:lnTo>
                <a:lnTo>
                  <a:pt x="53470" y="6150"/>
                </a:lnTo>
                <a:lnTo>
                  <a:pt x="53450" y="6150"/>
                </a:lnTo>
                <a:lnTo>
                  <a:pt x="53450" y="6120"/>
                </a:lnTo>
                <a:lnTo>
                  <a:pt x="53440" y="6120"/>
                </a:lnTo>
                <a:lnTo>
                  <a:pt x="53440" y="6170"/>
                </a:lnTo>
                <a:lnTo>
                  <a:pt x="53450" y="6170"/>
                </a:lnTo>
                <a:lnTo>
                  <a:pt x="53450" y="6210"/>
                </a:lnTo>
                <a:lnTo>
                  <a:pt x="53440" y="6210"/>
                </a:lnTo>
                <a:lnTo>
                  <a:pt x="53440" y="6230"/>
                </a:lnTo>
                <a:lnTo>
                  <a:pt x="53410" y="6230"/>
                </a:lnTo>
                <a:lnTo>
                  <a:pt x="53410" y="6240"/>
                </a:lnTo>
                <a:lnTo>
                  <a:pt x="53430" y="6240"/>
                </a:lnTo>
                <a:lnTo>
                  <a:pt x="53430" y="6270"/>
                </a:lnTo>
                <a:lnTo>
                  <a:pt x="53440" y="6270"/>
                </a:lnTo>
                <a:lnTo>
                  <a:pt x="53440" y="6310"/>
                </a:lnTo>
                <a:lnTo>
                  <a:pt x="53470" y="6310"/>
                </a:lnTo>
                <a:lnTo>
                  <a:pt x="53470" y="6320"/>
                </a:lnTo>
                <a:lnTo>
                  <a:pt x="53480" y="6320"/>
                </a:lnTo>
                <a:lnTo>
                  <a:pt x="53480" y="6340"/>
                </a:lnTo>
                <a:lnTo>
                  <a:pt x="53500" y="6340"/>
                </a:lnTo>
                <a:lnTo>
                  <a:pt x="53500" y="6350"/>
                </a:lnTo>
                <a:lnTo>
                  <a:pt x="53450" y="6350"/>
                </a:lnTo>
                <a:lnTo>
                  <a:pt x="53450" y="6380"/>
                </a:lnTo>
                <a:lnTo>
                  <a:pt x="53470" y="6380"/>
                </a:lnTo>
                <a:lnTo>
                  <a:pt x="53470" y="6400"/>
                </a:lnTo>
                <a:lnTo>
                  <a:pt x="53480" y="6400"/>
                </a:lnTo>
                <a:lnTo>
                  <a:pt x="53480" y="6410"/>
                </a:lnTo>
                <a:lnTo>
                  <a:pt x="53510" y="6410"/>
                </a:lnTo>
                <a:lnTo>
                  <a:pt x="53510" y="6430"/>
                </a:lnTo>
                <a:lnTo>
                  <a:pt x="53550" y="6430"/>
                </a:lnTo>
                <a:lnTo>
                  <a:pt x="53550" y="6440"/>
                </a:lnTo>
                <a:lnTo>
                  <a:pt x="53580" y="6440"/>
                </a:lnTo>
                <a:lnTo>
                  <a:pt x="53580" y="6460"/>
                </a:lnTo>
                <a:lnTo>
                  <a:pt x="53620" y="6460"/>
                </a:lnTo>
                <a:lnTo>
                  <a:pt x="53620" y="6470"/>
                </a:lnTo>
                <a:lnTo>
                  <a:pt x="53660" y="6470"/>
                </a:lnTo>
                <a:lnTo>
                  <a:pt x="53660" y="6460"/>
                </a:lnTo>
                <a:lnTo>
                  <a:pt x="53670" y="6460"/>
                </a:lnTo>
                <a:lnTo>
                  <a:pt x="53670" y="6440"/>
                </a:lnTo>
                <a:lnTo>
                  <a:pt x="53700" y="6440"/>
                </a:lnTo>
                <a:lnTo>
                  <a:pt x="53700" y="6460"/>
                </a:lnTo>
                <a:lnTo>
                  <a:pt x="53770" y="6460"/>
                </a:lnTo>
                <a:lnTo>
                  <a:pt x="53770" y="6470"/>
                </a:lnTo>
                <a:lnTo>
                  <a:pt x="53810" y="6470"/>
                </a:lnTo>
                <a:lnTo>
                  <a:pt x="53810" y="6490"/>
                </a:lnTo>
                <a:lnTo>
                  <a:pt x="53840" y="6490"/>
                </a:lnTo>
                <a:lnTo>
                  <a:pt x="53840" y="6500"/>
                </a:lnTo>
                <a:lnTo>
                  <a:pt x="53820" y="6500"/>
                </a:lnTo>
                <a:lnTo>
                  <a:pt x="53820" y="6520"/>
                </a:lnTo>
                <a:lnTo>
                  <a:pt x="53850" y="6520"/>
                </a:lnTo>
                <a:lnTo>
                  <a:pt x="53850" y="6530"/>
                </a:lnTo>
                <a:lnTo>
                  <a:pt x="53880" y="6530"/>
                </a:lnTo>
                <a:lnTo>
                  <a:pt x="53880" y="6550"/>
                </a:lnTo>
                <a:lnTo>
                  <a:pt x="53930" y="6550"/>
                </a:lnTo>
                <a:lnTo>
                  <a:pt x="53930" y="6570"/>
                </a:lnTo>
                <a:lnTo>
                  <a:pt x="53950" y="6570"/>
                </a:lnTo>
                <a:lnTo>
                  <a:pt x="53950" y="6580"/>
                </a:lnTo>
                <a:lnTo>
                  <a:pt x="53930" y="6580"/>
                </a:lnTo>
                <a:lnTo>
                  <a:pt x="53930" y="6600"/>
                </a:lnTo>
                <a:lnTo>
                  <a:pt x="53920" y="6600"/>
                </a:lnTo>
                <a:lnTo>
                  <a:pt x="53920" y="6610"/>
                </a:lnTo>
                <a:lnTo>
                  <a:pt x="53910" y="6610"/>
                </a:lnTo>
                <a:lnTo>
                  <a:pt x="53910" y="6630"/>
                </a:lnTo>
                <a:lnTo>
                  <a:pt x="53980" y="6630"/>
                </a:lnTo>
                <a:lnTo>
                  <a:pt x="53980" y="6640"/>
                </a:lnTo>
                <a:lnTo>
                  <a:pt x="54040" y="6640"/>
                </a:lnTo>
                <a:lnTo>
                  <a:pt x="54040" y="6660"/>
                </a:lnTo>
                <a:lnTo>
                  <a:pt x="54060" y="6660"/>
                </a:lnTo>
                <a:lnTo>
                  <a:pt x="54060" y="6670"/>
                </a:lnTo>
                <a:lnTo>
                  <a:pt x="54090" y="6670"/>
                </a:lnTo>
                <a:lnTo>
                  <a:pt x="54090" y="6690"/>
                </a:lnTo>
                <a:lnTo>
                  <a:pt x="54110" y="6690"/>
                </a:lnTo>
                <a:lnTo>
                  <a:pt x="54110" y="6700"/>
                </a:lnTo>
                <a:lnTo>
                  <a:pt x="54140" y="6700"/>
                </a:lnTo>
                <a:lnTo>
                  <a:pt x="54140" y="6730"/>
                </a:lnTo>
                <a:lnTo>
                  <a:pt x="54150" y="6730"/>
                </a:lnTo>
                <a:lnTo>
                  <a:pt x="54150" y="6750"/>
                </a:lnTo>
                <a:lnTo>
                  <a:pt x="54170" y="6750"/>
                </a:lnTo>
                <a:lnTo>
                  <a:pt x="54170" y="6760"/>
                </a:lnTo>
                <a:lnTo>
                  <a:pt x="54180" y="6760"/>
                </a:lnTo>
                <a:lnTo>
                  <a:pt x="54180" y="6810"/>
                </a:lnTo>
                <a:lnTo>
                  <a:pt x="54200" y="6810"/>
                </a:lnTo>
                <a:lnTo>
                  <a:pt x="54200" y="6830"/>
                </a:lnTo>
                <a:lnTo>
                  <a:pt x="54210" y="6830"/>
                </a:lnTo>
                <a:lnTo>
                  <a:pt x="54210" y="6840"/>
                </a:lnTo>
                <a:lnTo>
                  <a:pt x="54220" y="6840"/>
                </a:lnTo>
                <a:lnTo>
                  <a:pt x="54220" y="6860"/>
                </a:lnTo>
                <a:lnTo>
                  <a:pt x="54290" y="6860"/>
                </a:lnTo>
                <a:lnTo>
                  <a:pt x="54290" y="6870"/>
                </a:lnTo>
                <a:lnTo>
                  <a:pt x="54390" y="6870"/>
                </a:lnTo>
                <a:lnTo>
                  <a:pt x="54390" y="6890"/>
                </a:lnTo>
                <a:lnTo>
                  <a:pt x="54400" y="6890"/>
                </a:lnTo>
                <a:lnTo>
                  <a:pt x="54400" y="6900"/>
                </a:lnTo>
                <a:lnTo>
                  <a:pt x="54470" y="6900"/>
                </a:lnTo>
                <a:lnTo>
                  <a:pt x="54470" y="6920"/>
                </a:lnTo>
                <a:lnTo>
                  <a:pt x="54570" y="6920"/>
                </a:lnTo>
                <a:lnTo>
                  <a:pt x="54570" y="6930"/>
                </a:lnTo>
                <a:lnTo>
                  <a:pt x="54650" y="6930"/>
                </a:lnTo>
                <a:lnTo>
                  <a:pt x="54650" y="6950"/>
                </a:lnTo>
                <a:lnTo>
                  <a:pt x="54660" y="6950"/>
                </a:lnTo>
                <a:lnTo>
                  <a:pt x="54660" y="6960"/>
                </a:lnTo>
                <a:lnTo>
                  <a:pt x="54730" y="6960"/>
                </a:lnTo>
                <a:lnTo>
                  <a:pt x="54730" y="7010"/>
                </a:lnTo>
                <a:lnTo>
                  <a:pt x="54810" y="7010"/>
                </a:lnTo>
                <a:lnTo>
                  <a:pt x="54810" y="7020"/>
                </a:lnTo>
                <a:lnTo>
                  <a:pt x="54830" y="7020"/>
                </a:lnTo>
                <a:lnTo>
                  <a:pt x="54830" y="7040"/>
                </a:lnTo>
                <a:lnTo>
                  <a:pt x="54840" y="7040"/>
                </a:lnTo>
                <a:lnTo>
                  <a:pt x="54840" y="7050"/>
                </a:lnTo>
                <a:lnTo>
                  <a:pt x="54850" y="7050"/>
                </a:lnTo>
                <a:lnTo>
                  <a:pt x="54850" y="7040"/>
                </a:lnTo>
                <a:lnTo>
                  <a:pt x="54880" y="7040"/>
                </a:lnTo>
                <a:lnTo>
                  <a:pt x="54880" y="7070"/>
                </a:lnTo>
                <a:lnTo>
                  <a:pt x="54910" y="7070"/>
                </a:lnTo>
                <a:lnTo>
                  <a:pt x="54910" y="7090"/>
                </a:lnTo>
                <a:lnTo>
                  <a:pt x="54920" y="7090"/>
                </a:lnTo>
                <a:lnTo>
                  <a:pt x="54920" y="7100"/>
                </a:lnTo>
                <a:lnTo>
                  <a:pt x="54940" y="7100"/>
                </a:lnTo>
                <a:lnTo>
                  <a:pt x="54940" y="7090"/>
                </a:lnTo>
                <a:lnTo>
                  <a:pt x="54950" y="7090"/>
                </a:lnTo>
                <a:lnTo>
                  <a:pt x="54950" y="7100"/>
                </a:lnTo>
                <a:lnTo>
                  <a:pt x="54980" y="7100"/>
                </a:lnTo>
                <a:lnTo>
                  <a:pt x="54980" y="7120"/>
                </a:lnTo>
                <a:lnTo>
                  <a:pt x="55020" y="7120"/>
                </a:lnTo>
                <a:lnTo>
                  <a:pt x="55020" y="7100"/>
                </a:lnTo>
                <a:lnTo>
                  <a:pt x="55060" y="7100"/>
                </a:lnTo>
                <a:lnTo>
                  <a:pt x="55060" y="7090"/>
                </a:lnTo>
                <a:lnTo>
                  <a:pt x="55180" y="7090"/>
                </a:lnTo>
                <a:lnTo>
                  <a:pt x="55180" y="7100"/>
                </a:lnTo>
                <a:lnTo>
                  <a:pt x="55200" y="7100"/>
                </a:lnTo>
                <a:lnTo>
                  <a:pt x="55200" y="7120"/>
                </a:lnTo>
                <a:lnTo>
                  <a:pt x="55210" y="7120"/>
                </a:lnTo>
                <a:lnTo>
                  <a:pt x="55210" y="7130"/>
                </a:lnTo>
                <a:lnTo>
                  <a:pt x="55230" y="7130"/>
                </a:lnTo>
                <a:lnTo>
                  <a:pt x="55230" y="7150"/>
                </a:lnTo>
                <a:lnTo>
                  <a:pt x="55340" y="7150"/>
                </a:lnTo>
                <a:lnTo>
                  <a:pt x="55340" y="7180"/>
                </a:lnTo>
                <a:lnTo>
                  <a:pt x="55350" y="7180"/>
                </a:lnTo>
                <a:lnTo>
                  <a:pt x="55350" y="7190"/>
                </a:lnTo>
                <a:lnTo>
                  <a:pt x="55380" y="7190"/>
                </a:lnTo>
                <a:lnTo>
                  <a:pt x="55380" y="7180"/>
                </a:lnTo>
                <a:lnTo>
                  <a:pt x="55400" y="7180"/>
                </a:lnTo>
                <a:lnTo>
                  <a:pt x="55400" y="7160"/>
                </a:lnTo>
                <a:lnTo>
                  <a:pt x="55430" y="7160"/>
                </a:lnTo>
                <a:lnTo>
                  <a:pt x="55430" y="7180"/>
                </a:lnTo>
                <a:lnTo>
                  <a:pt x="55490" y="7180"/>
                </a:lnTo>
                <a:lnTo>
                  <a:pt x="55490" y="7210"/>
                </a:lnTo>
                <a:lnTo>
                  <a:pt x="55510" y="7210"/>
                </a:lnTo>
                <a:lnTo>
                  <a:pt x="55510" y="7190"/>
                </a:lnTo>
                <a:lnTo>
                  <a:pt x="55540" y="7190"/>
                </a:lnTo>
                <a:lnTo>
                  <a:pt x="55540" y="7210"/>
                </a:lnTo>
                <a:lnTo>
                  <a:pt x="55580" y="7210"/>
                </a:lnTo>
                <a:lnTo>
                  <a:pt x="55580" y="7220"/>
                </a:lnTo>
                <a:lnTo>
                  <a:pt x="55600" y="7220"/>
                </a:lnTo>
                <a:lnTo>
                  <a:pt x="55600" y="7240"/>
                </a:lnTo>
                <a:lnTo>
                  <a:pt x="55610" y="7240"/>
                </a:lnTo>
                <a:lnTo>
                  <a:pt x="55610" y="7250"/>
                </a:lnTo>
                <a:lnTo>
                  <a:pt x="55620" y="7250"/>
                </a:lnTo>
                <a:lnTo>
                  <a:pt x="55620" y="7270"/>
                </a:lnTo>
                <a:lnTo>
                  <a:pt x="55640" y="7270"/>
                </a:lnTo>
                <a:lnTo>
                  <a:pt x="55640" y="7280"/>
                </a:lnTo>
                <a:lnTo>
                  <a:pt x="55680" y="7280"/>
                </a:lnTo>
                <a:lnTo>
                  <a:pt x="55680" y="7300"/>
                </a:lnTo>
                <a:lnTo>
                  <a:pt x="55730" y="7300"/>
                </a:lnTo>
                <a:lnTo>
                  <a:pt x="55730" y="7310"/>
                </a:lnTo>
                <a:lnTo>
                  <a:pt x="55770" y="7310"/>
                </a:lnTo>
                <a:lnTo>
                  <a:pt x="55770" y="7330"/>
                </a:lnTo>
                <a:lnTo>
                  <a:pt x="55830" y="7330"/>
                </a:lnTo>
                <a:lnTo>
                  <a:pt x="55830" y="7350"/>
                </a:lnTo>
                <a:lnTo>
                  <a:pt x="55840" y="7350"/>
                </a:lnTo>
                <a:lnTo>
                  <a:pt x="55840" y="7360"/>
                </a:lnTo>
                <a:lnTo>
                  <a:pt x="55860" y="7360"/>
                </a:lnTo>
                <a:lnTo>
                  <a:pt x="55860" y="7390"/>
                </a:lnTo>
                <a:lnTo>
                  <a:pt x="55870" y="7390"/>
                </a:lnTo>
                <a:lnTo>
                  <a:pt x="55870" y="7410"/>
                </a:lnTo>
                <a:lnTo>
                  <a:pt x="55880" y="7410"/>
                </a:lnTo>
                <a:lnTo>
                  <a:pt x="55880" y="7420"/>
                </a:lnTo>
                <a:lnTo>
                  <a:pt x="55910" y="7420"/>
                </a:lnTo>
                <a:lnTo>
                  <a:pt x="55910" y="7440"/>
                </a:lnTo>
                <a:lnTo>
                  <a:pt x="55940" y="7440"/>
                </a:lnTo>
                <a:lnTo>
                  <a:pt x="55940" y="7450"/>
                </a:lnTo>
                <a:lnTo>
                  <a:pt x="55970" y="7450"/>
                </a:lnTo>
                <a:lnTo>
                  <a:pt x="55970" y="7470"/>
                </a:lnTo>
                <a:lnTo>
                  <a:pt x="56010" y="7470"/>
                </a:lnTo>
                <a:lnTo>
                  <a:pt x="56010" y="7480"/>
                </a:lnTo>
                <a:lnTo>
                  <a:pt x="56040" y="7480"/>
                </a:lnTo>
                <a:lnTo>
                  <a:pt x="56040" y="7500"/>
                </a:lnTo>
                <a:lnTo>
                  <a:pt x="56060" y="7500"/>
                </a:lnTo>
                <a:lnTo>
                  <a:pt x="56060" y="7510"/>
                </a:lnTo>
                <a:lnTo>
                  <a:pt x="56090" y="7510"/>
                </a:lnTo>
                <a:lnTo>
                  <a:pt x="56090" y="7530"/>
                </a:lnTo>
                <a:lnTo>
                  <a:pt x="56100" y="7530"/>
                </a:lnTo>
                <a:lnTo>
                  <a:pt x="56100" y="7540"/>
                </a:lnTo>
                <a:lnTo>
                  <a:pt x="56080" y="7540"/>
                </a:lnTo>
                <a:lnTo>
                  <a:pt x="56080" y="7560"/>
                </a:lnTo>
                <a:lnTo>
                  <a:pt x="56090" y="7560"/>
                </a:lnTo>
                <a:lnTo>
                  <a:pt x="56090" y="7570"/>
                </a:lnTo>
                <a:lnTo>
                  <a:pt x="56100" y="7570"/>
                </a:lnTo>
                <a:lnTo>
                  <a:pt x="56100" y="7590"/>
                </a:lnTo>
                <a:lnTo>
                  <a:pt x="56120" y="7590"/>
                </a:lnTo>
                <a:lnTo>
                  <a:pt x="56120" y="7610"/>
                </a:lnTo>
                <a:lnTo>
                  <a:pt x="56130" y="7610"/>
                </a:lnTo>
                <a:lnTo>
                  <a:pt x="56130" y="7640"/>
                </a:lnTo>
                <a:lnTo>
                  <a:pt x="56150" y="7640"/>
                </a:lnTo>
                <a:lnTo>
                  <a:pt x="56150" y="7650"/>
                </a:lnTo>
                <a:lnTo>
                  <a:pt x="56160" y="7650"/>
                </a:lnTo>
                <a:lnTo>
                  <a:pt x="56160" y="7670"/>
                </a:lnTo>
                <a:lnTo>
                  <a:pt x="56170" y="7670"/>
                </a:lnTo>
                <a:lnTo>
                  <a:pt x="56170" y="7680"/>
                </a:lnTo>
                <a:lnTo>
                  <a:pt x="56190" y="7680"/>
                </a:lnTo>
                <a:lnTo>
                  <a:pt x="56190" y="7700"/>
                </a:lnTo>
                <a:lnTo>
                  <a:pt x="56210" y="7700"/>
                </a:lnTo>
                <a:lnTo>
                  <a:pt x="56210" y="7710"/>
                </a:lnTo>
                <a:lnTo>
                  <a:pt x="56230" y="7710"/>
                </a:lnTo>
                <a:lnTo>
                  <a:pt x="56230" y="7730"/>
                </a:lnTo>
                <a:lnTo>
                  <a:pt x="56260" y="7730"/>
                </a:lnTo>
                <a:lnTo>
                  <a:pt x="56260" y="7740"/>
                </a:lnTo>
                <a:lnTo>
                  <a:pt x="56280" y="7740"/>
                </a:lnTo>
                <a:lnTo>
                  <a:pt x="56280" y="7760"/>
                </a:lnTo>
                <a:lnTo>
                  <a:pt x="56300" y="7760"/>
                </a:lnTo>
                <a:lnTo>
                  <a:pt x="56300" y="7770"/>
                </a:lnTo>
                <a:lnTo>
                  <a:pt x="56320" y="7770"/>
                </a:lnTo>
                <a:lnTo>
                  <a:pt x="56320" y="7790"/>
                </a:lnTo>
                <a:lnTo>
                  <a:pt x="56350" y="7790"/>
                </a:lnTo>
                <a:lnTo>
                  <a:pt x="56350" y="7800"/>
                </a:lnTo>
                <a:lnTo>
                  <a:pt x="56370" y="7800"/>
                </a:lnTo>
                <a:lnTo>
                  <a:pt x="56370" y="7820"/>
                </a:lnTo>
                <a:lnTo>
                  <a:pt x="56390" y="7820"/>
                </a:lnTo>
                <a:lnTo>
                  <a:pt x="56390" y="7830"/>
                </a:lnTo>
                <a:lnTo>
                  <a:pt x="56480" y="7830"/>
                </a:lnTo>
                <a:lnTo>
                  <a:pt x="56480" y="7850"/>
                </a:lnTo>
                <a:lnTo>
                  <a:pt x="56500" y="7850"/>
                </a:lnTo>
                <a:lnTo>
                  <a:pt x="56500" y="7870"/>
                </a:lnTo>
                <a:lnTo>
                  <a:pt x="56600" y="7870"/>
                </a:lnTo>
                <a:lnTo>
                  <a:pt x="56600" y="7880"/>
                </a:lnTo>
                <a:lnTo>
                  <a:pt x="56630" y="7880"/>
                </a:lnTo>
                <a:lnTo>
                  <a:pt x="56630" y="7900"/>
                </a:lnTo>
                <a:lnTo>
                  <a:pt x="56650" y="7900"/>
                </a:lnTo>
                <a:lnTo>
                  <a:pt x="56650" y="7910"/>
                </a:lnTo>
                <a:lnTo>
                  <a:pt x="56680" y="7910"/>
                </a:lnTo>
                <a:lnTo>
                  <a:pt x="56680" y="7930"/>
                </a:lnTo>
                <a:lnTo>
                  <a:pt x="56690" y="7930"/>
                </a:lnTo>
                <a:lnTo>
                  <a:pt x="56690" y="7940"/>
                </a:lnTo>
                <a:lnTo>
                  <a:pt x="56710" y="7940"/>
                </a:lnTo>
                <a:lnTo>
                  <a:pt x="56710" y="7970"/>
                </a:lnTo>
                <a:lnTo>
                  <a:pt x="56720" y="7970"/>
                </a:lnTo>
                <a:lnTo>
                  <a:pt x="56720" y="7990"/>
                </a:lnTo>
                <a:lnTo>
                  <a:pt x="56740" y="7990"/>
                </a:lnTo>
                <a:lnTo>
                  <a:pt x="56740" y="8000"/>
                </a:lnTo>
                <a:lnTo>
                  <a:pt x="56750" y="8000"/>
                </a:lnTo>
                <a:lnTo>
                  <a:pt x="56750" y="8030"/>
                </a:lnTo>
                <a:lnTo>
                  <a:pt x="56760" y="8030"/>
                </a:lnTo>
                <a:lnTo>
                  <a:pt x="56760" y="8050"/>
                </a:lnTo>
                <a:lnTo>
                  <a:pt x="56790" y="8050"/>
                </a:lnTo>
                <a:lnTo>
                  <a:pt x="56790" y="8080"/>
                </a:lnTo>
                <a:lnTo>
                  <a:pt x="56800" y="8080"/>
                </a:lnTo>
                <a:lnTo>
                  <a:pt x="56800" y="8110"/>
                </a:lnTo>
                <a:lnTo>
                  <a:pt x="56820" y="8110"/>
                </a:lnTo>
                <a:lnTo>
                  <a:pt x="56820" y="8140"/>
                </a:lnTo>
                <a:lnTo>
                  <a:pt x="56830" y="8140"/>
                </a:lnTo>
                <a:lnTo>
                  <a:pt x="56830" y="8160"/>
                </a:lnTo>
                <a:lnTo>
                  <a:pt x="56940" y="8160"/>
                </a:lnTo>
                <a:lnTo>
                  <a:pt x="56940" y="8170"/>
                </a:lnTo>
                <a:lnTo>
                  <a:pt x="56960" y="8170"/>
                </a:lnTo>
                <a:lnTo>
                  <a:pt x="56960" y="8190"/>
                </a:lnTo>
                <a:lnTo>
                  <a:pt x="56980" y="8190"/>
                </a:lnTo>
                <a:lnTo>
                  <a:pt x="56980" y="8200"/>
                </a:lnTo>
                <a:lnTo>
                  <a:pt x="57010" y="8200"/>
                </a:lnTo>
                <a:lnTo>
                  <a:pt x="57010" y="8190"/>
                </a:lnTo>
                <a:lnTo>
                  <a:pt x="57040" y="8190"/>
                </a:lnTo>
                <a:lnTo>
                  <a:pt x="57040" y="8170"/>
                </a:lnTo>
                <a:lnTo>
                  <a:pt x="57050" y="8170"/>
                </a:lnTo>
                <a:lnTo>
                  <a:pt x="57050" y="8160"/>
                </a:lnTo>
                <a:lnTo>
                  <a:pt x="57090" y="8160"/>
                </a:lnTo>
                <a:lnTo>
                  <a:pt x="57090" y="8190"/>
                </a:lnTo>
                <a:lnTo>
                  <a:pt x="57110" y="8190"/>
                </a:lnTo>
                <a:lnTo>
                  <a:pt x="57110" y="8250"/>
                </a:lnTo>
                <a:lnTo>
                  <a:pt x="57120" y="8250"/>
                </a:lnTo>
                <a:lnTo>
                  <a:pt x="57120" y="8340"/>
                </a:lnTo>
                <a:lnTo>
                  <a:pt x="57150" y="8340"/>
                </a:lnTo>
                <a:lnTo>
                  <a:pt x="57150" y="8350"/>
                </a:lnTo>
                <a:lnTo>
                  <a:pt x="57160" y="8350"/>
                </a:lnTo>
                <a:lnTo>
                  <a:pt x="57160" y="8370"/>
                </a:lnTo>
                <a:lnTo>
                  <a:pt x="57180" y="8370"/>
                </a:lnTo>
                <a:lnTo>
                  <a:pt x="57180" y="8390"/>
                </a:lnTo>
                <a:lnTo>
                  <a:pt x="57190" y="8390"/>
                </a:lnTo>
                <a:lnTo>
                  <a:pt x="57190" y="8400"/>
                </a:lnTo>
                <a:lnTo>
                  <a:pt x="57200" y="8400"/>
                </a:lnTo>
                <a:lnTo>
                  <a:pt x="57200" y="8420"/>
                </a:lnTo>
                <a:lnTo>
                  <a:pt x="57230" y="8420"/>
                </a:lnTo>
                <a:lnTo>
                  <a:pt x="57230" y="8430"/>
                </a:lnTo>
                <a:lnTo>
                  <a:pt x="57240" y="8430"/>
                </a:lnTo>
                <a:lnTo>
                  <a:pt x="57240" y="8450"/>
                </a:lnTo>
                <a:lnTo>
                  <a:pt x="57260" y="8450"/>
                </a:lnTo>
                <a:lnTo>
                  <a:pt x="57260" y="8460"/>
                </a:lnTo>
                <a:lnTo>
                  <a:pt x="57270" y="8460"/>
                </a:lnTo>
                <a:lnTo>
                  <a:pt x="57270" y="8480"/>
                </a:lnTo>
                <a:lnTo>
                  <a:pt x="57290" y="8480"/>
                </a:lnTo>
                <a:lnTo>
                  <a:pt x="57290" y="8490"/>
                </a:lnTo>
                <a:lnTo>
                  <a:pt x="57300" y="8490"/>
                </a:lnTo>
                <a:lnTo>
                  <a:pt x="57300" y="8510"/>
                </a:lnTo>
                <a:lnTo>
                  <a:pt x="57310" y="8510"/>
                </a:lnTo>
                <a:lnTo>
                  <a:pt x="57310" y="8520"/>
                </a:lnTo>
                <a:lnTo>
                  <a:pt x="57330" y="8520"/>
                </a:lnTo>
                <a:lnTo>
                  <a:pt x="57330" y="8540"/>
                </a:lnTo>
                <a:lnTo>
                  <a:pt x="57350" y="8540"/>
                </a:lnTo>
                <a:lnTo>
                  <a:pt x="57350" y="8550"/>
                </a:lnTo>
                <a:lnTo>
                  <a:pt x="57370" y="8550"/>
                </a:lnTo>
                <a:lnTo>
                  <a:pt x="57370" y="8570"/>
                </a:lnTo>
                <a:lnTo>
                  <a:pt x="57410" y="8570"/>
                </a:lnTo>
                <a:lnTo>
                  <a:pt x="57410" y="8580"/>
                </a:lnTo>
                <a:lnTo>
                  <a:pt x="57510" y="8580"/>
                </a:lnTo>
                <a:lnTo>
                  <a:pt x="57510" y="8600"/>
                </a:lnTo>
                <a:lnTo>
                  <a:pt x="57590" y="8600"/>
                </a:lnTo>
                <a:lnTo>
                  <a:pt x="57590" y="8610"/>
                </a:lnTo>
                <a:lnTo>
                  <a:pt x="57600" y="8610"/>
                </a:lnTo>
                <a:lnTo>
                  <a:pt x="57600" y="8630"/>
                </a:lnTo>
                <a:lnTo>
                  <a:pt x="57630" y="8630"/>
                </a:lnTo>
                <a:lnTo>
                  <a:pt x="57630" y="8650"/>
                </a:lnTo>
                <a:lnTo>
                  <a:pt x="57640" y="8650"/>
                </a:lnTo>
                <a:lnTo>
                  <a:pt x="57640" y="8660"/>
                </a:lnTo>
                <a:lnTo>
                  <a:pt x="57670" y="8660"/>
                </a:lnTo>
                <a:lnTo>
                  <a:pt x="57670" y="8680"/>
                </a:lnTo>
                <a:lnTo>
                  <a:pt x="57680" y="8680"/>
                </a:lnTo>
                <a:lnTo>
                  <a:pt x="57680" y="8690"/>
                </a:lnTo>
                <a:lnTo>
                  <a:pt x="57710" y="8690"/>
                </a:lnTo>
                <a:lnTo>
                  <a:pt x="57710" y="8710"/>
                </a:lnTo>
                <a:lnTo>
                  <a:pt x="57720" y="8710"/>
                </a:lnTo>
                <a:lnTo>
                  <a:pt x="57720" y="8720"/>
                </a:lnTo>
                <a:lnTo>
                  <a:pt x="57740" y="8720"/>
                </a:lnTo>
                <a:lnTo>
                  <a:pt x="57740" y="8740"/>
                </a:lnTo>
                <a:lnTo>
                  <a:pt x="57750" y="8740"/>
                </a:lnTo>
                <a:lnTo>
                  <a:pt x="57750" y="8770"/>
                </a:lnTo>
                <a:lnTo>
                  <a:pt x="57770" y="8770"/>
                </a:lnTo>
                <a:lnTo>
                  <a:pt x="57770" y="8780"/>
                </a:lnTo>
                <a:lnTo>
                  <a:pt x="57780" y="8780"/>
                </a:lnTo>
                <a:lnTo>
                  <a:pt x="57780" y="8800"/>
                </a:lnTo>
                <a:lnTo>
                  <a:pt x="57790" y="8800"/>
                </a:lnTo>
                <a:lnTo>
                  <a:pt x="57790" y="8810"/>
                </a:lnTo>
                <a:lnTo>
                  <a:pt x="57820" y="8810"/>
                </a:lnTo>
                <a:lnTo>
                  <a:pt x="57820" y="8830"/>
                </a:lnTo>
                <a:lnTo>
                  <a:pt x="57860" y="8830"/>
                </a:lnTo>
                <a:lnTo>
                  <a:pt x="57860" y="8840"/>
                </a:lnTo>
                <a:lnTo>
                  <a:pt x="57890" y="8840"/>
                </a:lnTo>
                <a:lnTo>
                  <a:pt x="57890" y="8860"/>
                </a:lnTo>
                <a:lnTo>
                  <a:pt x="57970" y="8860"/>
                </a:lnTo>
                <a:lnTo>
                  <a:pt x="57970" y="8870"/>
                </a:lnTo>
                <a:lnTo>
                  <a:pt x="57990" y="8870"/>
                </a:lnTo>
                <a:lnTo>
                  <a:pt x="57990" y="8890"/>
                </a:lnTo>
                <a:lnTo>
                  <a:pt x="58010" y="8890"/>
                </a:lnTo>
                <a:lnTo>
                  <a:pt x="58010" y="8910"/>
                </a:lnTo>
                <a:lnTo>
                  <a:pt x="58030" y="8910"/>
                </a:lnTo>
                <a:lnTo>
                  <a:pt x="58030" y="8920"/>
                </a:lnTo>
                <a:lnTo>
                  <a:pt x="58050" y="8920"/>
                </a:lnTo>
                <a:lnTo>
                  <a:pt x="58050" y="8940"/>
                </a:lnTo>
                <a:lnTo>
                  <a:pt x="58120" y="8940"/>
                </a:lnTo>
                <a:lnTo>
                  <a:pt x="58120" y="8950"/>
                </a:lnTo>
                <a:lnTo>
                  <a:pt x="58220" y="8950"/>
                </a:lnTo>
                <a:lnTo>
                  <a:pt x="58220" y="8970"/>
                </a:lnTo>
                <a:lnTo>
                  <a:pt x="58230" y="8970"/>
                </a:lnTo>
                <a:lnTo>
                  <a:pt x="58230" y="9000"/>
                </a:lnTo>
                <a:lnTo>
                  <a:pt x="58250" y="9000"/>
                </a:lnTo>
                <a:lnTo>
                  <a:pt x="58250" y="9010"/>
                </a:lnTo>
                <a:lnTo>
                  <a:pt x="58260" y="9010"/>
                </a:lnTo>
                <a:lnTo>
                  <a:pt x="58260" y="9030"/>
                </a:lnTo>
                <a:lnTo>
                  <a:pt x="58270" y="9030"/>
                </a:lnTo>
                <a:lnTo>
                  <a:pt x="58270" y="9060"/>
                </a:lnTo>
                <a:lnTo>
                  <a:pt x="58290" y="9060"/>
                </a:lnTo>
                <a:lnTo>
                  <a:pt x="58290" y="9070"/>
                </a:lnTo>
                <a:lnTo>
                  <a:pt x="58300" y="9070"/>
                </a:lnTo>
                <a:lnTo>
                  <a:pt x="58300" y="9100"/>
                </a:lnTo>
                <a:lnTo>
                  <a:pt x="58320" y="9100"/>
                </a:lnTo>
                <a:lnTo>
                  <a:pt x="58320" y="9120"/>
                </a:lnTo>
                <a:lnTo>
                  <a:pt x="58330" y="9120"/>
                </a:lnTo>
                <a:lnTo>
                  <a:pt x="58330" y="9210"/>
                </a:lnTo>
                <a:lnTo>
                  <a:pt x="58320" y="9210"/>
                </a:lnTo>
                <a:lnTo>
                  <a:pt x="58320" y="9270"/>
                </a:lnTo>
                <a:lnTo>
                  <a:pt x="58300" y="9270"/>
                </a:lnTo>
                <a:lnTo>
                  <a:pt x="58300" y="9320"/>
                </a:lnTo>
                <a:lnTo>
                  <a:pt x="58290" y="9320"/>
                </a:lnTo>
                <a:lnTo>
                  <a:pt x="58290" y="9350"/>
                </a:lnTo>
                <a:lnTo>
                  <a:pt x="58270" y="9350"/>
                </a:lnTo>
                <a:lnTo>
                  <a:pt x="58270" y="9380"/>
                </a:lnTo>
                <a:lnTo>
                  <a:pt x="58260" y="9380"/>
                </a:lnTo>
                <a:lnTo>
                  <a:pt x="58260" y="9440"/>
                </a:lnTo>
                <a:lnTo>
                  <a:pt x="58250" y="9440"/>
                </a:lnTo>
                <a:lnTo>
                  <a:pt x="58250" y="9550"/>
                </a:lnTo>
                <a:lnTo>
                  <a:pt x="58230" y="9550"/>
                </a:lnTo>
                <a:lnTo>
                  <a:pt x="58230" y="9610"/>
                </a:lnTo>
                <a:lnTo>
                  <a:pt x="58220" y="9610"/>
                </a:lnTo>
                <a:lnTo>
                  <a:pt x="58220" y="9620"/>
                </a:lnTo>
                <a:lnTo>
                  <a:pt x="58210" y="9620"/>
                </a:lnTo>
                <a:lnTo>
                  <a:pt x="58210" y="9640"/>
                </a:lnTo>
                <a:lnTo>
                  <a:pt x="58190" y="9640"/>
                </a:lnTo>
                <a:lnTo>
                  <a:pt x="58190" y="9790"/>
                </a:lnTo>
                <a:lnTo>
                  <a:pt x="58180" y="9790"/>
                </a:lnTo>
                <a:lnTo>
                  <a:pt x="58180" y="9870"/>
                </a:lnTo>
                <a:lnTo>
                  <a:pt x="58160" y="9870"/>
                </a:lnTo>
                <a:lnTo>
                  <a:pt x="58160" y="9910"/>
                </a:lnTo>
                <a:lnTo>
                  <a:pt x="58150" y="9910"/>
                </a:lnTo>
                <a:lnTo>
                  <a:pt x="58150" y="9950"/>
                </a:lnTo>
                <a:lnTo>
                  <a:pt x="58160" y="9950"/>
                </a:lnTo>
                <a:lnTo>
                  <a:pt x="58160" y="9960"/>
                </a:lnTo>
                <a:lnTo>
                  <a:pt x="58190" y="9960"/>
                </a:lnTo>
                <a:lnTo>
                  <a:pt x="58190" y="10010"/>
                </a:lnTo>
                <a:lnTo>
                  <a:pt x="58180" y="10010"/>
                </a:lnTo>
                <a:lnTo>
                  <a:pt x="58180" y="10140"/>
                </a:lnTo>
                <a:lnTo>
                  <a:pt x="58160" y="10140"/>
                </a:lnTo>
                <a:lnTo>
                  <a:pt x="58160" y="10190"/>
                </a:lnTo>
                <a:lnTo>
                  <a:pt x="58180" y="10190"/>
                </a:lnTo>
                <a:lnTo>
                  <a:pt x="58180" y="10220"/>
                </a:lnTo>
                <a:lnTo>
                  <a:pt x="58190" y="10220"/>
                </a:lnTo>
                <a:lnTo>
                  <a:pt x="58190" y="10240"/>
                </a:lnTo>
                <a:lnTo>
                  <a:pt x="58210" y="10240"/>
                </a:lnTo>
                <a:lnTo>
                  <a:pt x="58210" y="10250"/>
                </a:lnTo>
                <a:lnTo>
                  <a:pt x="58220" y="10250"/>
                </a:lnTo>
                <a:lnTo>
                  <a:pt x="58220" y="10300"/>
                </a:lnTo>
                <a:lnTo>
                  <a:pt x="58230" y="10300"/>
                </a:lnTo>
                <a:lnTo>
                  <a:pt x="58230" y="10340"/>
                </a:lnTo>
                <a:lnTo>
                  <a:pt x="58250" y="10340"/>
                </a:lnTo>
                <a:lnTo>
                  <a:pt x="58250" y="10370"/>
                </a:lnTo>
                <a:lnTo>
                  <a:pt x="58260" y="10370"/>
                </a:lnTo>
                <a:lnTo>
                  <a:pt x="58260" y="10400"/>
                </a:lnTo>
                <a:lnTo>
                  <a:pt x="58270" y="10400"/>
                </a:lnTo>
                <a:lnTo>
                  <a:pt x="58270" y="10430"/>
                </a:lnTo>
                <a:lnTo>
                  <a:pt x="58290" y="10430"/>
                </a:lnTo>
                <a:lnTo>
                  <a:pt x="58290" y="10470"/>
                </a:lnTo>
                <a:lnTo>
                  <a:pt x="58300" y="10470"/>
                </a:lnTo>
                <a:lnTo>
                  <a:pt x="58300" y="10510"/>
                </a:lnTo>
                <a:lnTo>
                  <a:pt x="58320" y="10510"/>
                </a:lnTo>
                <a:lnTo>
                  <a:pt x="58320" y="10570"/>
                </a:lnTo>
                <a:lnTo>
                  <a:pt x="58300" y="10570"/>
                </a:lnTo>
                <a:lnTo>
                  <a:pt x="58300" y="10600"/>
                </a:lnTo>
                <a:lnTo>
                  <a:pt x="58290" y="10600"/>
                </a:lnTo>
                <a:lnTo>
                  <a:pt x="58290" y="10630"/>
                </a:lnTo>
                <a:lnTo>
                  <a:pt x="58270" y="10630"/>
                </a:lnTo>
                <a:lnTo>
                  <a:pt x="58270" y="10660"/>
                </a:lnTo>
                <a:lnTo>
                  <a:pt x="58260" y="10660"/>
                </a:lnTo>
                <a:lnTo>
                  <a:pt x="58260" y="10680"/>
                </a:lnTo>
                <a:lnTo>
                  <a:pt x="58250" y="10680"/>
                </a:lnTo>
                <a:lnTo>
                  <a:pt x="58250" y="10710"/>
                </a:lnTo>
                <a:lnTo>
                  <a:pt x="58230" y="10710"/>
                </a:lnTo>
                <a:lnTo>
                  <a:pt x="58230" y="10730"/>
                </a:lnTo>
                <a:lnTo>
                  <a:pt x="58190" y="10730"/>
                </a:lnTo>
                <a:lnTo>
                  <a:pt x="58190" y="10760"/>
                </a:lnTo>
                <a:lnTo>
                  <a:pt x="58180" y="10760"/>
                </a:lnTo>
                <a:lnTo>
                  <a:pt x="58180" y="10790"/>
                </a:lnTo>
                <a:lnTo>
                  <a:pt x="58160" y="10790"/>
                </a:lnTo>
                <a:lnTo>
                  <a:pt x="58160" y="11000"/>
                </a:lnTo>
                <a:lnTo>
                  <a:pt x="58190" y="11000"/>
                </a:lnTo>
                <a:lnTo>
                  <a:pt x="58190" y="11020"/>
                </a:lnTo>
                <a:lnTo>
                  <a:pt x="58300" y="11020"/>
                </a:lnTo>
                <a:lnTo>
                  <a:pt x="58300" y="11000"/>
                </a:lnTo>
                <a:lnTo>
                  <a:pt x="58410" y="11000"/>
                </a:lnTo>
                <a:lnTo>
                  <a:pt x="58410" y="10990"/>
                </a:lnTo>
                <a:lnTo>
                  <a:pt x="58440" y="10990"/>
                </a:lnTo>
                <a:lnTo>
                  <a:pt x="58440" y="11000"/>
                </a:lnTo>
                <a:lnTo>
                  <a:pt x="58480" y="11000"/>
                </a:lnTo>
                <a:lnTo>
                  <a:pt x="58480" y="11020"/>
                </a:lnTo>
                <a:lnTo>
                  <a:pt x="58520" y="11020"/>
                </a:lnTo>
                <a:lnTo>
                  <a:pt x="58520" y="11030"/>
                </a:lnTo>
                <a:lnTo>
                  <a:pt x="58560" y="11030"/>
                </a:lnTo>
                <a:lnTo>
                  <a:pt x="58560" y="11090"/>
                </a:lnTo>
                <a:lnTo>
                  <a:pt x="58580" y="11090"/>
                </a:lnTo>
                <a:lnTo>
                  <a:pt x="58580" y="11150"/>
                </a:lnTo>
                <a:lnTo>
                  <a:pt x="58490" y="11150"/>
                </a:lnTo>
                <a:lnTo>
                  <a:pt x="58490" y="11140"/>
                </a:lnTo>
                <a:lnTo>
                  <a:pt x="58480" y="11140"/>
                </a:lnTo>
                <a:lnTo>
                  <a:pt x="58480" y="11110"/>
                </a:lnTo>
                <a:lnTo>
                  <a:pt x="58450" y="11110"/>
                </a:lnTo>
                <a:lnTo>
                  <a:pt x="58450" y="11090"/>
                </a:lnTo>
                <a:lnTo>
                  <a:pt x="58430" y="11090"/>
                </a:lnTo>
                <a:lnTo>
                  <a:pt x="58430" y="11080"/>
                </a:lnTo>
                <a:lnTo>
                  <a:pt x="58400" y="11080"/>
                </a:lnTo>
                <a:lnTo>
                  <a:pt x="58400" y="11060"/>
                </a:lnTo>
                <a:lnTo>
                  <a:pt x="58380" y="11060"/>
                </a:lnTo>
                <a:lnTo>
                  <a:pt x="58380" y="11050"/>
                </a:lnTo>
                <a:lnTo>
                  <a:pt x="58320" y="11050"/>
                </a:lnTo>
                <a:lnTo>
                  <a:pt x="58320" y="11060"/>
                </a:lnTo>
                <a:lnTo>
                  <a:pt x="58260" y="11060"/>
                </a:lnTo>
                <a:lnTo>
                  <a:pt x="58260" y="11080"/>
                </a:lnTo>
                <a:lnTo>
                  <a:pt x="58230" y="11080"/>
                </a:lnTo>
                <a:lnTo>
                  <a:pt x="58230" y="11090"/>
                </a:lnTo>
                <a:lnTo>
                  <a:pt x="58210" y="11090"/>
                </a:lnTo>
                <a:lnTo>
                  <a:pt x="58210" y="11110"/>
                </a:lnTo>
                <a:lnTo>
                  <a:pt x="58140" y="11110"/>
                </a:lnTo>
                <a:lnTo>
                  <a:pt x="58140" y="11260"/>
                </a:lnTo>
                <a:lnTo>
                  <a:pt x="58120" y="11260"/>
                </a:lnTo>
                <a:lnTo>
                  <a:pt x="58120" y="11440"/>
                </a:lnTo>
                <a:lnTo>
                  <a:pt x="58140" y="11440"/>
                </a:lnTo>
                <a:lnTo>
                  <a:pt x="58140" y="11570"/>
                </a:lnTo>
                <a:lnTo>
                  <a:pt x="58150" y="11570"/>
                </a:lnTo>
                <a:lnTo>
                  <a:pt x="58150" y="11630"/>
                </a:lnTo>
                <a:lnTo>
                  <a:pt x="58160" y="11630"/>
                </a:lnTo>
                <a:lnTo>
                  <a:pt x="58160" y="11670"/>
                </a:lnTo>
                <a:lnTo>
                  <a:pt x="58180" y="11670"/>
                </a:lnTo>
                <a:lnTo>
                  <a:pt x="58180" y="11720"/>
                </a:lnTo>
                <a:lnTo>
                  <a:pt x="58190" y="11720"/>
                </a:lnTo>
                <a:lnTo>
                  <a:pt x="58190" y="11750"/>
                </a:lnTo>
                <a:lnTo>
                  <a:pt x="58210" y="11750"/>
                </a:lnTo>
                <a:lnTo>
                  <a:pt x="58210" y="11780"/>
                </a:lnTo>
                <a:lnTo>
                  <a:pt x="58220" y="11780"/>
                </a:lnTo>
                <a:lnTo>
                  <a:pt x="58220" y="11810"/>
                </a:lnTo>
                <a:lnTo>
                  <a:pt x="58230" y="11810"/>
                </a:lnTo>
                <a:lnTo>
                  <a:pt x="58230" y="11840"/>
                </a:lnTo>
                <a:lnTo>
                  <a:pt x="58250" y="11840"/>
                </a:lnTo>
                <a:lnTo>
                  <a:pt x="58250" y="11870"/>
                </a:lnTo>
                <a:lnTo>
                  <a:pt x="58260" y="11870"/>
                </a:lnTo>
                <a:lnTo>
                  <a:pt x="58260" y="11900"/>
                </a:lnTo>
                <a:lnTo>
                  <a:pt x="58270" y="11900"/>
                </a:lnTo>
                <a:lnTo>
                  <a:pt x="58270" y="11920"/>
                </a:lnTo>
                <a:lnTo>
                  <a:pt x="58290" y="11920"/>
                </a:lnTo>
                <a:lnTo>
                  <a:pt x="58290" y="11930"/>
                </a:lnTo>
                <a:lnTo>
                  <a:pt x="58300" y="11930"/>
                </a:lnTo>
                <a:lnTo>
                  <a:pt x="58300" y="11960"/>
                </a:lnTo>
                <a:lnTo>
                  <a:pt x="58320" y="11960"/>
                </a:lnTo>
                <a:lnTo>
                  <a:pt x="58320" y="11980"/>
                </a:lnTo>
                <a:lnTo>
                  <a:pt x="58330" y="11980"/>
                </a:lnTo>
                <a:lnTo>
                  <a:pt x="58330" y="11990"/>
                </a:lnTo>
                <a:lnTo>
                  <a:pt x="58340" y="11990"/>
                </a:lnTo>
                <a:lnTo>
                  <a:pt x="58340" y="12020"/>
                </a:lnTo>
                <a:lnTo>
                  <a:pt x="58360" y="12020"/>
                </a:lnTo>
                <a:lnTo>
                  <a:pt x="58360" y="12040"/>
                </a:lnTo>
                <a:lnTo>
                  <a:pt x="58370" y="12040"/>
                </a:lnTo>
                <a:lnTo>
                  <a:pt x="58370" y="12060"/>
                </a:lnTo>
                <a:lnTo>
                  <a:pt x="58380" y="12060"/>
                </a:lnTo>
                <a:lnTo>
                  <a:pt x="58380" y="12090"/>
                </a:lnTo>
                <a:lnTo>
                  <a:pt x="58400" y="12090"/>
                </a:lnTo>
                <a:lnTo>
                  <a:pt x="58400" y="12100"/>
                </a:lnTo>
                <a:lnTo>
                  <a:pt x="58410" y="12100"/>
                </a:lnTo>
                <a:lnTo>
                  <a:pt x="58410" y="12120"/>
                </a:lnTo>
                <a:lnTo>
                  <a:pt x="58430" y="12120"/>
                </a:lnTo>
                <a:lnTo>
                  <a:pt x="58430" y="12130"/>
                </a:lnTo>
                <a:lnTo>
                  <a:pt x="58440" y="12130"/>
                </a:lnTo>
                <a:lnTo>
                  <a:pt x="58440" y="12150"/>
                </a:lnTo>
                <a:lnTo>
                  <a:pt x="58450" y="12150"/>
                </a:lnTo>
                <a:lnTo>
                  <a:pt x="58450" y="12180"/>
                </a:lnTo>
                <a:lnTo>
                  <a:pt x="58470" y="12180"/>
                </a:lnTo>
                <a:lnTo>
                  <a:pt x="58470" y="12190"/>
                </a:lnTo>
                <a:lnTo>
                  <a:pt x="58480" y="12190"/>
                </a:lnTo>
                <a:lnTo>
                  <a:pt x="58480" y="12210"/>
                </a:lnTo>
                <a:lnTo>
                  <a:pt x="58490" y="12210"/>
                </a:lnTo>
                <a:lnTo>
                  <a:pt x="58490" y="12240"/>
                </a:lnTo>
                <a:lnTo>
                  <a:pt x="58510" y="12240"/>
                </a:lnTo>
                <a:lnTo>
                  <a:pt x="58510" y="12250"/>
                </a:lnTo>
                <a:lnTo>
                  <a:pt x="58550" y="12250"/>
                </a:lnTo>
                <a:lnTo>
                  <a:pt x="58550" y="12270"/>
                </a:lnTo>
                <a:lnTo>
                  <a:pt x="58590" y="12270"/>
                </a:lnTo>
                <a:lnTo>
                  <a:pt x="58590" y="12280"/>
                </a:lnTo>
                <a:lnTo>
                  <a:pt x="58600" y="12280"/>
                </a:lnTo>
                <a:lnTo>
                  <a:pt x="58600" y="12300"/>
                </a:lnTo>
                <a:lnTo>
                  <a:pt x="58630" y="12300"/>
                </a:lnTo>
                <a:lnTo>
                  <a:pt x="58630" y="12330"/>
                </a:lnTo>
                <a:lnTo>
                  <a:pt x="58640" y="12330"/>
                </a:lnTo>
                <a:lnTo>
                  <a:pt x="58640" y="12380"/>
                </a:lnTo>
                <a:lnTo>
                  <a:pt x="58660" y="12380"/>
                </a:lnTo>
                <a:lnTo>
                  <a:pt x="58660" y="12410"/>
                </a:lnTo>
                <a:lnTo>
                  <a:pt x="58670" y="12410"/>
                </a:lnTo>
                <a:lnTo>
                  <a:pt x="58670" y="12440"/>
                </a:lnTo>
                <a:lnTo>
                  <a:pt x="58690" y="12440"/>
                </a:lnTo>
                <a:lnTo>
                  <a:pt x="58690" y="12470"/>
                </a:lnTo>
                <a:lnTo>
                  <a:pt x="58700" y="12470"/>
                </a:lnTo>
                <a:lnTo>
                  <a:pt x="58700" y="12500"/>
                </a:lnTo>
                <a:lnTo>
                  <a:pt x="58710" y="12500"/>
                </a:lnTo>
                <a:lnTo>
                  <a:pt x="58710" y="12530"/>
                </a:lnTo>
                <a:lnTo>
                  <a:pt x="58730" y="12530"/>
                </a:lnTo>
                <a:lnTo>
                  <a:pt x="58730" y="12560"/>
                </a:lnTo>
                <a:lnTo>
                  <a:pt x="58740" y="12560"/>
                </a:lnTo>
                <a:lnTo>
                  <a:pt x="58740" y="12640"/>
                </a:lnTo>
                <a:lnTo>
                  <a:pt x="58750" y="12640"/>
                </a:lnTo>
                <a:lnTo>
                  <a:pt x="58750" y="12650"/>
                </a:lnTo>
                <a:lnTo>
                  <a:pt x="58770" y="12650"/>
                </a:lnTo>
                <a:lnTo>
                  <a:pt x="58770" y="12670"/>
                </a:lnTo>
                <a:lnTo>
                  <a:pt x="58780" y="12670"/>
                </a:lnTo>
                <a:lnTo>
                  <a:pt x="58780" y="12680"/>
                </a:lnTo>
                <a:lnTo>
                  <a:pt x="58800" y="12680"/>
                </a:lnTo>
                <a:lnTo>
                  <a:pt x="58800" y="12710"/>
                </a:lnTo>
                <a:lnTo>
                  <a:pt x="58820" y="12710"/>
                </a:lnTo>
                <a:lnTo>
                  <a:pt x="58820" y="12730"/>
                </a:lnTo>
                <a:lnTo>
                  <a:pt x="58840" y="12730"/>
                </a:lnTo>
                <a:lnTo>
                  <a:pt x="58840" y="12740"/>
                </a:lnTo>
                <a:lnTo>
                  <a:pt x="58850" y="12740"/>
                </a:lnTo>
                <a:lnTo>
                  <a:pt x="58850" y="12770"/>
                </a:lnTo>
                <a:lnTo>
                  <a:pt x="58860" y="12770"/>
                </a:lnTo>
                <a:lnTo>
                  <a:pt x="58860" y="12790"/>
                </a:lnTo>
                <a:lnTo>
                  <a:pt x="58880" y="12790"/>
                </a:lnTo>
                <a:lnTo>
                  <a:pt x="58880" y="12800"/>
                </a:lnTo>
                <a:lnTo>
                  <a:pt x="58910" y="12800"/>
                </a:lnTo>
                <a:lnTo>
                  <a:pt x="58910" y="12820"/>
                </a:lnTo>
                <a:lnTo>
                  <a:pt x="58920" y="12820"/>
                </a:lnTo>
                <a:lnTo>
                  <a:pt x="58920" y="12830"/>
                </a:lnTo>
                <a:lnTo>
                  <a:pt x="58930" y="12830"/>
                </a:lnTo>
                <a:lnTo>
                  <a:pt x="58930" y="12850"/>
                </a:lnTo>
                <a:lnTo>
                  <a:pt x="58950" y="12850"/>
                </a:lnTo>
                <a:lnTo>
                  <a:pt x="58950" y="12870"/>
                </a:lnTo>
                <a:lnTo>
                  <a:pt x="58960" y="12870"/>
                </a:lnTo>
                <a:lnTo>
                  <a:pt x="58960" y="12880"/>
                </a:lnTo>
                <a:lnTo>
                  <a:pt x="58970" y="12880"/>
                </a:lnTo>
                <a:lnTo>
                  <a:pt x="58970" y="12900"/>
                </a:lnTo>
                <a:lnTo>
                  <a:pt x="58990" y="12900"/>
                </a:lnTo>
                <a:lnTo>
                  <a:pt x="58990" y="12910"/>
                </a:lnTo>
                <a:lnTo>
                  <a:pt x="59030" y="12910"/>
                </a:lnTo>
                <a:lnTo>
                  <a:pt x="59030" y="12930"/>
                </a:lnTo>
                <a:lnTo>
                  <a:pt x="59040" y="12930"/>
                </a:lnTo>
                <a:lnTo>
                  <a:pt x="59040" y="12960"/>
                </a:lnTo>
                <a:lnTo>
                  <a:pt x="59060" y="12960"/>
                </a:lnTo>
                <a:lnTo>
                  <a:pt x="59060" y="12970"/>
                </a:lnTo>
                <a:lnTo>
                  <a:pt x="59070" y="12970"/>
                </a:lnTo>
                <a:lnTo>
                  <a:pt x="59070" y="12990"/>
                </a:lnTo>
                <a:lnTo>
                  <a:pt x="59080" y="12990"/>
                </a:lnTo>
                <a:lnTo>
                  <a:pt x="59080" y="13000"/>
                </a:lnTo>
                <a:lnTo>
                  <a:pt x="59100" y="13000"/>
                </a:lnTo>
                <a:lnTo>
                  <a:pt x="59100" y="13020"/>
                </a:lnTo>
                <a:lnTo>
                  <a:pt x="59110" y="13020"/>
                </a:lnTo>
                <a:lnTo>
                  <a:pt x="59110" y="13030"/>
                </a:lnTo>
                <a:lnTo>
                  <a:pt x="59130" y="13030"/>
                </a:lnTo>
                <a:lnTo>
                  <a:pt x="59130" y="13050"/>
                </a:lnTo>
                <a:lnTo>
                  <a:pt x="59150" y="13050"/>
                </a:lnTo>
                <a:lnTo>
                  <a:pt x="59150" y="13060"/>
                </a:lnTo>
                <a:lnTo>
                  <a:pt x="59190" y="13060"/>
                </a:lnTo>
                <a:lnTo>
                  <a:pt x="59190" y="13080"/>
                </a:lnTo>
                <a:lnTo>
                  <a:pt x="59220" y="13080"/>
                </a:lnTo>
                <a:lnTo>
                  <a:pt x="59220" y="13090"/>
                </a:lnTo>
                <a:lnTo>
                  <a:pt x="59250" y="13090"/>
                </a:lnTo>
                <a:lnTo>
                  <a:pt x="59250" y="13110"/>
                </a:lnTo>
                <a:lnTo>
                  <a:pt x="59260" y="13110"/>
                </a:lnTo>
                <a:lnTo>
                  <a:pt x="59260" y="13130"/>
                </a:lnTo>
                <a:lnTo>
                  <a:pt x="59280" y="13130"/>
                </a:lnTo>
                <a:lnTo>
                  <a:pt x="59280" y="13140"/>
                </a:lnTo>
                <a:lnTo>
                  <a:pt x="59290" y="13140"/>
                </a:lnTo>
                <a:lnTo>
                  <a:pt x="59290" y="13160"/>
                </a:lnTo>
                <a:lnTo>
                  <a:pt x="59300" y="13160"/>
                </a:lnTo>
                <a:lnTo>
                  <a:pt x="59300" y="13170"/>
                </a:lnTo>
                <a:lnTo>
                  <a:pt x="59320" y="13170"/>
                </a:lnTo>
                <a:lnTo>
                  <a:pt x="59320" y="13200"/>
                </a:lnTo>
                <a:lnTo>
                  <a:pt x="59330" y="13200"/>
                </a:lnTo>
                <a:lnTo>
                  <a:pt x="59330" y="13250"/>
                </a:lnTo>
                <a:lnTo>
                  <a:pt x="59320" y="13250"/>
                </a:lnTo>
                <a:lnTo>
                  <a:pt x="59320" y="13260"/>
                </a:lnTo>
                <a:lnTo>
                  <a:pt x="59300" y="13260"/>
                </a:lnTo>
                <a:lnTo>
                  <a:pt x="59300" y="13280"/>
                </a:lnTo>
                <a:lnTo>
                  <a:pt x="59280" y="13280"/>
                </a:lnTo>
                <a:lnTo>
                  <a:pt x="59280" y="13260"/>
                </a:lnTo>
                <a:lnTo>
                  <a:pt x="59260" y="13260"/>
                </a:lnTo>
                <a:lnTo>
                  <a:pt x="59260" y="13250"/>
                </a:lnTo>
                <a:lnTo>
                  <a:pt x="59250" y="13250"/>
                </a:lnTo>
                <a:lnTo>
                  <a:pt x="59250" y="13200"/>
                </a:lnTo>
                <a:lnTo>
                  <a:pt x="59220" y="13200"/>
                </a:lnTo>
                <a:lnTo>
                  <a:pt x="59220" y="13190"/>
                </a:lnTo>
                <a:lnTo>
                  <a:pt x="59190" y="13190"/>
                </a:lnTo>
                <a:lnTo>
                  <a:pt x="59190" y="13170"/>
                </a:lnTo>
                <a:lnTo>
                  <a:pt x="59180" y="13170"/>
                </a:lnTo>
                <a:lnTo>
                  <a:pt x="59180" y="13160"/>
                </a:lnTo>
                <a:lnTo>
                  <a:pt x="59150" y="13160"/>
                </a:lnTo>
                <a:lnTo>
                  <a:pt x="59150" y="13140"/>
                </a:lnTo>
                <a:lnTo>
                  <a:pt x="59130" y="13140"/>
                </a:lnTo>
                <a:lnTo>
                  <a:pt x="59130" y="13130"/>
                </a:lnTo>
                <a:lnTo>
                  <a:pt x="59110" y="13130"/>
                </a:lnTo>
                <a:lnTo>
                  <a:pt x="59110" y="13140"/>
                </a:lnTo>
                <a:lnTo>
                  <a:pt x="59080" y="13140"/>
                </a:lnTo>
                <a:lnTo>
                  <a:pt x="59080" y="13130"/>
                </a:lnTo>
                <a:lnTo>
                  <a:pt x="59070" y="13130"/>
                </a:lnTo>
                <a:lnTo>
                  <a:pt x="59070" y="13110"/>
                </a:lnTo>
                <a:lnTo>
                  <a:pt x="59030" y="13110"/>
                </a:lnTo>
                <a:lnTo>
                  <a:pt x="59030" y="13130"/>
                </a:lnTo>
                <a:lnTo>
                  <a:pt x="59040" y="13130"/>
                </a:lnTo>
                <a:lnTo>
                  <a:pt x="59040" y="13140"/>
                </a:lnTo>
                <a:lnTo>
                  <a:pt x="59030" y="13140"/>
                </a:lnTo>
                <a:lnTo>
                  <a:pt x="59030" y="13160"/>
                </a:lnTo>
                <a:lnTo>
                  <a:pt x="59000" y="13160"/>
                </a:lnTo>
                <a:lnTo>
                  <a:pt x="59000" y="13230"/>
                </a:lnTo>
                <a:lnTo>
                  <a:pt x="59020" y="13230"/>
                </a:lnTo>
                <a:lnTo>
                  <a:pt x="59020" y="13250"/>
                </a:lnTo>
                <a:lnTo>
                  <a:pt x="59030" y="13250"/>
                </a:lnTo>
                <a:lnTo>
                  <a:pt x="59030" y="13260"/>
                </a:lnTo>
                <a:lnTo>
                  <a:pt x="59060" y="13260"/>
                </a:lnTo>
                <a:lnTo>
                  <a:pt x="59060" y="13280"/>
                </a:lnTo>
                <a:lnTo>
                  <a:pt x="59080" y="13280"/>
                </a:lnTo>
                <a:lnTo>
                  <a:pt x="59080" y="13290"/>
                </a:lnTo>
                <a:lnTo>
                  <a:pt x="59100" y="13290"/>
                </a:lnTo>
                <a:lnTo>
                  <a:pt x="59100" y="13310"/>
                </a:lnTo>
                <a:lnTo>
                  <a:pt x="59110" y="13310"/>
                </a:lnTo>
                <a:lnTo>
                  <a:pt x="59110" y="13320"/>
                </a:lnTo>
                <a:lnTo>
                  <a:pt x="59130" y="13320"/>
                </a:lnTo>
                <a:lnTo>
                  <a:pt x="59130" y="13340"/>
                </a:lnTo>
                <a:lnTo>
                  <a:pt x="59140" y="13340"/>
                </a:lnTo>
                <a:lnTo>
                  <a:pt x="59140" y="13350"/>
                </a:lnTo>
                <a:lnTo>
                  <a:pt x="59150" y="13350"/>
                </a:lnTo>
                <a:lnTo>
                  <a:pt x="59150" y="13370"/>
                </a:lnTo>
                <a:lnTo>
                  <a:pt x="59170" y="13370"/>
                </a:lnTo>
                <a:lnTo>
                  <a:pt x="59170" y="13380"/>
                </a:lnTo>
                <a:lnTo>
                  <a:pt x="59180" y="13380"/>
                </a:lnTo>
                <a:lnTo>
                  <a:pt x="59180" y="13400"/>
                </a:lnTo>
                <a:lnTo>
                  <a:pt x="59190" y="13400"/>
                </a:lnTo>
                <a:lnTo>
                  <a:pt x="59190" y="13420"/>
                </a:lnTo>
                <a:lnTo>
                  <a:pt x="59210" y="13420"/>
                </a:lnTo>
                <a:lnTo>
                  <a:pt x="59210" y="13430"/>
                </a:lnTo>
                <a:lnTo>
                  <a:pt x="59220" y="13430"/>
                </a:lnTo>
                <a:lnTo>
                  <a:pt x="59220" y="13460"/>
                </a:lnTo>
                <a:lnTo>
                  <a:pt x="59240" y="13460"/>
                </a:lnTo>
                <a:lnTo>
                  <a:pt x="59240" y="13480"/>
                </a:lnTo>
                <a:lnTo>
                  <a:pt x="59250" y="13480"/>
                </a:lnTo>
                <a:lnTo>
                  <a:pt x="59250" y="13490"/>
                </a:lnTo>
                <a:lnTo>
                  <a:pt x="59290" y="13490"/>
                </a:lnTo>
                <a:lnTo>
                  <a:pt x="59290" y="13510"/>
                </a:lnTo>
                <a:lnTo>
                  <a:pt x="59300" y="13510"/>
                </a:lnTo>
                <a:lnTo>
                  <a:pt x="59300" y="13520"/>
                </a:lnTo>
                <a:lnTo>
                  <a:pt x="59330" y="13520"/>
                </a:lnTo>
                <a:lnTo>
                  <a:pt x="59330" y="13540"/>
                </a:lnTo>
                <a:lnTo>
                  <a:pt x="59350" y="13540"/>
                </a:lnTo>
                <a:lnTo>
                  <a:pt x="59350" y="13550"/>
                </a:lnTo>
                <a:lnTo>
                  <a:pt x="59370" y="13550"/>
                </a:lnTo>
                <a:lnTo>
                  <a:pt x="59370" y="13570"/>
                </a:lnTo>
                <a:lnTo>
                  <a:pt x="59400" y="13570"/>
                </a:lnTo>
                <a:lnTo>
                  <a:pt x="59400" y="13580"/>
                </a:lnTo>
                <a:lnTo>
                  <a:pt x="59410" y="13580"/>
                </a:lnTo>
                <a:lnTo>
                  <a:pt x="59410" y="13600"/>
                </a:lnTo>
                <a:lnTo>
                  <a:pt x="59440" y="13600"/>
                </a:lnTo>
                <a:lnTo>
                  <a:pt x="59440" y="13610"/>
                </a:lnTo>
                <a:lnTo>
                  <a:pt x="59470" y="13610"/>
                </a:lnTo>
                <a:lnTo>
                  <a:pt x="59470" y="13630"/>
                </a:lnTo>
                <a:lnTo>
                  <a:pt x="59510" y="13630"/>
                </a:lnTo>
                <a:lnTo>
                  <a:pt x="59510" y="13640"/>
                </a:lnTo>
                <a:lnTo>
                  <a:pt x="59540" y="13640"/>
                </a:lnTo>
                <a:lnTo>
                  <a:pt x="59540" y="13660"/>
                </a:lnTo>
                <a:lnTo>
                  <a:pt x="59580" y="13660"/>
                </a:lnTo>
                <a:lnTo>
                  <a:pt x="59580" y="13680"/>
                </a:lnTo>
                <a:lnTo>
                  <a:pt x="59610" y="13680"/>
                </a:lnTo>
                <a:lnTo>
                  <a:pt x="59610" y="13690"/>
                </a:lnTo>
                <a:lnTo>
                  <a:pt x="59630" y="13690"/>
                </a:lnTo>
                <a:lnTo>
                  <a:pt x="59630" y="13710"/>
                </a:lnTo>
                <a:lnTo>
                  <a:pt x="59660" y="13710"/>
                </a:lnTo>
                <a:lnTo>
                  <a:pt x="59660" y="13720"/>
                </a:lnTo>
                <a:lnTo>
                  <a:pt x="59690" y="13720"/>
                </a:lnTo>
                <a:lnTo>
                  <a:pt x="59690" y="13740"/>
                </a:lnTo>
                <a:lnTo>
                  <a:pt x="59720" y="13740"/>
                </a:lnTo>
                <a:lnTo>
                  <a:pt x="59720" y="13750"/>
                </a:lnTo>
                <a:lnTo>
                  <a:pt x="59740" y="13750"/>
                </a:lnTo>
                <a:lnTo>
                  <a:pt x="59740" y="13770"/>
                </a:lnTo>
                <a:lnTo>
                  <a:pt x="59770" y="13770"/>
                </a:lnTo>
                <a:lnTo>
                  <a:pt x="59770" y="13780"/>
                </a:lnTo>
                <a:lnTo>
                  <a:pt x="59800" y="13780"/>
                </a:lnTo>
                <a:lnTo>
                  <a:pt x="59800" y="13800"/>
                </a:lnTo>
                <a:lnTo>
                  <a:pt x="59830" y="13800"/>
                </a:lnTo>
                <a:lnTo>
                  <a:pt x="59830" y="13810"/>
                </a:lnTo>
                <a:lnTo>
                  <a:pt x="59840" y="13810"/>
                </a:lnTo>
                <a:lnTo>
                  <a:pt x="59840" y="13830"/>
                </a:lnTo>
                <a:lnTo>
                  <a:pt x="59870" y="13830"/>
                </a:lnTo>
                <a:lnTo>
                  <a:pt x="59870" y="13840"/>
                </a:lnTo>
                <a:lnTo>
                  <a:pt x="59890" y="13840"/>
                </a:lnTo>
                <a:lnTo>
                  <a:pt x="59890" y="13860"/>
                </a:lnTo>
                <a:lnTo>
                  <a:pt x="59920" y="13860"/>
                </a:lnTo>
                <a:lnTo>
                  <a:pt x="59920" y="13870"/>
                </a:lnTo>
                <a:lnTo>
                  <a:pt x="59940" y="13870"/>
                </a:lnTo>
                <a:lnTo>
                  <a:pt x="59940" y="13890"/>
                </a:lnTo>
                <a:lnTo>
                  <a:pt x="59960" y="13890"/>
                </a:lnTo>
                <a:lnTo>
                  <a:pt x="59960" y="13900"/>
                </a:lnTo>
                <a:lnTo>
                  <a:pt x="59990" y="13900"/>
                </a:lnTo>
                <a:lnTo>
                  <a:pt x="59990" y="13920"/>
                </a:lnTo>
                <a:lnTo>
                  <a:pt x="60020" y="13920"/>
                </a:lnTo>
                <a:lnTo>
                  <a:pt x="60020" y="13940"/>
                </a:lnTo>
                <a:lnTo>
                  <a:pt x="60030" y="13940"/>
                </a:lnTo>
                <a:lnTo>
                  <a:pt x="60030" y="13950"/>
                </a:lnTo>
                <a:lnTo>
                  <a:pt x="60060" y="13950"/>
                </a:lnTo>
                <a:lnTo>
                  <a:pt x="60060" y="13970"/>
                </a:lnTo>
                <a:lnTo>
                  <a:pt x="60090" y="13970"/>
                </a:lnTo>
                <a:lnTo>
                  <a:pt x="60090" y="13980"/>
                </a:lnTo>
                <a:lnTo>
                  <a:pt x="60110" y="13980"/>
                </a:lnTo>
                <a:lnTo>
                  <a:pt x="60110" y="14000"/>
                </a:lnTo>
                <a:lnTo>
                  <a:pt x="60130" y="14000"/>
                </a:lnTo>
                <a:lnTo>
                  <a:pt x="60130" y="14010"/>
                </a:lnTo>
                <a:lnTo>
                  <a:pt x="60160" y="14010"/>
                </a:lnTo>
                <a:lnTo>
                  <a:pt x="60160" y="14030"/>
                </a:lnTo>
                <a:lnTo>
                  <a:pt x="60180" y="14030"/>
                </a:lnTo>
                <a:lnTo>
                  <a:pt x="60180" y="14040"/>
                </a:lnTo>
                <a:lnTo>
                  <a:pt x="60200" y="14040"/>
                </a:lnTo>
                <a:lnTo>
                  <a:pt x="60200" y="14060"/>
                </a:lnTo>
                <a:lnTo>
                  <a:pt x="60220" y="14060"/>
                </a:lnTo>
                <a:lnTo>
                  <a:pt x="60220" y="14070"/>
                </a:lnTo>
                <a:lnTo>
                  <a:pt x="60240" y="14070"/>
                </a:lnTo>
                <a:lnTo>
                  <a:pt x="60240" y="14100"/>
                </a:lnTo>
                <a:lnTo>
                  <a:pt x="60250" y="14100"/>
                </a:lnTo>
                <a:lnTo>
                  <a:pt x="60250" y="14190"/>
                </a:lnTo>
                <a:lnTo>
                  <a:pt x="60270" y="14190"/>
                </a:lnTo>
                <a:lnTo>
                  <a:pt x="60270" y="14300"/>
                </a:lnTo>
                <a:lnTo>
                  <a:pt x="60280" y="14300"/>
                </a:lnTo>
                <a:lnTo>
                  <a:pt x="60280" y="14440"/>
                </a:lnTo>
                <a:lnTo>
                  <a:pt x="60270" y="14440"/>
                </a:lnTo>
                <a:lnTo>
                  <a:pt x="60270" y="14490"/>
                </a:lnTo>
                <a:lnTo>
                  <a:pt x="60280" y="14490"/>
                </a:lnTo>
                <a:lnTo>
                  <a:pt x="60280" y="14550"/>
                </a:lnTo>
                <a:lnTo>
                  <a:pt x="60270" y="14550"/>
                </a:lnTo>
                <a:lnTo>
                  <a:pt x="60270" y="14670"/>
                </a:lnTo>
                <a:lnTo>
                  <a:pt x="60270" y="14680"/>
                </a:lnTo>
                <a:lnTo>
                  <a:pt x="60270" y="14740"/>
                </a:lnTo>
                <a:lnTo>
                  <a:pt x="60280" y="14740"/>
                </a:lnTo>
                <a:lnTo>
                  <a:pt x="60280" y="14760"/>
                </a:lnTo>
                <a:lnTo>
                  <a:pt x="60290" y="14760"/>
                </a:lnTo>
                <a:lnTo>
                  <a:pt x="60290" y="14780"/>
                </a:lnTo>
                <a:lnTo>
                  <a:pt x="60310" y="14780"/>
                </a:lnTo>
                <a:lnTo>
                  <a:pt x="60310" y="14790"/>
                </a:lnTo>
                <a:lnTo>
                  <a:pt x="60290" y="14790"/>
                </a:lnTo>
                <a:lnTo>
                  <a:pt x="60290" y="14820"/>
                </a:lnTo>
                <a:lnTo>
                  <a:pt x="60310" y="14820"/>
                </a:lnTo>
                <a:lnTo>
                  <a:pt x="60310" y="14840"/>
                </a:lnTo>
                <a:lnTo>
                  <a:pt x="60290" y="14840"/>
                </a:lnTo>
                <a:lnTo>
                  <a:pt x="60290" y="14900"/>
                </a:lnTo>
                <a:lnTo>
                  <a:pt x="60280" y="14900"/>
                </a:lnTo>
                <a:lnTo>
                  <a:pt x="60280" y="14910"/>
                </a:lnTo>
                <a:lnTo>
                  <a:pt x="60270" y="14910"/>
                </a:lnTo>
                <a:lnTo>
                  <a:pt x="60270" y="14940"/>
                </a:lnTo>
                <a:lnTo>
                  <a:pt x="60250" y="14940"/>
                </a:lnTo>
                <a:lnTo>
                  <a:pt x="60250" y="15020"/>
                </a:lnTo>
                <a:lnTo>
                  <a:pt x="60270" y="15020"/>
                </a:lnTo>
                <a:lnTo>
                  <a:pt x="60270" y="15130"/>
                </a:lnTo>
                <a:lnTo>
                  <a:pt x="60250" y="15130"/>
                </a:lnTo>
                <a:lnTo>
                  <a:pt x="60250" y="15160"/>
                </a:lnTo>
                <a:lnTo>
                  <a:pt x="60240" y="15160"/>
                </a:lnTo>
                <a:lnTo>
                  <a:pt x="60240" y="15220"/>
                </a:lnTo>
                <a:lnTo>
                  <a:pt x="60220" y="15220"/>
                </a:lnTo>
                <a:lnTo>
                  <a:pt x="60220" y="15310"/>
                </a:lnTo>
                <a:lnTo>
                  <a:pt x="60240" y="15310"/>
                </a:lnTo>
                <a:lnTo>
                  <a:pt x="60240" y="15370"/>
                </a:lnTo>
                <a:lnTo>
                  <a:pt x="60250" y="15370"/>
                </a:lnTo>
                <a:lnTo>
                  <a:pt x="60250" y="15400"/>
                </a:lnTo>
                <a:lnTo>
                  <a:pt x="60270" y="15400"/>
                </a:lnTo>
                <a:lnTo>
                  <a:pt x="60270" y="15420"/>
                </a:lnTo>
                <a:lnTo>
                  <a:pt x="60280" y="15420"/>
                </a:lnTo>
                <a:lnTo>
                  <a:pt x="60280" y="15460"/>
                </a:lnTo>
                <a:lnTo>
                  <a:pt x="60290" y="15460"/>
                </a:lnTo>
                <a:lnTo>
                  <a:pt x="60290" y="15520"/>
                </a:lnTo>
                <a:lnTo>
                  <a:pt x="60310" y="15520"/>
                </a:lnTo>
                <a:lnTo>
                  <a:pt x="60310" y="15600"/>
                </a:lnTo>
                <a:lnTo>
                  <a:pt x="60320" y="15600"/>
                </a:lnTo>
                <a:lnTo>
                  <a:pt x="60320" y="15680"/>
                </a:lnTo>
                <a:lnTo>
                  <a:pt x="60330" y="15680"/>
                </a:lnTo>
                <a:lnTo>
                  <a:pt x="60330" y="15810"/>
                </a:lnTo>
                <a:lnTo>
                  <a:pt x="60320" y="15810"/>
                </a:lnTo>
                <a:lnTo>
                  <a:pt x="60320" y="15860"/>
                </a:lnTo>
                <a:lnTo>
                  <a:pt x="60310" y="15860"/>
                </a:lnTo>
                <a:lnTo>
                  <a:pt x="60310" y="15950"/>
                </a:lnTo>
                <a:lnTo>
                  <a:pt x="60320" y="15950"/>
                </a:lnTo>
                <a:lnTo>
                  <a:pt x="60320" y="16120"/>
                </a:lnTo>
                <a:lnTo>
                  <a:pt x="60310" y="16120"/>
                </a:lnTo>
                <a:lnTo>
                  <a:pt x="60310" y="16200"/>
                </a:lnTo>
                <a:lnTo>
                  <a:pt x="60320" y="16200"/>
                </a:lnTo>
                <a:lnTo>
                  <a:pt x="60320" y="16380"/>
                </a:lnTo>
                <a:lnTo>
                  <a:pt x="60330" y="16380"/>
                </a:lnTo>
                <a:lnTo>
                  <a:pt x="60330" y="16440"/>
                </a:lnTo>
                <a:lnTo>
                  <a:pt x="60350" y="16440"/>
                </a:lnTo>
                <a:lnTo>
                  <a:pt x="60350" y="16470"/>
                </a:lnTo>
                <a:lnTo>
                  <a:pt x="60360" y="16470"/>
                </a:lnTo>
                <a:lnTo>
                  <a:pt x="60360" y="16490"/>
                </a:lnTo>
                <a:lnTo>
                  <a:pt x="60380" y="16490"/>
                </a:lnTo>
                <a:lnTo>
                  <a:pt x="60380" y="16520"/>
                </a:lnTo>
                <a:lnTo>
                  <a:pt x="60390" y="16520"/>
                </a:lnTo>
                <a:lnTo>
                  <a:pt x="60390" y="16530"/>
                </a:lnTo>
                <a:lnTo>
                  <a:pt x="60400" y="16530"/>
                </a:lnTo>
                <a:lnTo>
                  <a:pt x="60400" y="16550"/>
                </a:lnTo>
                <a:lnTo>
                  <a:pt x="60420" y="16550"/>
                </a:lnTo>
                <a:lnTo>
                  <a:pt x="60420" y="16560"/>
                </a:lnTo>
                <a:lnTo>
                  <a:pt x="60430" y="16560"/>
                </a:lnTo>
                <a:lnTo>
                  <a:pt x="60430" y="16610"/>
                </a:lnTo>
                <a:lnTo>
                  <a:pt x="60440" y="16610"/>
                </a:lnTo>
                <a:lnTo>
                  <a:pt x="60440" y="16620"/>
                </a:lnTo>
                <a:lnTo>
                  <a:pt x="60600" y="16620"/>
                </a:lnTo>
                <a:lnTo>
                  <a:pt x="60600" y="16640"/>
                </a:lnTo>
                <a:lnTo>
                  <a:pt x="60610" y="16640"/>
                </a:lnTo>
                <a:lnTo>
                  <a:pt x="60610" y="16650"/>
                </a:lnTo>
                <a:lnTo>
                  <a:pt x="60640" y="16650"/>
                </a:lnTo>
                <a:lnTo>
                  <a:pt x="60640" y="16670"/>
                </a:lnTo>
                <a:lnTo>
                  <a:pt x="60650" y="16670"/>
                </a:lnTo>
                <a:lnTo>
                  <a:pt x="60650" y="16680"/>
                </a:lnTo>
                <a:lnTo>
                  <a:pt x="60680" y="16680"/>
                </a:lnTo>
                <a:lnTo>
                  <a:pt x="60680" y="16700"/>
                </a:lnTo>
                <a:lnTo>
                  <a:pt x="60710" y="16700"/>
                </a:lnTo>
                <a:lnTo>
                  <a:pt x="60710" y="16720"/>
                </a:lnTo>
                <a:lnTo>
                  <a:pt x="60730" y="16720"/>
                </a:lnTo>
                <a:lnTo>
                  <a:pt x="60730" y="16730"/>
                </a:lnTo>
                <a:lnTo>
                  <a:pt x="60750" y="16730"/>
                </a:lnTo>
                <a:lnTo>
                  <a:pt x="60750" y="16750"/>
                </a:lnTo>
                <a:close/>
                <a:moveTo>
                  <a:pt x="51020" y="4560"/>
                </a:moveTo>
                <a:lnTo>
                  <a:pt x="51040" y="4560"/>
                </a:lnTo>
                <a:lnTo>
                  <a:pt x="51040" y="4580"/>
                </a:lnTo>
                <a:lnTo>
                  <a:pt x="51050" y="4580"/>
                </a:lnTo>
                <a:lnTo>
                  <a:pt x="51050" y="4590"/>
                </a:lnTo>
                <a:lnTo>
                  <a:pt x="51060" y="4590"/>
                </a:lnTo>
                <a:lnTo>
                  <a:pt x="51060" y="4610"/>
                </a:lnTo>
                <a:lnTo>
                  <a:pt x="51080" y="4610"/>
                </a:lnTo>
                <a:lnTo>
                  <a:pt x="51080" y="4640"/>
                </a:lnTo>
                <a:lnTo>
                  <a:pt x="51090" y="4640"/>
                </a:lnTo>
                <a:lnTo>
                  <a:pt x="51090" y="4670"/>
                </a:lnTo>
                <a:lnTo>
                  <a:pt x="51110" y="4670"/>
                </a:lnTo>
                <a:lnTo>
                  <a:pt x="51110" y="4710"/>
                </a:lnTo>
                <a:lnTo>
                  <a:pt x="51090" y="4710"/>
                </a:lnTo>
                <a:lnTo>
                  <a:pt x="51090" y="4730"/>
                </a:lnTo>
                <a:lnTo>
                  <a:pt x="51110" y="4730"/>
                </a:lnTo>
                <a:lnTo>
                  <a:pt x="51110" y="4760"/>
                </a:lnTo>
                <a:lnTo>
                  <a:pt x="51120" y="4760"/>
                </a:lnTo>
                <a:lnTo>
                  <a:pt x="51120" y="4780"/>
                </a:lnTo>
                <a:lnTo>
                  <a:pt x="51130" y="4780"/>
                </a:lnTo>
                <a:lnTo>
                  <a:pt x="51130" y="4810"/>
                </a:lnTo>
                <a:lnTo>
                  <a:pt x="51150" y="4810"/>
                </a:lnTo>
                <a:lnTo>
                  <a:pt x="51150" y="4820"/>
                </a:lnTo>
                <a:lnTo>
                  <a:pt x="51160" y="4820"/>
                </a:lnTo>
                <a:lnTo>
                  <a:pt x="51160" y="4850"/>
                </a:lnTo>
                <a:lnTo>
                  <a:pt x="51190" y="4850"/>
                </a:lnTo>
                <a:lnTo>
                  <a:pt x="51190" y="4870"/>
                </a:lnTo>
                <a:lnTo>
                  <a:pt x="51230" y="4870"/>
                </a:lnTo>
                <a:lnTo>
                  <a:pt x="51230" y="4880"/>
                </a:lnTo>
                <a:lnTo>
                  <a:pt x="51260" y="4880"/>
                </a:lnTo>
                <a:lnTo>
                  <a:pt x="51260" y="4900"/>
                </a:lnTo>
                <a:lnTo>
                  <a:pt x="51300" y="4900"/>
                </a:lnTo>
                <a:lnTo>
                  <a:pt x="51300" y="4910"/>
                </a:lnTo>
                <a:lnTo>
                  <a:pt x="51490" y="4910"/>
                </a:lnTo>
                <a:lnTo>
                  <a:pt x="51490" y="4900"/>
                </a:lnTo>
                <a:lnTo>
                  <a:pt x="51630" y="4900"/>
                </a:lnTo>
                <a:lnTo>
                  <a:pt x="51630" y="4880"/>
                </a:lnTo>
                <a:lnTo>
                  <a:pt x="51650" y="4880"/>
                </a:lnTo>
                <a:lnTo>
                  <a:pt x="51650" y="4870"/>
                </a:lnTo>
                <a:lnTo>
                  <a:pt x="51710" y="4870"/>
                </a:lnTo>
                <a:lnTo>
                  <a:pt x="51710" y="4850"/>
                </a:lnTo>
                <a:lnTo>
                  <a:pt x="51760" y="4850"/>
                </a:lnTo>
                <a:lnTo>
                  <a:pt x="51760" y="4840"/>
                </a:lnTo>
                <a:lnTo>
                  <a:pt x="51820" y="4840"/>
                </a:lnTo>
                <a:lnTo>
                  <a:pt x="51820" y="4820"/>
                </a:lnTo>
                <a:lnTo>
                  <a:pt x="51850" y="4820"/>
                </a:lnTo>
                <a:lnTo>
                  <a:pt x="51850" y="4810"/>
                </a:lnTo>
                <a:lnTo>
                  <a:pt x="51920" y="4810"/>
                </a:lnTo>
                <a:lnTo>
                  <a:pt x="51920" y="4790"/>
                </a:lnTo>
                <a:lnTo>
                  <a:pt x="51940" y="4790"/>
                </a:lnTo>
                <a:lnTo>
                  <a:pt x="51940" y="4780"/>
                </a:lnTo>
                <a:lnTo>
                  <a:pt x="51980" y="4780"/>
                </a:lnTo>
                <a:lnTo>
                  <a:pt x="51980" y="4760"/>
                </a:lnTo>
                <a:lnTo>
                  <a:pt x="52040" y="4760"/>
                </a:lnTo>
                <a:lnTo>
                  <a:pt x="52040" y="4740"/>
                </a:lnTo>
                <a:lnTo>
                  <a:pt x="52090" y="4740"/>
                </a:lnTo>
                <a:lnTo>
                  <a:pt x="52090" y="4730"/>
                </a:lnTo>
                <a:lnTo>
                  <a:pt x="52150" y="4730"/>
                </a:lnTo>
                <a:lnTo>
                  <a:pt x="52150" y="4710"/>
                </a:lnTo>
                <a:lnTo>
                  <a:pt x="52190" y="4710"/>
                </a:lnTo>
                <a:lnTo>
                  <a:pt x="52190" y="4700"/>
                </a:lnTo>
                <a:lnTo>
                  <a:pt x="52270" y="4700"/>
                </a:lnTo>
                <a:lnTo>
                  <a:pt x="52270" y="4680"/>
                </a:lnTo>
                <a:lnTo>
                  <a:pt x="52290" y="4680"/>
                </a:lnTo>
                <a:lnTo>
                  <a:pt x="52290" y="4670"/>
                </a:lnTo>
                <a:lnTo>
                  <a:pt x="52340" y="4670"/>
                </a:lnTo>
                <a:lnTo>
                  <a:pt x="52340" y="4680"/>
                </a:lnTo>
                <a:lnTo>
                  <a:pt x="52380" y="4680"/>
                </a:lnTo>
                <a:lnTo>
                  <a:pt x="52380" y="4700"/>
                </a:lnTo>
                <a:lnTo>
                  <a:pt x="52470" y="4700"/>
                </a:lnTo>
                <a:lnTo>
                  <a:pt x="52470" y="4710"/>
                </a:lnTo>
                <a:lnTo>
                  <a:pt x="52510" y="4710"/>
                </a:lnTo>
                <a:lnTo>
                  <a:pt x="52510" y="4730"/>
                </a:lnTo>
                <a:lnTo>
                  <a:pt x="52550" y="4730"/>
                </a:lnTo>
                <a:lnTo>
                  <a:pt x="52550" y="4740"/>
                </a:lnTo>
                <a:lnTo>
                  <a:pt x="52570" y="4740"/>
                </a:lnTo>
                <a:lnTo>
                  <a:pt x="52570" y="4760"/>
                </a:lnTo>
                <a:lnTo>
                  <a:pt x="52600" y="4760"/>
                </a:lnTo>
                <a:lnTo>
                  <a:pt x="52600" y="4780"/>
                </a:lnTo>
                <a:lnTo>
                  <a:pt x="52620" y="4780"/>
                </a:lnTo>
                <a:lnTo>
                  <a:pt x="52620" y="4790"/>
                </a:lnTo>
                <a:lnTo>
                  <a:pt x="52640" y="4790"/>
                </a:lnTo>
                <a:lnTo>
                  <a:pt x="52640" y="4810"/>
                </a:lnTo>
                <a:lnTo>
                  <a:pt x="52680" y="4810"/>
                </a:lnTo>
                <a:lnTo>
                  <a:pt x="52680" y="4820"/>
                </a:lnTo>
                <a:lnTo>
                  <a:pt x="52710" y="4820"/>
                </a:lnTo>
                <a:lnTo>
                  <a:pt x="52710" y="4840"/>
                </a:lnTo>
                <a:lnTo>
                  <a:pt x="52750" y="4840"/>
                </a:lnTo>
                <a:lnTo>
                  <a:pt x="52750" y="4850"/>
                </a:lnTo>
                <a:lnTo>
                  <a:pt x="52770" y="4850"/>
                </a:lnTo>
                <a:lnTo>
                  <a:pt x="52770" y="4880"/>
                </a:lnTo>
                <a:lnTo>
                  <a:pt x="52780" y="4880"/>
                </a:lnTo>
                <a:lnTo>
                  <a:pt x="52780" y="4910"/>
                </a:lnTo>
                <a:lnTo>
                  <a:pt x="52770" y="4910"/>
                </a:lnTo>
                <a:lnTo>
                  <a:pt x="52770" y="4930"/>
                </a:lnTo>
                <a:lnTo>
                  <a:pt x="52750" y="4930"/>
                </a:lnTo>
                <a:lnTo>
                  <a:pt x="52750" y="4910"/>
                </a:lnTo>
                <a:lnTo>
                  <a:pt x="52700" y="4910"/>
                </a:lnTo>
                <a:lnTo>
                  <a:pt x="52700" y="4900"/>
                </a:lnTo>
                <a:lnTo>
                  <a:pt x="52670" y="4900"/>
                </a:lnTo>
                <a:lnTo>
                  <a:pt x="52670" y="4880"/>
                </a:lnTo>
                <a:lnTo>
                  <a:pt x="52660" y="4880"/>
                </a:lnTo>
                <a:lnTo>
                  <a:pt x="52660" y="4870"/>
                </a:lnTo>
                <a:lnTo>
                  <a:pt x="52640" y="4870"/>
                </a:lnTo>
                <a:lnTo>
                  <a:pt x="52640" y="4850"/>
                </a:lnTo>
                <a:lnTo>
                  <a:pt x="52620" y="4850"/>
                </a:lnTo>
                <a:lnTo>
                  <a:pt x="52620" y="4840"/>
                </a:lnTo>
                <a:lnTo>
                  <a:pt x="52590" y="4840"/>
                </a:lnTo>
                <a:lnTo>
                  <a:pt x="52590" y="4820"/>
                </a:lnTo>
                <a:lnTo>
                  <a:pt x="52560" y="4820"/>
                </a:lnTo>
                <a:lnTo>
                  <a:pt x="52560" y="4810"/>
                </a:lnTo>
                <a:lnTo>
                  <a:pt x="52510" y="4810"/>
                </a:lnTo>
                <a:lnTo>
                  <a:pt x="52510" y="4790"/>
                </a:lnTo>
                <a:lnTo>
                  <a:pt x="52470" y="4790"/>
                </a:lnTo>
                <a:lnTo>
                  <a:pt x="52470" y="4780"/>
                </a:lnTo>
                <a:lnTo>
                  <a:pt x="52450" y="4780"/>
                </a:lnTo>
                <a:lnTo>
                  <a:pt x="52450" y="4760"/>
                </a:lnTo>
                <a:lnTo>
                  <a:pt x="52410" y="4760"/>
                </a:lnTo>
                <a:lnTo>
                  <a:pt x="52410" y="4740"/>
                </a:lnTo>
                <a:lnTo>
                  <a:pt x="52200" y="4740"/>
                </a:lnTo>
                <a:lnTo>
                  <a:pt x="52200" y="4760"/>
                </a:lnTo>
                <a:lnTo>
                  <a:pt x="52160" y="4760"/>
                </a:lnTo>
                <a:lnTo>
                  <a:pt x="52160" y="4780"/>
                </a:lnTo>
                <a:lnTo>
                  <a:pt x="52090" y="4780"/>
                </a:lnTo>
                <a:lnTo>
                  <a:pt x="52090" y="4790"/>
                </a:lnTo>
                <a:lnTo>
                  <a:pt x="52040" y="4790"/>
                </a:lnTo>
                <a:lnTo>
                  <a:pt x="52040" y="4810"/>
                </a:lnTo>
                <a:lnTo>
                  <a:pt x="51980" y="4810"/>
                </a:lnTo>
                <a:lnTo>
                  <a:pt x="51980" y="4820"/>
                </a:lnTo>
                <a:lnTo>
                  <a:pt x="51940" y="4820"/>
                </a:lnTo>
                <a:lnTo>
                  <a:pt x="51940" y="4840"/>
                </a:lnTo>
                <a:lnTo>
                  <a:pt x="51930" y="4840"/>
                </a:lnTo>
                <a:lnTo>
                  <a:pt x="51930" y="4850"/>
                </a:lnTo>
                <a:lnTo>
                  <a:pt x="51920" y="4850"/>
                </a:lnTo>
                <a:lnTo>
                  <a:pt x="51920" y="4870"/>
                </a:lnTo>
                <a:lnTo>
                  <a:pt x="51900" y="4870"/>
                </a:lnTo>
                <a:lnTo>
                  <a:pt x="51900" y="4880"/>
                </a:lnTo>
                <a:lnTo>
                  <a:pt x="51890" y="4880"/>
                </a:lnTo>
                <a:lnTo>
                  <a:pt x="51890" y="4900"/>
                </a:lnTo>
                <a:lnTo>
                  <a:pt x="51870" y="4900"/>
                </a:lnTo>
                <a:lnTo>
                  <a:pt x="51870" y="4880"/>
                </a:lnTo>
                <a:lnTo>
                  <a:pt x="51830" y="4880"/>
                </a:lnTo>
                <a:lnTo>
                  <a:pt x="51830" y="4900"/>
                </a:lnTo>
                <a:lnTo>
                  <a:pt x="51790" y="4900"/>
                </a:lnTo>
                <a:lnTo>
                  <a:pt x="51790" y="4910"/>
                </a:lnTo>
                <a:lnTo>
                  <a:pt x="51740" y="4910"/>
                </a:lnTo>
                <a:lnTo>
                  <a:pt x="51740" y="4930"/>
                </a:lnTo>
                <a:lnTo>
                  <a:pt x="51680" y="4930"/>
                </a:lnTo>
                <a:lnTo>
                  <a:pt x="51680" y="4940"/>
                </a:lnTo>
                <a:lnTo>
                  <a:pt x="51570" y="4940"/>
                </a:lnTo>
                <a:lnTo>
                  <a:pt x="51570" y="4960"/>
                </a:lnTo>
                <a:lnTo>
                  <a:pt x="51520" y="4960"/>
                </a:lnTo>
                <a:lnTo>
                  <a:pt x="51520" y="4970"/>
                </a:lnTo>
                <a:lnTo>
                  <a:pt x="51480" y="4970"/>
                </a:lnTo>
                <a:lnTo>
                  <a:pt x="51480" y="4990"/>
                </a:lnTo>
                <a:lnTo>
                  <a:pt x="51450" y="4990"/>
                </a:lnTo>
                <a:lnTo>
                  <a:pt x="51450" y="5000"/>
                </a:lnTo>
                <a:lnTo>
                  <a:pt x="51440" y="5000"/>
                </a:lnTo>
                <a:lnTo>
                  <a:pt x="51440" y="5020"/>
                </a:lnTo>
                <a:lnTo>
                  <a:pt x="51410" y="5020"/>
                </a:lnTo>
                <a:lnTo>
                  <a:pt x="51410" y="5040"/>
                </a:lnTo>
                <a:lnTo>
                  <a:pt x="51390" y="5040"/>
                </a:lnTo>
                <a:lnTo>
                  <a:pt x="51390" y="5050"/>
                </a:lnTo>
                <a:lnTo>
                  <a:pt x="51410" y="5050"/>
                </a:lnTo>
                <a:lnTo>
                  <a:pt x="51410" y="5070"/>
                </a:lnTo>
                <a:lnTo>
                  <a:pt x="51390" y="5070"/>
                </a:lnTo>
                <a:lnTo>
                  <a:pt x="51390" y="5080"/>
                </a:lnTo>
                <a:lnTo>
                  <a:pt x="51370" y="5080"/>
                </a:lnTo>
                <a:lnTo>
                  <a:pt x="51370" y="5100"/>
                </a:lnTo>
                <a:lnTo>
                  <a:pt x="51350" y="5100"/>
                </a:lnTo>
                <a:lnTo>
                  <a:pt x="51350" y="5080"/>
                </a:lnTo>
                <a:lnTo>
                  <a:pt x="51340" y="5080"/>
                </a:lnTo>
                <a:lnTo>
                  <a:pt x="51340" y="5100"/>
                </a:lnTo>
                <a:lnTo>
                  <a:pt x="51310" y="5100"/>
                </a:lnTo>
                <a:lnTo>
                  <a:pt x="51310" y="5110"/>
                </a:lnTo>
                <a:lnTo>
                  <a:pt x="51280" y="5110"/>
                </a:lnTo>
                <a:lnTo>
                  <a:pt x="51280" y="5130"/>
                </a:lnTo>
                <a:lnTo>
                  <a:pt x="51270" y="5130"/>
                </a:lnTo>
                <a:lnTo>
                  <a:pt x="51270" y="5140"/>
                </a:lnTo>
                <a:lnTo>
                  <a:pt x="51260" y="5140"/>
                </a:lnTo>
                <a:lnTo>
                  <a:pt x="51260" y="5170"/>
                </a:lnTo>
                <a:lnTo>
                  <a:pt x="51240" y="5170"/>
                </a:lnTo>
                <a:lnTo>
                  <a:pt x="51240" y="5300"/>
                </a:lnTo>
                <a:lnTo>
                  <a:pt x="51260" y="5300"/>
                </a:lnTo>
                <a:lnTo>
                  <a:pt x="51260" y="5310"/>
                </a:lnTo>
                <a:lnTo>
                  <a:pt x="51280" y="5310"/>
                </a:lnTo>
                <a:lnTo>
                  <a:pt x="51280" y="5330"/>
                </a:lnTo>
                <a:lnTo>
                  <a:pt x="51300" y="5330"/>
                </a:lnTo>
                <a:lnTo>
                  <a:pt x="51300" y="5400"/>
                </a:lnTo>
                <a:lnTo>
                  <a:pt x="51280" y="5400"/>
                </a:lnTo>
                <a:lnTo>
                  <a:pt x="51280" y="5420"/>
                </a:lnTo>
                <a:lnTo>
                  <a:pt x="51260" y="5420"/>
                </a:lnTo>
                <a:lnTo>
                  <a:pt x="51260" y="5400"/>
                </a:lnTo>
                <a:lnTo>
                  <a:pt x="51230" y="5400"/>
                </a:lnTo>
                <a:lnTo>
                  <a:pt x="51230" y="5390"/>
                </a:lnTo>
                <a:lnTo>
                  <a:pt x="51220" y="5390"/>
                </a:lnTo>
                <a:lnTo>
                  <a:pt x="51220" y="5370"/>
                </a:lnTo>
                <a:lnTo>
                  <a:pt x="51200" y="5370"/>
                </a:lnTo>
                <a:lnTo>
                  <a:pt x="51200" y="5360"/>
                </a:lnTo>
                <a:lnTo>
                  <a:pt x="51190" y="5360"/>
                </a:lnTo>
                <a:lnTo>
                  <a:pt x="51190" y="5340"/>
                </a:lnTo>
                <a:lnTo>
                  <a:pt x="51170" y="5340"/>
                </a:lnTo>
                <a:lnTo>
                  <a:pt x="51170" y="5260"/>
                </a:lnTo>
                <a:lnTo>
                  <a:pt x="51160" y="5260"/>
                </a:lnTo>
                <a:lnTo>
                  <a:pt x="51160" y="5220"/>
                </a:lnTo>
                <a:lnTo>
                  <a:pt x="51170" y="5220"/>
                </a:lnTo>
                <a:lnTo>
                  <a:pt x="51170" y="5160"/>
                </a:lnTo>
                <a:lnTo>
                  <a:pt x="51190" y="5160"/>
                </a:lnTo>
                <a:lnTo>
                  <a:pt x="51190" y="5110"/>
                </a:lnTo>
                <a:lnTo>
                  <a:pt x="51200" y="5110"/>
                </a:lnTo>
                <a:lnTo>
                  <a:pt x="51200" y="5070"/>
                </a:lnTo>
                <a:lnTo>
                  <a:pt x="51190" y="5070"/>
                </a:lnTo>
                <a:lnTo>
                  <a:pt x="51190" y="5000"/>
                </a:lnTo>
                <a:lnTo>
                  <a:pt x="51170" y="5000"/>
                </a:lnTo>
                <a:lnTo>
                  <a:pt x="51170" y="4970"/>
                </a:lnTo>
                <a:lnTo>
                  <a:pt x="51150" y="4970"/>
                </a:lnTo>
                <a:lnTo>
                  <a:pt x="51150" y="4960"/>
                </a:lnTo>
                <a:lnTo>
                  <a:pt x="51130" y="4960"/>
                </a:lnTo>
                <a:lnTo>
                  <a:pt x="51130" y="4940"/>
                </a:lnTo>
                <a:lnTo>
                  <a:pt x="51080" y="4940"/>
                </a:lnTo>
                <a:lnTo>
                  <a:pt x="51080" y="4930"/>
                </a:lnTo>
                <a:lnTo>
                  <a:pt x="51060" y="4930"/>
                </a:lnTo>
                <a:lnTo>
                  <a:pt x="51060" y="4910"/>
                </a:lnTo>
                <a:lnTo>
                  <a:pt x="51050" y="4910"/>
                </a:lnTo>
                <a:lnTo>
                  <a:pt x="51050" y="4900"/>
                </a:lnTo>
                <a:lnTo>
                  <a:pt x="51060" y="4900"/>
                </a:lnTo>
                <a:lnTo>
                  <a:pt x="51060" y="4880"/>
                </a:lnTo>
                <a:lnTo>
                  <a:pt x="51080" y="4880"/>
                </a:lnTo>
                <a:lnTo>
                  <a:pt x="51080" y="4870"/>
                </a:lnTo>
                <a:lnTo>
                  <a:pt x="51090" y="4870"/>
                </a:lnTo>
                <a:lnTo>
                  <a:pt x="51090" y="4840"/>
                </a:lnTo>
                <a:lnTo>
                  <a:pt x="51110" y="4840"/>
                </a:lnTo>
                <a:lnTo>
                  <a:pt x="51110" y="4810"/>
                </a:lnTo>
                <a:lnTo>
                  <a:pt x="51090" y="4810"/>
                </a:lnTo>
                <a:lnTo>
                  <a:pt x="51090" y="4820"/>
                </a:lnTo>
                <a:lnTo>
                  <a:pt x="51060" y="4820"/>
                </a:lnTo>
                <a:lnTo>
                  <a:pt x="51060" y="4840"/>
                </a:lnTo>
                <a:lnTo>
                  <a:pt x="51050" y="4840"/>
                </a:lnTo>
                <a:lnTo>
                  <a:pt x="51050" y="4820"/>
                </a:lnTo>
                <a:lnTo>
                  <a:pt x="51040" y="4820"/>
                </a:lnTo>
                <a:lnTo>
                  <a:pt x="51040" y="4810"/>
                </a:lnTo>
                <a:lnTo>
                  <a:pt x="51020" y="4810"/>
                </a:lnTo>
                <a:lnTo>
                  <a:pt x="51020" y="4790"/>
                </a:lnTo>
                <a:lnTo>
                  <a:pt x="51010" y="4790"/>
                </a:lnTo>
                <a:lnTo>
                  <a:pt x="51010" y="4760"/>
                </a:lnTo>
                <a:lnTo>
                  <a:pt x="51000" y="4760"/>
                </a:lnTo>
                <a:lnTo>
                  <a:pt x="51000" y="4730"/>
                </a:lnTo>
                <a:lnTo>
                  <a:pt x="50980" y="4730"/>
                </a:lnTo>
                <a:lnTo>
                  <a:pt x="50980" y="4680"/>
                </a:lnTo>
                <a:lnTo>
                  <a:pt x="51000" y="4680"/>
                </a:lnTo>
                <a:lnTo>
                  <a:pt x="51000" y="4670"/>
                </a:lnTo>
                <a:lnTo>
                  <a:pt x="51010" y="4670"/>
                </a:lnTo>
                <a:lnTo>
                  <a:pt x="51010" y="4640"/>
                </a:lnTo>
                <a:lnTo>
                  <a:pt x="51000" y="4640"/>
                </a:lnTo>
                <a:lnTo>
                  <a:pt x="51000" y="4610"/>
                </a:lnTo>
                <a:lnTo>
                  <a:pt x="50980" y="4610"/>
                </a:lnTo>
                <a:lnTo>
                  <a:pt x="50980" y="4590"/>
                </a:lnTo>
                <a:lnTo>
                  <a:pt x="51000" y="4590"/>
                </a:lnTo>
                <a:lnTo>
                  <a:pt x="51000" y="4560"/>
                </a:lnTo>
                <a:lnTo>
                  <a:pt x="51010" y="4560"/>
                </a:lnTo>
                <a:lnTo>
                  <a:pt x="51010" y="4550"/>
                </a:lnTo>
                <a:lnTo>
                  <a:pt x="51020" y="4550"/>
                </a:lnTo>
                <a:lnTo>
                  <a:pt x="51020" y="4560"/>
                </a:lnTo>
                <a:close/>
                <a:moveTo>
                  <a:pt x="50910" y="6670"/>
                </a:moveTo>
                <a:lnTo>
                  <a:pt x="50930" y="6670"/>
                </a:lnTo>
                <a:lnTo>
                  <a:pt x="50930" y="6700"/>
                </a:lnTo>
                <a:lnTo>
                  <a:pt x="50940" y="6700"/>
                </a:lnTo>
                <a:lnTo>
                  <a:pt x="50940" y="6720"/>
                </a:lnTo>
                <a:lnTo>
                  <a:pt x="50910" y="6720"/>
                </a:lnTo>
                <a:lnTo>
                  <a:pt x="50910" y="6730"/>
                </a:lnTo>
                <a:lnTo>
                  <a:pt x="50890" y="6730"/>
                </a:lnTo>
                <a:lnTo>
                  <a:pt x="50890" y="6750"/>
                </a:lnTo>
                <a:lnTo>
                  <a:pt x="50860" y="6750"/>
                </a:lnTo>
                <a:lnTo>
                  <a:pt x="50860" y="6760"/>
                </a:lnTo>
                <a:lnTo>
                  <a:pt x="50790" y="6760"/>
                </a:lnTo>
                <a:lnTo>
                  <a:pt x="50790" y="6750"/>
                </a:lnTo>
                <a:lnTo>
                  <a:pt x="50780" y="6750"/>
                </a:lnTo>
                <a:lnTo>
                  <a:pt x="50780" y="6700"/>
                </a:lnTo>
                <a:lnTo>
                  <a:pt x="50760" y="6700"/>
                </a:lnTo>
                <a:lnTo>
                  <a:pt x="50760" y="6670"/>
                </a:lnTo>
                <a:lnTo>
                  <a:pt x="50780" y="6670"/>
                </a:lnTo>
                <a:lnTo>
                  <a:pt x="50780" y="6660"/>
                </a:lnTo>
                <a:lnTo>
                  <a:pt x="50910" y="6660"/>
                </a:lnTo>
                <a:lnTo>
                  <a:pt x="50910" y="6670"/>
                </a:lnTo>
                <a:close/>
                <a:moveTo>
                  <a:pt x="44750" y="10390"/>
                </a:moveTo>
                <a:lnTo>
                  <a:pt x="44770" y="10390"/>
                </a:lnTo>
                <a:lnTo>
                  <a:pt x="44770" y="10400"/>
                </a:lnTo>
                <a:lnTo>
                  <a:pt x="44760" y="10400"/>
                </a:lnTo>
                <a:lnTo>
                  <a:pt x="44760" y="10420"/>
                </a:lnTo>
                <a:lnTo>
                  <a:pt x="44770" y="10420"/>
                </a:lnTo>
                <a:lnTo>
                  <a:pt x="44770" y="10430"/>
                </a:lnTo>
                <a:lnTo>
                  <a:pt x="44760" y="10430"/>
                </a:lnTo>
                <a:lnTo>
                  <a:pt x="44760" y="10470"/>
                </a:lnTo>
                <a:lnTo>
                  <a:pt x="44750" y="10470"/>
                </a:lnTo>
                <a:lnTo>
                  <a:pt x="44750" y="10480"/>
                </a:lnTo>
                <a:lnTo>
                  <a:pt x="44730" y="10480"/>
                </a:lnTo>
                <a:lnTo>
                  <a:pt x="44730" y="10500"/>
                </a:lnTo>
                <a:lnTo>
                  <a:pt x="44710" y="10500"/>
                </a:lnTo>
                <a:lnTo>
                  <a:pt x="44710" y="10510"/>
                </a:lnTo>
                <a:lnTo>
                  <a:pt x="44690" y="10510"/>
                </a:lnTo>
                <a:lnTo>
                  <a:pt x="44690" y="10500"/>
                </a:lnTo>
                <a:lnTo>
                  <a:pt x="44680" y="10500"/>
                </a:lnTo>
                <a:lnTo>
                  <a:pt x="44680" y="10470"/>
                </a:lnTo>
                <a:lnTo>
                  <a:pt x="44660" y="10470"/>
                </a:lnTo>
                <a:lnTo>
                  <a:pt x="44660" y="10450"/>
                </a:lnTo>
                <a:lnTo>
                  <a:pt x="44650" y="10450"/>
                </a:lnTo>
                <a:lnTo>
                  <a:pt x="44650" y="10390"/>
                </a:lnTo>
                <a:lnTo>
                  <a:pt x="44680" y="10390"/>
                </a:lnTo>
                <a:lnTo>
                  <a:pt x="44680" y="10370"/>
                </a:lnTo>
                <a:lnTo>
                  <a:pt x="44720" y="10370"/>
                </a:lnTo>
                <a:lnTo>
                  <a:pt x="44720" y="10360"/>
                </a:lnTo>
                <a:lnTo>
                  <a:pt x="44760" y="10360"/>
                </a:lnTo>
                <a:lnTo>
                  <a:pt x="44760" y="10370"/>
                </a:lnTo>
                <a:lnTo>
                  <a:pt x="44750" y="10370"/>
                </a:lnTo>
                <a:lnTo>
                  <a:pt x="44750" y="10390"/>
                </a:lnTo>
                <a:close/>
                <a:moveTo>
                  <a:pt x="41230" y="14470"/>
                </a:moveTo>
                <a:lnTo>
                  <a:pt x="41250" y="14470"/>
                </a:lnTo>
                <a:lnTo>
                  <a:pt x="41250" y="14490"/>
                </a:lnTo>
                <a:lnTo>
                  <a:pt x="41260" y="14490"/>
                </a:lnTo>
                <a:lnTo>
                  <a:pt x="41260" y="14500"/>
                </a:lnTo>
                <a:lnTo>
                  <a:pt x="41340" y="14500"/>
                </a:lnTo>
                <a:lnTo>
                  <a:pt x="41340" y="14520"/>
                </a:lnTo>
                <a:lnTo>
                  <a:pt x="41360" y="14520"/>
                </a:lnTo>
                <a:lnTo>
                  <a:pt x="41360" y="14530"/>
                </a:lnTo>
                <a:lnTo>
                  <a:pt x="41400" y="14530"/>
                </a:lnTo>
                <a:lnTo>
                  <a:pt x="41400" y="14550"/>
                </a:lnTo>
                <a:lnTo>
                  <a:pt x="41410" y="14550"/>
                </a:lnTo>
                <a:lnTo>
                  <a:pt x="41410" y="14560"/>
                </a:lnTo>
                <a:lnTo>
                  <a:pt x="41420" y="14560"/>
                </a:lnTo>
                <a:lnTo>
                  <a:pt x="41420" y="14580"/>
                </a:lnTo>
                <a:lnTo>
                  <a:pt x="41440" y="14580"/>
                </a:lnTo>
                <a:lnTo>
                  <a:pt x="41440" y="14590"/>
                </a:lnTo>
                <a:lnTo>
                  <a:pt x="41480" y="14590"/>
                </a:lnTo>
                <a:lnTo>
                  <a:pt x="41480" y="14610"/>
                </a:lnTo>
                <a:lnTo>
                  <a:pt x="41490" y="14610"/>
                </a:lnTo>
                <a:lnTo>
                  <a:pt x="41490" y="14650"/>
                </a:lnTo>
                <a:lnTo>
                  <a:pt x="41510" y="14650"/>
                </a:lnTo>
                <a:lnTo>
                  <a:pt x="41510" y="14680"/>
                </a:lnTo>
                <a:lnTo>
                  <a:pt x="41510" y="14700"/>
                </a:lnTo>
                <a:lnTo>
                  <a:pt x="41460" y="14700"/>
                </a:lnTo>
                <a:lnTo>
                  <a:pt x="41460" y="14730"/>
                </a:lnTo>
                <a:lnTo>
                  <a:pt x="41440" y="14730"/>
                </a:lnTo>
                <a:lnTo>
                  <a:pt x="41440" y="14740"/>
                </a:lnTo>
                <a:lnTo>
                  <a:pt x="41310" y="14740"/>
                </a:lnTo>
                <a:lnTo>
                  <a:pt x="41310" y="14730"/>
                </a:lnTo>
                <a:lnTo>
                  <a:pt x="41250" y="14730"/>
                </a:lnTo>
                <a:lnTo>
                  <a:pt x="41250" y="14710"/>
                </a:lnTo>
                <a:lnTo>
                  <a:pt x="41220" y="14710"/>
                </a:lnTo>
                <a:lnTo>
                  <a:pt x="41220" y="14700"/>
                </a:lnTo>
                <a:lnTo>
                  <a:pt x="41190" y="14700"/>
                </a:lnTo>
                <a:lnTo>
                  <a:pt x="41190" y="14670"/>
                </a:lnTo>
                <a:lnTo>
                  <a:pt x="41190" y="14620"/>
                </a:lnTo>
                <a:lnTo>
                  <a:pt x="41180" y="14620"/>
                </a:lnTo>
                <a:lnTo>
                  <a:pt x="41180" y="14590"/>
                </a:lnTo>
                <a:lnTo>
                  <a:pt x="41160" y="14590"/>
                </a:lnTo>
                <a:lnTo>
                  <a:pt x="41160" y="14550"/>
                </a:lnTo>
                <a:lnTo>
                  <a:pt x="41150" y="14550"/>
                </a:lnTo>
                <a:lnTo>
                  <a:pt x="41150" y="14530"/>
                </a:lnTo>
                <a:lnTo>
                  <a:pt x="41160" y="14530"/>
                </a:lnTo>
                <a:lnTo>
                  <a:pt x="41160" y="14470"/>
                </a:lnTo>
                <a:lnTo>
                  <a:pt x="41190" y="14470"/>
                </a:lnTo>
                <a:lnTo>
                  <a:pt x="41190" y="14450"/>
                </a:lnTo>
                <a:lnTo>
                  <a:pt x="41230" y="14450"/>
                </a:lnTo>
                <a:lnTo>
                  <a:pt x="41230" y="14470"/>
                </a:lnTo>
                <a:close/>
                <a:moveTo>
                  <a:pt x="39400" y="21920"/>
                </a:moveTo>
                <a:lnTo>
                  <a:pt x="39380" y="21920"/>
                </a:lnTo>
                <a:lnTo>
                  <a:pt x="39380" y="21910"/>
                </a:lnTo>
                <a:lnTo>
                  <a:pt x="39360" y="21910"/>
                </a:lnTo>
                <a:lnTo>
                  <a:pt x="39360" y="21850"/>
                </a:lnTo>
                <a:lnTo>
                  <a:pt x="39350" y="21850"/>
                </a:lnTo>
                <a:lnTo>
                  <a:pt x="39350" y="21820"/>
                </a:lnTo>
                <a:lnTo>
                  <a:pt x="39360" y="21820"/>
                </a:lnTo>
                <a:lnTo>
                  <a:pt x="39360" y="21720"/>
                </a:lnTo>
                <a:lnTo>
                  <a:pt x="39380" y="21720"/>
                </a:lnTo>
                <a:lnTo>
                  <a:pt x="39380" y="21710"/>
                </a:lnTo>
                <a:lnTo>
                  <a:pt x="39390" y="21710"/>
                </a:lnTo>
                <a:lnTo>
                  <a:pt x="39390" y="21690"/>
                </a:lnTo>
                <a:lnTo>
                  <a:pt x="39400" y="21690"/>
                </a:lnTo>
                <a:lnTo>
                  <a:pt x="39400" y="2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