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Shahaniya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Qatar • State Map | Fully Editable Vector Shape</a:t>
            </a:r>
          </a:p>
        </p:txBody>
      </p:sp>
      <p:sp>
        <p:nvSpPr>
          <p:cNvPr id="101" name="Al Shahani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620" y="26960"/>
                </a:moveTo>
                <a:lnTo>
                  <a:pt x="46180" y="26930"/>
                </a:lnTo>
                <a:lnTo>
                  <a:pt x="46150" y="30160"/>
                </a:lnTo>
                <a:lnTo>
                  <a:pt x="53920" y="30130"/>
                </a:lnTo>
                <a:lnTo>
                  <a:pt x="53740" y="30370"/>
                </a:lnTo>
                <a:lnTo>
                  <a:pt x="53680" y="30590"/>
                </a:lnTo>
                <a:lnTo>
                  <a:pt x="53500" y="30710"/>
                </a:lnTo>
                <a:lnTo>
                  <a:pt x="53420" y="30870"/>
                </a:lnTo>
                <a:lnTo>
                  <a:pt x="53330" y="31030"/>
                </a:lnTo>
                <a:lnTo>
                  <a:pt x="53190" y="31170"/>
                </a:lnTo>
                <a:lnTo>
                  <a:pt x="53210" y="32980"/>
                </a:lnTo>
                <a:lnTo>
                  <a:pt x="53060" y="33040"/>
                </a:lnTo>
                <a:lnTo>
                  <a:pt x="53030" y="33360"/>
                </a:lnTo>
                <a:lnTo>
                  <a:pt x="53030" y="33580"/>
                </a:lnTo>
                <a:lnTo>
                  <a:pt x="52890" y="33790"/>
                </a:lnTo>
                <a:lnTo>
                  <a:pt x="52860" y="34010"/>
                </a:lnTo>
                <a:lnTo>
                  <a:pt x="52740" y="34210"/>
                </a:lnTo>
                <a:lnTo>
                  <a:pt x="52680" y="34460"/>
                </a:lnTo>
                <a:lnTo>
                  <a:pt x="52650" y="34820"/>
                </a:lnTo>
                <a:lnTo>
                  <a:pt x="52490" y="34950"/>
                </a:lnTo>
                <a:lnTo>
                  <a:pt x="52520" y="35250"/>
                </a:lnTo>
                <a:lnTo>
                  <a:pt x="52500" y="35490"/>
                </a:lnTo>
                <a:lnTo>
                  <a:pt x="52530" y="35730"/>
                </a:lnTo>
                <a:lnTo>
                  <a:pt x="52650" y="36000"/>
                </a:lnTo>
                <a:lnTo>
                  <a:pt x="52800" y="36210"/>
                </a:lnTo>
                <a:lnTo>
                  <a:pt x="52930" y="36410"/>
                </a:lnTo>
                <a:lnTo>
                  <a:pt x="53100" y="36660"/>
                </a:lnTo>
                <a:lnTo>
                  <a:pt x="53260" y="36910"/>
                </a:lnTo>
                <a:lnTo>
                  <a:pt x="53540" y="37170"/>
                </a:lnTo>
                <a:lnTo>
                  <a:pt x="53540" y="47750"/>
                </a:lnTo>
                <a:lnTo>
                  <a:pt x="55280" y="47940"/>
                </a:lnTo>
                <a:lnTo>
                  <a:pt x="55460" y="52610"/>
                </a:lnTo>
                <a:lnTo>
                  <a:pt x="53570" y="52610"/>
                </a:lnTo>
                <a:lnTo>
                  <a:pt x="57210" y="59370"/>
                </a:lnTo>
                <a:lnTo>
                  <a:pt x="48030" y="63390"/>
                </a:lnTo>
                <a:lnTo>
                  <a:pt x="47890" y="62750"/>
                </a:lnTo>
                <a:lnTo>
                  <a:pt x="46870" y="61790"/>
                </a:lnTo>
                <a:lnTo>
                  <a:pt x="45560" y="60980"/>
                </a:lnTo>
                <a:lnTo>
                  <a:pt x="44250" y="60340"/>
                </a:lnTo>
                <a:lnTo>
                  <a:pt x="41630" y="60180"/>
                </a:lnTo>
                <a:lnTo>
                  <a:pt x="41920" y="65000"/>
                </a:lnTo>
                <a:lnTo>
                  <a:pt x="30600" y="65000"/>
                </a:lnTo>
                <a:lnTo>
                  <a:pt x="30600" y="64990"/>
                </a:lnTo>
                <a:lnTo>
                  <a:pt x="30590" y="64990"/>
                </a:lnTo>
                <a:lnTo>
                  <a:pt x="30590" y="64960"/>
                </a:lnTo>
                <a:lnTo>
                  <a:pt x="30570" y="64960"/>
                </a:lnTo>
                <a:lnTo>
                  <a:pt x="30570" y="64930"/>
                </a:lnTo>
                <a:lnTo>
                  <a:pt x="30560" y="64930"/>
                </a:lnTo>
                <a:lnTo>
                  <a:pt x="30560" y="64900"/>
                </a:lnTo>
                <a:lnTo>
                  <a:pt x="30550" y="64900"/>
                </a:lnTo>
                <a:lnTo>
                  <a:pt x="30550" y="64870"/>
                </a:lnTo>
                <a:lnTo>
                  <a:pt x="30530" y="64870"/>
                </a:lnTo>
                <a:lnTo>
                  <a:pt x="30530" y="64840"/>
                </a:lnTo>
                <a:lnTo>
                  <a:pt x="30520" y="64840"/>
                </a:lnTo>
                <a:lnTo>
                  <a:pt x="30520" y="64850"/>
                </a:lnTo>
                <a:lnTo>
                  <a:pt x="30510" y="64850"/>
                </a:lnTo>
                <a:lnTo>
                  <a:pt x="30510" y="64870"/>
                </a:lnTo>
                <a:lnTo>
                  <a:pt x="30440" y="64870"/>
                </a:lnTo>
                <a:lnTo>
                  <a:pt x="30440" y="64880"/>
                </a:lnTo>
                <a:lnTo>
                  <a:pt x="30420" y="64880"/>
                </a:lnTo>
                <a:lnTo>
                  <a:pt x="30420" y="64900"/>
                </a:lnTo>
                <a:lnTo>
                  <a:pt x="30350" y="64900"/>
                </a:lnTo>
                <a:lnTo>
                  <a:pt x="30350" y="64910"/>
                </a:lnTo>
                <a:lnTo>
                  <a:pt x="30330" y="64910"/>
                </a:lnTo>
                <a:lnTo>
                  <a:pt x="30330" y="64930"/>
                </a:lnTo>
                <a:lnTo>
                  <a:pt x="30270" y="64930"/>
                </a:lnTo>
                <a:lnTo>
                  <a:pt x="30270" y="64940"/>
                </a:lnTo>
                <a:lnTo>
                  <a:pt x="30250" y="64940"/>
                </a:lnTo>
                <a:lnTo>
                  <a:pt x="30250" y="64960"/>
                </a:lnTo>
                <a:lnTo>
                  <a:pt x="30230" y="64960"/>
                </a:lnTo>
                <a:lnTo>
                  <a:pt x="30230" y="64970"/>
                </a:lnTo>
                <a:lnTo>
                  <a:pt x="30220" y="64970"/>
                </a:lnTo>
                <a:lnTo>
                  <a:pt x="30220" y="64990"/>
                </a:lnTo>
                <a:lnTo>
                  <a:pt x="30190" y="64990"/>
                </a:lnTo>
                <a:lnTo>
                  <a:pt x="30190" y="65000"/>
                </a:lnTo>
                <a:lnTo>
                  <a:pt x="30160" y="65000"/>
                </a:lnTo>
                <a:lnTo>
                  <a:pt x="30160" y="64990"/>
                </a:lnTo>
                <a:lnTo>
                  <a:pt x="30150" y="64990"/>
                </a:lnTo>
                <a:lnTo>
                  <a:pt x="30150" y="64970"/>
                </a:lnTo>
                <a:lnTo>
                  <a:pt x="30160" y="64970"/>
                </a:lnTo>
                <a:lnTo>
                  <a:pt x="30160" y="64940"/>
                </a:lnTo>
                <a:lnTo>
                  <a:pt x="30180" y="64940"/>
                </a:lnTo>
                <a:lnTo>
                  <a:pt x="30180" y="64910"/>
                </a:lnTo>
                <a:lnTo>
                  <a:pt x="30190" y="64910"/>
                </a:lnTo>
                <a:lnTo>
                  <a:pt x="30190" y="64900"/>
                </a:lnTo>
                <a:lnTo>
                  <a:pt x="30270" y="64900"/>
                </a:lnTo>
                <a:lnTo>
                  <a:pt x="30270" y="64880"/>
                </a:lnTo>
                <a:lnTo>
                  <a:pt x="30330" y="64880"/>
                </a:lnTo>
                <a:lnTo>
                  <a:pt x="30330" y="64870"/>
                </a:lnTo>
                <a:lnTo>
                  <a:pt x="30350" y="64870"/>
                </a:lnTo>
                <a:lnTo>
                  <a:pt x="30350" y="64850"/>
                </a:lnTo>
                <a:lnTo>
                  <a:pt x="30370" y="64850"/>
                </a:lnTo>
                <a:lnTo>
                  <a:pt x="30370" y="64840"/>
                </a:lnTo>
                <a:lnTo>
                  <a:pt x="30410" y="64840"/>
                </a:lnTo>
                <a:lnTo>
                  <a:pt x="30410" y="64820"/>
                </a:lnTo>
                <a:lnTo>
                  <a:pt x="30490" y="64820"/>
                </a:lnTo>
                <a:lnTo>
                  <a:pt x="30490" y="64810"/>
                </a:lnTo>
                <a:lnTo>
                  <a:pt x="30510" y="64810"/>
                </a:lnTo>
                <a:lnTo>
                  <a:pt x="30510" y="64790"/>
                </a:lnTo>
                <a:lnTo>
                  <a:pt x="30490" y="64790"/>
                </a:lnTo>
                <a:lnTo>
                  <a:pt x="30490" y="64760"/>
                </a:lnTo>
                <a:lnTo>
                  <a:pt x="30480" y="64760"/>
                </a:lnTo>
                <a:lnTo>
                  <a:pt x="30480" y="64730"/>
                </a:lnTo>
                <a:lnTo>
                  <a:pt x="30460" y="64730"/>
                </a:lnTo>
                <a:lnTo>
                  <a:pt x="30460" y="64700"/>
                </a:lnTo>
                <a:lnTo>
                  <a:pt x="30450" y="64700"/>
                </a:lnTo>
                <a:lnTo>
                  <a:pt x="30450" y="64670"/>
                </a:lnTo>
                <a:lnTo>
                  <a:pt x="30440" y="64670"/>
                </a:lnTo>
                <a:lnTo>
                  <a:pt x="30440" y="64640"/>
                </a:lnTo>
                <a:lnTo>
                  <a:pt x="30420" y="64640"/>
                </a:lnTo>
                <a:lnTo>
                  <a:pt x="30420" y="64610"/>
                </a:lnTo>
                <a:lnTo>
                  <a:pt x="30410" y="64610"/>
                </a:lnTo>
                <a:lnTo>
                  <a:pt x="30410" y="64580"/>
                </a:lnTo>
                <a:lnTo>
                  <a:pt x="30400" y="64580"/>
                </a:lnTo>
                <a:lnTo>
                  <a:pt x="30400" y="64560"/>
                </a:lnTo>
                <a:lnTo>
                  <a:pt x="30380" y="64560"/>
                </a:lnTo>
                <a:lnTo>
                  <a:pt x="30380" y="64550"/>
                </a:lnTo>
                <a:lnTo>
                  <a:pt x="30370" y="64550"/>
                </a:lnTo>
                <a:lnTo>
                  <a:pt x="30370" y="64530"/>
                </a:lnTo>
                <a:lnTo>
                  <a:pt x="30350" y="64530"/>
                </a:lnTo>
                <a:lnTo>
                  <a:pt x="30350" y="64500"/>
                </a:lnTo>
                <a:lnTo>
                  <a:pt x="30340" y="64500"/>
                </a:lnTo>
                <a:lnTo>
                  <a:pt x="30340" y="64490"/>
                </a:lnTo>
                <a:lnTo>
                  <a:pt x="30330" y="64490"/>
                </a:lnTo>
                <a:lnTo>
                  <a:pt x="30330" y="64470"/>
                </a:lnTo>
                <a:lnTo>
                  <a:pt x="30310" y="64470"/>
                </a:lnTo>
                <a:lnTo>
                  <a:pt x="30310" y="64460"/>
                </a:lnTo>
                <a:lnTo>
                  <a:pt x="30300" y="64460"/>
                </a:lnTo>
                <a:lnTo>
                  <a:pt x="30300" y="64440"/>
                </a:lnTo>
                <a:lnTo>
                  <a:pt x="30290" y="64440"/>
                </a:lnTo>
                <a:lnTo>
                  <a:pt x="30290" y="64410"/>
                </a:lnTo>
                <a:lnTo>
                  <a:pt x="30270" y="64410"/>
                </a:lnTo>
                <a:lnTo>
                  <a:pt x="30270" y="64400"/>
                </a:lnTo>
                <a:lnTo>
                  <a:pt x="30260" y="64400"/>
                </a:lnTo>
                <a:lnTo>
                  <a:pt x="30260" y="64380"/>
                </a:lnTo>
                <a:lnTo>
                  <a:pt x="30250" y="64380"/>
                </a:lnTo>
                <a:lnTo>
                  <a:pt x="30250" y="64370"/>
                </a:lnTo>
                <a:lnTo>
                  <a:pt x="30230" y="64370"/>
                </a:lnTo>
                <a:lnTo>
                  <a:pt x="30230" y="64350"/>
                </a:lnTo>
                <a:lnTo>
                  <a:pt x="30220" y="64350"/>
                </a:lnTo>
                <a:lnTo>
                  <a:pt x="30220" y="64340"/>
                </a:lnTo>
                <a:lnTo>
                  <a:pt x="30200" y="64340"/>
                </a:lnTo>
                <a:lnTo>
                  <a:pt x="30200" y="64310"/>
                </a:lnTo>
                <a:lnTo>
                  <a:pt x="30190" y="64310"/>
                </a:lnTo>
                <a:lnTo>
                  <a:pt x="30190" y="64290"/>
                </a:lnTo>
                <a:lnTo>
                  <a:pt x="30180" y="64290"/>
                </a:lnTo>
                <a:lnTo>
                  <a:pt x="30180" y="64280"/>
                </a:lnTo>
                <a:lnTo>
                  <a:pt x="30160" y="64280"/>
                </a:lnTo>
                <a:lnTo>
                  <a:pt x="30160" y="64260"/>
                </a:lnTo>
                <a:lnTo>
                  <a:pt x="30150" y="64260"/>
                </a:lnTo>
                <a:lnTo>
                  <a:pt x="30150" y="64250"/>
                </a:lnTo>
                <a:lnTo>
                  <a:pt x="30140" y="64250"/>
                </a:lnTo>
                <a:lnTo>
                  <a:pt x="30140" y="64210"/>
                </a:lnTo>
                <a:lnTo>
                  <a:pt x="30120" y="64210"/>
                </a:lnTo>
                <a:lnTo>
                  <a:pt x="30120" y="64200"/>
                </a:lnTo>
                <a:lnTo>
                  <a:pt x="30110" y="64200"/>
                </a:lnTo>
                <a:lnTo>
                  <a:pt x="30110" y="64180"/>
                </a:lnTo>
                <a:lnTo>
                  <a:pt x="30090" y="64180"/>
                </a:lnTo>
                <a:lnTo>
                  <a:pt x="30090" y="64170"/>
                </a:lnTo>
                <a:lnTo>
                  <a:pt x="30080" y="64170"/>
                </a:lnTo>
                <a:lnTo>
                  <a:pt x="30080" y="64150"/>
                </a:lnTo>
                <a:lnTo>
                  <a:pt x="30070" y="64150"/>
                </a:lnTo>
                <a:lnTo>
                  <a:pt x="30070" y="64140"/>
                </a:lnTo>
                <a:lnTo>
                  <a:pt x="30050" y="64140"/>
                </a:lnTo>
                <a:lnTo>
                  <a:pt x="30050" y="64120"/>
                </a:lnTo>
                <a:lnTo>
                  <a:pt x="30040" y="64120"/>
                </a:lnTo>
                <a:lnTo>
                  <a:pt x="30040" y="64110"/>
                </a:lnTo>
                <a:lnTo>
                  <a:pt x="30010" y="64110"/>
                </a:lnTo>
                <a:lnTo>
                  <a:pt x="30010" y="64090"/>
                </a:lnTo>
                <a:lnTo>
                  <a:pt x="30000" y="64090"/>
                </a:lnTo>
                <a:lnTo>
                  <a:pt x="30000" y="64080"/>
                </a:lnTo>
                <a:lnTo>
                  <a:pt x="29980" y="64080"/>
                </a:lnTo>
                <a:lnTo>
                  <a:pt x="29980" y="64060"/>
                </a:lnTo>
                <a:lnTo>
                  <a:pt x="29970" y="64060"/>
                </a:lnTo>
                <a:lnTo>
                  <a:pt x="29970" y="64050"/>
                </a:lnTo>
                <a:lnTo>
                  <a:pt x="29960" y="64050"/>
                </a:lnTo>
                <a:lnTo>
                  <a:pt x="29960" y="64030"/>
                </a:lnTo>
                <a:lnTo>
                  <a:pt x="29940" y="64030"/>
                </a:lnTo>
                <a:lnTo>
                  <a:pt x="29940" y="64020"/>
                </a:lnTo>
                <a:lnTo>
                  <a:pt x="29930" y="64020"/>
                </a:lnTo>
                <a:lnTo>
                  <a:pt x="29930" y="64000"/>
                </a:lnTo>
                <a:lnTo>
                  <a:pt x="29900" y="64000"/>
                </a:lnTo>
                <a:lnTo>
                  <a:pt x="29900" y="63990"/>
                </a:lnTo>
                <a:lnTo>
                  <a:pt x="29890" y="63990"/>
                </a:lnTo>
                <a:lnTo>
                  <a:pt x="29890" y="63970"/>
                </a:lnTo>
                <a:lnTo>
                  <a:pt x="29870" y="63970"/>
                </a:lnTo>
                <a:lnTo>
                  <a:pt x="29870" y="63960"/>
                </a:lnTo>
                <a:lnTo>
                  <a:pt x="29860" y="63960"/>
                </a:lnTo>
                <a:lnTo>
                  <a:pt x="29860" y="63940"/>
                </a:lnTo>
                <a:lnTo>
                  <a:pt x="29830" y="63940"/>
                </a:lnTo>
                <a:lnTo>
                  <a:pt x="29830" y="63930"/>
                </a:lnTo>
                <a:lnTo>
                  <a:pt x="29810" y="63930"/>
                </a:lnTo>
                <a:lnTo>
                  <a:pt x="29810" y="63910"/>
                </a:lnTo>
                <a:lnTo>
                  <a:pt x="29780" y="63910"/>
                </a:lnTo>
                <a:lnTo>
                  <a:pt x="29780" y="63900"/>
                </a:lnTo>
                <a:lnTo>
                  <a:pt x="29750" y="63900"/>
                </a:lnTo>
                <a:lnTo>
                  <a:pt x="29750" y="63880"/>
                </a:lnTo>
                <a:lnTo>
                  <a:pt x="29720" y="63880"/>
                </a:lnTo>
                <a:lnTo>
                  <a:pt x="29720" y="63870"/>
                </a:lnTo>
                <a:lnTo>
                  <a:pt x="29700" y="63870"/>
                </a:lnTo>
                <a:lnTo>
                  <a:pt x="29700" y="63850"/>
                </a:lnTo>
                <a:lnTo>
                  <a:pt x="29670" y="63850"/>
                </a:lnTo>
                <a:lnTo>
                  <a:pt x="29670" y="63840"/>
                </a:lnTo>
                <a:lnTo>
                  <a:pt x="29650" y="63840"/>
                </a:lnTo>
                <a:lnTo>
                  <a:pt x="29650" y="63820"/>
                </a:lnTo>
                <a:lnTo>
                  <a:pt x="29630" y="63820"/>
                </a:lnTo>
                <a:lnTo>
                  <a:pt x="29630" y="63810"/>
                </a:lnTo>
                <a:lnTo>
                  <a:pt x="29600" y="63810"/>
                </a:lnTo>
                <a:lnTo>
                  <a:pt x="29600" y="63790"/>
                </a:lnTo>
                <a:lnTo>
                  <a:pt x="29570" y="63790"/>
                </a:lnTo>
                <a:lnTo>
                  <a:pt x="29570" y="63770"/>
                </a:lnTo>
                <a:lnTo>
                  <a:pt x="29540" y="63770"/>
                </a:lnTo>
                <a:lnTo>
                  <a:pt x="29540" y="63760"/>
                </a:lnTo>
                <a:lnTo>
                  <a:pt x="29520" y="63760"/>
                </a:lnTo>
                <a:lnTo>
                  <a:pt x="29520" y="63740"/>
                </a:lnTo>
                <a:lnTo>
                  <a:pt x="29490" y="63740"/>
                </a:lnTo>
                <a:lnTo>
                  <a:pt x="29490" y="63730"/>
                </a:lnTo>
                <a:lnTo>
                  <a:pt x="29480" y="63730"/>
                </a:lnTo>
                <a:lnTo>
                  <a:pt x="29480" y="63710"/>
                </a:lnTo>
                <a:lnTo>
                  <a:pt x="29450" y="63710"/>
                </a:lnTo>
                <a:lnTo>
                  <a:pt x="29450" y="63700"/>
                </a:lnTo>
                <a:lnTo>
                  <a:pt x="29430" y="63700"/>
                </a:lnTo>
                <a:lnTo>
                  <a:pt x="29430" y="63680"/>
                </a:lnTo>
                <a:lnTo>
                  <a:pt x="29420" y="63680"/>
                </a:lnTo>
                <a:lnTo>
                  <a:pt x="29420" y="63670"/>
                </a:lnTo>
                <a:lnTo>
                  <a:pt x="29390" y="63670"/>
                </a:lnTo>
                <a:lnTo>
                  <a:pt x="29390" y="63650"/>
                </a:lnTo>
                <a:lnTo>
                  <a:pt x="29380" y="63650"/>
                </a:lnTo>
                <a:lnTo>
                  <a:pt x="29380" y="63640"/>
                </a:lnTo>
                <a:lnTo>
                  <a:pt x="29350" y="63640"/>
                </a:lnTo>
                <a:lnTo>
                  <a:pt x="29350" y="63620"/>
                </a:lnTo>
                <a:lnTo>
                  <a:pt x="29340" y="63620"/>
                </a:lnTo>
                <a:lnTo>
                  <a:pt x="29340" y="63610"/>
                </a:lnTo>
                <a:lnTo>
                  <a:pt x="29320" y="63610"/>
                </a:lnTo>
                <a:lnTo>
                  <a:pt x="29320" y="63590"/>
                </a:lnTo>
                <a:lnTo>
                  <a:pt x="29300" y="63590"/>
                </a:lnTo>
                <a:lnTo>
                  <a:pt x="29300" y="63580"/>
                </a:lnTo>
                <a:lnTo>
                  <a:pt x="29280" y="63580"/>
                </a:lnTo>
                <a:lnTo>
                  <a:pt x="29280" y="63550"/>
                </a:lnTo>
                <a:lnTo>
                  <a:pt x="29270" y="63550"/>
                </a:lnTo>
                <a:lnTo>
                  <a:pt x="29270" y="63530"/>
                </a:lnTo>
                <a:lnTo>
                  <a:pt x="29260" y="63530"/>
                </a:lnTo>
                <a:lnTo>
                  <a:pt x="29260" y="63520"/>
                </a:lnTo>
                <a:lnTo>
                  <a:pt x="29240" y="63520"/>
                </a:lnTo>
                <a:lnTo>
                  <a:pt x="29240" y="63500"/>
                </a:lnTo>
                <a:lnTo>
                  <a:pt x="29230" y="63500"/>
                </a:lnTo>
                <a:lnTo>
                  <a:pt x="29230" y="63470"/>
                </a:lnTo>
                <a:lnTo>
                  <a:pt x="29210" y="63470"/>
                </a:lnTo>
                <a:lnTo>
                  <a:pt x="29210" y="63460"/>
                </a:lnTo>
                <a:lnTo>
                  <a:pt x="29200" y="63460"/>
                </a:lnTo>
                <a:lnTo>
                  <a:pt x="29200" y="63440"/>
                </a:lnTo>
                <a:lnTo>
                  <a:pt x="29190" y="63440"/>
                </a:lnTo>
                <a:lnTo>
                  <a:pt x="29190" y="63400"/>
                </a:lnTo>
                <a:lnTo>
                  <a:pt x="29170" y="63400"/>
                </a:lnTo>
                <a:lnTo>
                  <a:pt x="29170" y="63320"/>
                </a:lnTo>
                <a:lnTo>
                  <a:pt x="29160" y="63320"/>
                </a:lnTo>
                <a:lnTo>
                  <a:pt x="29160" y="63140"/>
                </a:lnTo>
                <a:lnTo>
                  <a:pt x="29170" y="63140"/>
                </a:lnTo>
                <a:lnTo>
                  <a:pt x="29170" y="62940"/>
                </a:lnTo>
                <a:lnTo>
                  <a:pt x="29190" y="62940"/>
                </a:lnTo>
                <a:lnTo>
                  <a:pt x="29190" y="62800"/>
                </a:lnTo>
                <a:lnTo>
                  <a:pt x="29200" y="62800"/>
                </a:lnTo>
                <a:lnTo>
                  <a:pt x="29200" y="62680"/>
                </a:lnTo>
                <a:lnTo>
                  <a:pt x="29210" y="62680"/>
                </a:lnTo>
                <a:lnTo>
                  <a:pt x="29210" y="62590"/>
                </a:lnTo>
                <a:lnTo>
                  <a:pt x="29230" y="62590"/>
                </a:lnTo>
                <a:lnTo>
                  <a:pt x="29230" y="62530"/>
                </a:lnTo>
                <a:lnTo>
                  <a:pt x="29240" y="62530"/>
                </a:lnTo>
                <a:lnTo>
                  <a:pt x="29240" y="62470"/>
                </a:lnTo>
                <a:lnTo>
                  <a:pt x="29260" y="62470"/>
                </a:lnTo>
                <a:lnTo>
                  <a:pt x="29260" y="62410"/>
                </a:lnTo>
                <a:lnTo>
                  <a:pt x="29270" y="62410"/>
                </a:lnTo>
                <a:lnTo>
                  <a:pt x="29270" y="62350"/>
                </a:lnTo>
                <a:lnTo>
                  <a:pt x="29280" y="62350"/>
                </a:lnTo>
                <a:lnTo>
                  <a:pt x="29280" y="62290"/>
                </a:lnTo>
                <a:lnTo>
                  <a:pt x="29300" y="62290"/>
                </a:lnTo>
                <a:lnTo>
                  <a:pt x="29300" y="62230"/>
                </a:lnTo>
                <a:lnTo>
                  <a:pt x="29310" y="62230"/>
                </a:lnTo>
                <a:lnTo>
                  <a:pt x="29310" y="62180"/>
                </a:lnTo>
                <a:lnTo>
                  <a:pt x="29310" y="62170"/>
                </a:lnTo>
                <a:lnTo>
                  <a:pt x="29320" y="62170"/>
                </a:lnTo>
                <a:lnTo>
                  <a:pt x="29320" y="62050"/>
                </a:lnTo>
                <a:lnTo>
                  <a:pt x="29310" y="62050"/>
                </a:lnTo>
                <a:lnTo>
                  <a:pt x="29310" y="61910"/>
                </a:lnTo>
                <a:lnTo>
                  <a:pt x="29300" y="61910"/>
                </a:lnTo>
                <a:lnTo>
                  <a:pt x="29300" y="61860"/>
                </a:lnTo>
                <a:lnTo>
                  <a:pt x="29310" y="61860"/>
                </a:lnTo>
                <a:lnTo>
                  <a:pt x="29310" y="61820"/>
                </a:lnTo>
                <a:lnTo>
                  <a:pt x="29320" y="61820"/>
                </a:lnTo>
                <a:lnTo>
                  <a:pt x="29320" y="61770"/>
                </a:lnTo>
                <a:lnTo>
                  <a:pt x="29340" y="61770"/>
                </a:lnTo>
                <a:lnTo>
                  <a:pt x="29340" y="61730"/>
                </a:lnTo>
                <a:lnTo>
                  <a:pt x="29350" y="61730"/>
                </a:lnTo>
                <a:lnTo>
                  <a:pt x="29350" y="61680"/>
                </a:lnTo>
                <a:lnTo>
                  <a:pt x="29370" y="61680"/>
                </a:lnTo>
                <a:lnTo>
                  <a:pt x="29370" y="61640"/>
                </a:lnTo>
                <a:lnTo>
                  <a:pt x="29380" y="61640"/>
                </a:lnTo>
                <a:lnTo>
                  <a:pt x="29380" y="61590"/>
                </a:lnTo>
                <a:lnTo>
                  <a:pt x="29390" y="61590"/>
                </a:lnTo>
                <a:lnTo>
                  <a:pt x="29390" y="61550"/>
                </a:lnTo>
                <a:lnTo>
                  <a:pt x="29380" y="61550"/>
                </a:lnTo>
                <a:lnTo>
                  <a:pt x="29380" y="61510"/>
                </a:lnTo>
                <a:lnTo>
                  <a:pt x="29370" y="61510"/>
                </a:lnTo>
                <a:lnTo>
                  <a:pt x="29370" y="61480"/>
                </a:lnTo>
                <a:lnTo>
                  <a:pt x="29350" y="61480"/>
                </a:lnTo>
                <a:lnTo>
                  <a:pt x="29350" y="61450"/>
                </a:lnTo>
                <a:lnTo>
                  <a:pt x="29340" y="61450"/>
                </a:lnTo>
                <a:lnTo>
                  <a:pt x="29340" y="61420"/>
                </a:lnTo>
                <a:lnTo>
                  <a:pt x="29320" y="61420"/>
                </a:lnTo>
                <a:lnTo>
                  <a:pt x="29320" y="61390"/>
                </a:lnTo>
                <a:lnTo>
                  <a:pt x="29310" y="61390"/>
                </a:lnTo>
                <a:lnTo>
                  <a:pt x="29310" y="61360"/>
                </a:lnTo>
                <a:lnTo>
                  <a:pt x="29300" y="61360"/>
                </a:lnTo>
                <a:lnTo>
                  <a:pt x="29300" y="61320"/>
                </a:lnTo>
                <a:lnTo>
                  <a:pt x="29310" y="61320"/>
                </a:lnTo>
                <a:lnTo>
                  <a:pt x="29310" y="61270"/>
                </a:lnTo>
                <a:lnTo>
                  <a:pt x="29320" y="61270"/>
                </a:lnTo>
                <a:lnTo>
                  <a:pt x="29320" y="61240"/>
                </a:lnTo>
                <a:lnTo>
                  <a:pt x="29340" y="61240"/>
                </a:lnTo>
                <a:lnTo>
                  <a:pt x="29340" y="61200"/>
                </a:lnTo>
                <a:lnTo>
                  <a:pt x="29350" y="61200"/>
                </a:lnTo>
                <a:lnTo>
                  <a:pt x="29350" y="61150"/>
                </a:lnTo>
                <a:lnTo>
                  <a:pt x="29370" y="61150"/>
                </a:lnTo>
                <a:lnTo>
                  <a:pt x="29370" y="61110"/>
                </a:lnTo>
                <a:lnTo>
                  <a:pt x="29380" y="61110"/>
                </a:lnTo>
                <a:lnTo>
                  <a:pt x="29380" y="61070"/>
                </a:lnTo>
                <a:lnTo>
                  <a:pt x="29390" y="61070"/>
                </a:lnTo>
                <a:lnTo>
                  <a:pt x="29390" y="61030"/>
                </a:lnTo>
                <a:lnTo>
                  <a:pt x="29410" y="61030"/>
                </a:lnTo>
                <a:lnTo>
                  <a:pt x="29410" y="60980"/>
                </a:lnTo>
                <a:lnTo>
                  <a:pt x="29390" y="60980"/>
                </a:lnTo>
                <a:lnTo>
                  <a:pt x="29390" y="60920"/>
                </a:lnTo>
                <a:lnTo>
                  <a:pt x="29380" y="60920"/>
                </a:lnTo>
                <a:lnTo>
                  <a:pt x="29380" y="60860"/>
                </a:lnTo>
                <a:lnTo>
                  <a:pt x="29370" y="60860"/>
                </a:lnTo>
                <a:lnTo>
                  <a:pt x="29370" y="60740"/>
                </a:lnTo>
                <a:lnTo>
                  <a:pt x="29350" y="60740"/>
                </a:lnTo>
                <a:lnTo>
                  <a:pt x="29350" y="60560"/>
                </a:lnTo>
                <a:lnTo>
                  <a:pt x="29340" y="60560"/>
                </a:lnTo>
                <a:lnTo>
                  <a:pt x="29340" y="60530"/>
                </a:lnTo>
                <a:lnTo>
                  <a:pt x="29320" y="60530"/>
                </a:lnTo>
                <a:lnTo>
                  <a:pt x="29320" y="60480"/>
                </a:lnTo>
                <a:lnTo>
                  <a:pt x="29310" y="60480"/>
                </a:lnTo>
                <a:lnTo>
                  <a:pt x="29310" y="60440"/>
                </a:lnTo>
                <a:lnTo>
                  <a:pt x="29300" y="60440"/>
                </a:lnTo>
                <a:lnTo>
                  <a:pt x="29300" y="60410"/>
                </a:lnTo>
                <a:lnTo>
                  <a:pt x="29280" y="60410"/>
                </a:lnTo>
                <a:lnTo>
                  <a:pt x="29280" y="60360"/>
                </a:lnTo>
                <a:lnTo>
                  <a:pt x="29270" y="60360"/>
                </a:lnTo>
                <a:lnTo>
                  <a:pt x="29270" y="60330"/>
                </a:lnTo>
                <a:lnTo>
                  <a:pt x="29260" y="60330"/>
                </a:lnTo>
                <a:lnTo>
                  <a:pt x="29260" y="60240"/>
                </a:lnTo>
                <a:lnTo>
                  <a:pt x="29240" y="60240"/>
                </a:lnTo>
                <a:lnTo>
                  <a:pt x="29240" y="60150"/>
                </a:lnTo>
                <a:lnTo>
                  <a:pt x="29230" y="60150"/>
                </a:lnTo>
                <a:lnTo>
                  <a:pt x="29230" y="60100"/>
                </a:lnTo>
                <a:lnTo>
                  <a:pt x="29210" y="60100"/>
                </a:lnTo>
                <a:lnTo>
                  <a:pt x="29210" y="60070"/>
                </a:lnTo>
                <a:lnTo>
                  <a:pt x="29200" y="60070"/>
                </a:lnTo>
                <a:lnTo>
                  <a:pt x="29200" y="60030"/>
                </a:lnTo>
                <a:lnTo>
                  <a:pt x="29190" y="60030"/>
                </a:lnTo>
                <a:lnTo>
                  <a:pt x="29190" y="59980"/>
                </a:lnTo>
                <a:lnTo>
                  <a:pt x="29170" y="59980"/>
                </a:lnTo>
                <a:lnTo>
                  <a:pt x="29170" y="59950"/>
                </a:lnTo>
                <a:lnTo>
                  <a:pt x="29160" y="59950"/>
                </a:lnTo>
                <a:lnTo>
                  <a:pt x="29160" y="59910"/>
                </a:lnTo>
                <a:lnTo>
                  <a:pt x="29150" y="59910"/>
                </a:lnTo>
                <a:lnTo>
                  <a:pt x="29150" y="59860"/>
                </a:lnTo>
                <a:lnTo>
                  <a:pt x="29130" y="59860"/>
                </a:lnTo>
                <a:lnTo>
                  <a:pt x="29130" y="59820"/>
                </a:lnTo>
                <a:lnTo>
                  <a:pt x="29120" y="59820"/>
                </a:lnTo>
                <a:lnTo>
                  <a:pt x="29120" y="59770"/>
                </a:lnTo>
                <a:lnTo>
                  <a:pt x="29110" y="59770"/>
                </a:lnTo>
                <a:lnTo>
                  <a:pt x="29110" y="59720"/>
                </a:lnTo>
                <a:lnTo>
                  <a:pt x="29090" y="59720"/>
                </a:lnTo>
                <a:lnTo>
                  <a:pt x="29090" y="59680"/>
                </a:lnTo>
                <a:lnTo>
                  <a:pt x="29080" y="59680"/>
                </a:lnTo>
                <a:lnTo>
                  <a:pt x="29080" y="59650"/>
                </a:lnTo>
                <a:lnTo>
                  <a:pt x="29060" y="59650"/>
                </a:lnTo>
                <a:lnTo>
                  <a:pt x="29060" y="59600"/>
                </a:lnTo>
                <a:lnTo>
                  <a:pt x="29050" y="59600"/>
                </a:lnTo>
                <a:lnTo>
                  <a:pt x="29050" y="59570"/>
                </a:lnTo>
                <a:lnTo>
                  <a:pt x="29040" y="59570"/>
                </a:lnTo>
                <a:lnTo>
                  <a:pt x="29040" y="59530"/>
                </a:lnTo>
                <a:lnTo>
                  <a:pt x="29020" y="59530"/>
                </a:lnTo>
                <a:lnTo>
                  <a:pt x="29020" y="59500"/>
                </a:lnTo>
                <a:lnTo>
                  <a:pt x="29010" y="59500"/>
                </a:lnTo>
                <a:lnTo>
                  <a:pt x="29010" y="59450"/>
                </a:lnTo>
                <a:lnTo>
                  <a:pt x="29020" y="59450"/>
                </a:lnTo>
                <a:lnTo>
                  <a:pt x="29020" y="59420"/>
                </a:lnTo>
                <a:lnTo>
                  <a:pt x="29040" y="59420"/>
                </a:lnTo>
                <a:lnTo>
                  <a:pt x="29040" y="59410"/>
                </a:lnTo>
                <a:lnTo>
                  <a:pt x="29020" y="59410"/>
                </a:lnTo>
                <a:lnTo>
                  <a:pt x="29020" y="59390"/>
                </a:lnTo>
                <a:lnTo>
                  <a:pt x="28950" y="59390"/>
                </a:lnTo>
                <a:lnTo>
                  <a:pt x="28950" y="59380"/>
                </a:lnTo>
                <a:lnTo>
                  <a:pt x="28940" y="59380"/>
                </a:lnTo>
                <a:lnTo>
                  <a:pt x="28940" y="59350"/>
                </a:lnTo>
                <a:lnTo>
                  <a:pt x="28950" y="59350"/>
                </a:lnTo>
                <a:lnTo>
                  <a:pt x="28950" y="59310"/>
                </a:lnTo>
                <a:lnTo>
                  <a:pt x="28970" y="59310"/>
                </a:lnTo>
                <a:lnTo>
                  <a:pt x="28970" y="59280"/>
                </a:lnTo>
                <a:lnTo>
                  <a:pt x="28980" y="59280"/>
                </a:lnTo>
                <a:lnTo>
                  <a:pt x="28980" y="59220"/>
                </a:lnTo>
                <a:lnTo>
                  <a:pt x="29000" y="59220"/>
                </a:lnTo>
                <a:lnTo>
                  <a:pt x="29000" y="59040"/>
                </a:lnTo>
                <a:lnTo>
                  <a:pt x="28980" y="59040"/>
                </a:lnTo>
                <a:lnTo>
                  <a:pt x="28980" y="59000"/>
                </a:lnTo>
                <a:lnTo>
                  <a:pt x="28970" y="59000"/>
                </a:lnTo>
                <a:lnTo>
                  <a:pt x="28970" y="58940"/>
                </a:lnTo>
                <a:lnTo>
                  <a:pt x="28950" y="58940"/>
                </a:lnTo>
                <a:lnTo>
                  <a:pt x="28950" y="58890"/>
                </a:lnTo>
                <a:lnTo>
                  <a:pt x="28940" y="58890"/>
                </a:lnTo>
                <a:lnTo>
                  <a:pt x="28940" y="58860"/>
                </a:lnTo>
                <a:lnTo>
                  <a:pt x="28950" y="58860"/>
                </a:lnTo>
                <a:lnTo>
                  <a:pt x="28950" y="58830"/>
                </a:lnTo>
                <a:lnTo>
                  <a:pt x="28970" y="58830"/>
                </a:lnTo>
                <a:lnTo>
                  <a:pt x="28970" y="58780"/>
                </a:lnTo>
                <a:lnTo>
                  <a:pt x="28950" y="58780"/>
                </a:lnTo>
                <a:lnTo>
                  <a:pt x="28950" y="58720"/>
                </a:lnTo>
                <a:lnTo>
                  <a:pt x="28940" y="58720"/>
                </a:lnTo>
                <a:lnTo>
                  <a:pt x="28940" y="58660"/>
                </a:lnTo>
                <a:lnTo>
                  <a:pt x="28930" y="58660"/>
                </a:lnTo>
                <a:lnTo>
                  <a:pt x="28930" y="58630"/>
                </a:lnTo>
                <a:lnTo>
                  <a:pt x="28910" y="58630"/>
                </a:lnTo>
                <a:lnTo>
                  <a:pt x="28910" y="58600"/>
                </a:lnTo>
                <a:lnTo>
                  <a:pt x="28900" y="58600"/>
                </a:lnTo>
                <a:lnTo>
                  <a:pt x="28900" y="58570"/>
                </a:lnTo>
                <a:lnTo>
                  <a:pt x="28890" y="58570"/>
                </a:lnTo>
                <a:lnTo>
                  <a:pt x="28890" y="58540"/>
                </a:lnTo>
                <a:lnTo>
                  <a:pt x="28870" y="58540"/>
                </a:lnTo>
                <a:lnTo>
                  <a:pt x="28870" y="58510"/>
                </a:lnTo>
                <a:lnTo>
                  <a:pt x="28860" y="58510"/>
                </a:lnTo>
                <a:lnTo>
                  <a:pt x="28860" y="58460"/>
                </a:lnTo>
                <a:lnTo>
                  <a:pt x="28870" y="58460"/>
                </a:lnTo>
                <a:lnTo>
                  <a:pt x="28870" y="58420"/>
                </a:lnTo>
                <a:lnTo>
                  <a:pt x="28890" y="58420"/>
                </a:lnTo>
                <a:lnTo>
                  <a:pt x="28890" y="58400"/>
                </a:lnTo>
                <a:lnTo>
                  <a:pt x="28900" y="58400"/>
                </a:lnTo>
                <a:lnTo>
                  <a:pt x="28900" y="58370"/>
                </a:lnTo>
                <a:lnTo>
                  <a:pt x="28910" y="58370"/>
                </a:lnTo>
                <a:lnTo>
                  <a:pt x="28910" y="58340"/>
                </a:lnTo>
                <a:lnTo>
                  <a:pt x="28930" y="58340"/>
                </a:lnTo>
                <a:lnTo>
                  <a:pt x="28930" y="58310"/>
                </a:lnTo>
                <a:lnTo>
                  <a:pt x="28940" y="58310"/>
                </a:lnTo>
                <a:lnTo>
                  <a:pt x="28940" y="58280"/>
                </a:lnTo>
                <a:lnTo>
                  <a:pt x="28950" y="58280"/>
                </a:lnTo>
                <a:lnTo>
                  <a:pt x="28950" y="58250"/>
                </a:lnTo>
                <a:lnTo>
                  <a:pt x="28970" y="58250"/>
                </a:lnTo>
                <a:lnTo>
                  <a:pt x="28970" y="58220"/>
                </a:lnTo>
                <a:lnTo>
                  <a:pt x="28980" y="58220"/>
                </a:lnTo>
                <a:lnTo>
                  <a:pt x="28980" y="58180"/>
                </a:lnTo>
                <a:lnTo>
                  <a:pt x="29000" y="58180"/>
                </a:lnTo>
                <a:lnTo>
                  <a:pt x="29000" y="58150"/>
                </a:lnTo>
                <a:lnTo>
                  <a:pt x="29010" y="58150"/>
                </a:lnTo>
                <a:lnTo>
                  <a:pt x="29010" y="58120"/>
                </a:lnTo>
                <a:lnTo>
                  <a:pt x="29020" y="58120"/>
                </a:lnTo>
                <a:lnTo>
                  <a:pt x="29020" y="58040"/>
                </a:lnTo>
                <a:lnTo>
                  <a:pt x="29010" y="58040"/>
                </a:lnTo>
                <a:lnTo>
                  <a:pt x="29010" y="58020"/>
                </a:lnTo>
                <a:lnTo>
                  <a:pt x="28980" y="58020"/>
                </a:lnTo>
                <a:lnTo>
                  <a:pt x="28980" y="58010"/>
                </a:lnTo>
                <a:lnTo>
                  <a:pt x="28930" y="58010"/>
                </a:lnTo>
                <a:lnTo>
                  <a:pt x="28930" y="57930"/>
                </a:lnTo>
                <a:lnTo>
                  <a:pt x="28910" y="57930"/>
                </a:lnTo>
                <a:lnTo>
                  <a:pt x="28910" y="57860"/>
                </a:lnTo>
                <a:lnTo>
                  <a:pt x="28930" y="57860"/>
                </a:lnTo>
                <a:lnTo>
                  <a:pt x="28930" y="57800"/>
                </a:lnTo>
                <a:lnTo>
                  <a:pt x="28940" y="57800"/>
                </a:lnTo>
                <a:lnTo>
                  <a:pt x="28940" y="57750"/>
                </a:lnTo>
                <a:lnTo>
                  <a:pt x="28930" y="57750"/>
                </a:lnTo>
                <a:lnTo>
                  <a:pt x="28930" y="57740"/>
                </a:lnTo>
                <a:lnTo>
                  <a:pt x="28910" y="57740"/>
                </a:lnTo>
                <a:lnTo>
                  <a:pt x="28910" y="57710"/>
                </a:lnTo>
                <a:lnTo>
                  <a:pt x="28900" y="57710"/>
                </a:lnTo>
                <a:lnTo>
                  <a:pt x="28900" y="57690"/>
                </a:lnTo>
                <a:lnTo>
                  <a:pt x="28890" y="57690"/>
                </a:lnTo>
                <a:lnTo>
                  <a:pt x="28890" y="57660"/>
                </a:lnTo>
                <a:lnTo>
                  <a:pt x="28870" y="57660"/>
                </a:lnTo>
                <a:lnTo>
                  <a:pt x="28870" y="57650"/>
                </a:lnTo>
                <a:lnTo>
                  <a:pt x="28860" y="57650"/>
                </a:lnTo>
                <a:lnTo>
                  <a:pt x="28860" y="57630"/>
                </a:lnTo>
                <a:lnTo>
                  <a:pt x="28840" y="57630"/>
                </a:lnTo>
                <a:lnTo>
                  <a:pt x="28840" y="57610"/>
                </a:lnTo>
                <a:lnTo>
                  <a:pt x="28830" y="57610"/>
                </a:lnTo>
                <a:lnTo>
                  <a:pt x="28830" y="57580"/>
                </a:lnTo>
                <a:lnTo>
                  <a:pt x="28840" y="57580"/>
                </a:lnTo>
                <a:lnTo>
                  <a:pt x="28840" y="57550"/>
                </a:lnTo>
                <a:lnTo>
                  <a:pt x="28860" y="57550"/>
                </a:lnTo>
                <a:lnTo>
                  <a:pt x="28860" y="57520"/>
                </a:lnTo>
                <a:lnTo>
                  <a:pt x="28870" y="57520"/>
                </a:lnTo>
                <a:lnTo>
                  <a:pt x="28870" y="57490"/>
                </a:lnTo>
                <a:lnTo>
                  <a:pt x="28890" y="57490"/>
                </a:lnTo>
                <a:lnTo>
                  <a:pt x="28890" y="57460"/>
                </a:lnTo>
                <a:lnTo>
                  <a:pt x="28900" y="57460"/>
                </a:lnTo>
                <a:lnTo>
                  <a:pt x="28900" y="57280"/>
                </a:lnTo>
                <a:lnTo>
                  <a:pt x="28910" y="57280"/>
                </a:lnTo>
                <a:lnTo>
                  <a:pt x="28910" y="57070"/>
                </a:lnTo>
                <a:lnTo>
                  <a:pt x="28930" y="57070"/>
                </a:lnTo>
                <a:lnTo>
                  <a:pt x="28930" y="56950"/>
                </a:lnTo>
                <a:lnTo>
                  <a:pt x="28940" y="56950"/>
                </a:lnTo>
                <a:lnTo>
                  <a:pt x="28940" y="56800"/>
                </a:lnTo>
                <a:lnTo>
                  <a:pt x="28950" y="56800"/>
                </a:lnTo>
                <a:lnTo>
                  <a:pt x="28950" y="56780"/>
                </a:lnTo>
                <a:lnTo>
                  <a:pt x="28970" y="56780"/>
                </a:lnTo>
                <a:lnTo>
                  <a:pt x="28970" y="56760"/>
                </a:lnTo>
                <a:lnTo>
                  <a:pt x="28980" y="56760"/>
                </a:lnTo>
                <a:lnTo>
                  <a:pt x="28980" y="56750"/>
                </a:lnTo>
                <a:lnTo>
                  <a:pt x="29000" y="56750"/>
                </a:lnTo>
                <a:lnTo>
                  <a:pt x="29000" y="56720"/>
                </a:lnTo>
                <a:lnTo>
                  <a:pt x="29010" y="56720"/>
                </a:lnTo>
                <a:lnTo>
                  <a:pt x="29010" y="56670"/>
                </a:lnTo>
                <a:lnTo>
                  <a:pt x="29020" y="56670"/>
                </a:lnTo>
                <a:lnTo>
                  <a:pt x="29020" y="56600"/>
                </a:lnTo>
                <a:lnTo>
                  <a:pt x="29010" y="56600"/>
                </a:lnTo>
                <a:lnTo>
                  <a:pt x="29010" y="56550"/>
                </a:lnTo>
                <a:lnTo>
                  <a:pt x="29000" y="56550"/>
                </a:lnTo>
                <a:lnTo>
                  <a:pt x="29000" y="56520"/>
                </a:lnTo>
                <a:lnTo>
                  <a:pt x="28980" y="56520"/>
                </a:lnTo>
                <a:lnTo>
                  <a:pt x="28980" y="56510"/>
                </a:lnTo>
                <a:lnTo>
                  <a:pt x="28970" y="56510"/>
                </a:lnTo>
                <a:lnTo>
                  <a:pt x="28970" y="56480"/>
                </a:lnTo>
                <a:lnTo>
                  <a:pt x="28950" y="56480"/>
                </a:lnTo>
                <a:lnTo>
                  <a:pt x="28950" y="56460"/>
                </a:lnTo>
                <a:lnTo>
                  <a:pt x="28940" y="56460"/>
                </a:lnTo>
                <a:lnTo>
                  <a:pt x="28940" y="56430"/>
                </a:lnTo>
                <a:lnTo>
                  <a:pt x="28930" y="56430"/>
                </a:lnTo>
                <a:lnTo>
                  <a:pt x="28930" y="56420"/>
                </a:lnTo>
                <a:lnTo>
                  <a:pt x="28910" y="56420"/>
                </a:lnTo>
                <a:lnTo>
                  <a:pt x="28910" y="56400"/>
                </a:lnTo>
                <a:lnTo>
                  <a:pt x="28890" y="56400"/>
                </a:lnTo>
                <a:lnTo>
                  <a:pt x="28890" y="56390"/>
                </a:lnTo>
                <a:lnTo>
                  <a:pt x="28860" y="56390"/>
                </a:lnTo>
                <a:lnTo>
                  <a:pt x="28860" y="56370"/>
                </a:lnTo>
                <a:lnTo>
                  <a:pt x="28840" y="56370"/>
                </a:lnTo>
                <a:lnTo>
                  <a:pt x="28840" y="56350"/>
                </a:lnTo>
                <a:lnTo>
                  <a:pt x="28860" y="56350"/>
                </a:lnTo>
                <a:lnTo>
                  <a:pt x="28860" y="56320"/>
                </a:lnTo>
                <a:lnTo>
                  <a:pt x="28870" y="56320"/>
                </a:lnTo>
                <a:lnTo>
                  <a:pt x="28870" y="56310"/>
                </a:lnTo>
                <a:lnTo>
                  <a:pt x="28890" y="56310"/>
                </a:lnTo>
                <a:lnTo>
                  <a:pt x="28890" y="56280"/>
                </a:lnTo>
                <a:lnTo>
                  <a:pt x="28900" y="56280"/>
                </a:lnTo>
                <a:lnTo>
                  <a:pt x="28900" y="56230"/>
                </a:lnTo>
                <a:lnTo>
                  <a:pt x="28890" y="56230"/>
                </a:lnTo>
                <a:lnTo>
                  <a:pt x="28890" y="56170"/>
                </a:lnTo>
                <a:lnTo>
                  <a:pt x="28870" y="56170"/>
                </a:lnTo>
                <a:lnTo>
                  <a:pt x="28870" y="56110"/>
                </a:lnTo>
                <a:lnTo>
                  <a:pt x="28860" y="56110"/>
                </a:lnTo>
                <a:lnTo>
                  <a:pt x="28860" y="56050"/>
                </a:lnTo>
                <a:lnTo>
                  <a:pt x="28840" y="56050"/>
                </a:lnTo>
                <a:lnTo>
                  <a:pt x="28840" y="55990"/>
                </a:lnTo>
                <a:lnTo>
                  <a:pt x="28830" y="55990"/>
                </a:lnTo>
                <a:lnTo>
                  <a:pt x="28830" y="55930"/>
                </a:lnTo>
                <a:lnTo>
                  <a:pt x="28820" y="55930"/>
                </a:lnTo>
                <a:lnTo>
                  <a:pt x="28820" y="55870"/>
                </a:lnTo>
                <a:lnTo>
                  <a:pt x="28800" y="55870"/>
                </a:lnTo>
                <a:lnTo>
                  <a:pt x="28800" y="55760"/>
                </a:lnTo>
                <a:lnTo>
                  <a:pt x="28790" y="55760"/>
                </a:lnTo>
                <a:lnTo>
                  <a:pt x="28790" y="55610"/>
                </a:lnTo>
                <a:lnTo>
                  <a:pt x="28780" y="55610"/>
                </a:lnTo>
                <a:lnTo>
                  <a:pt x="28780" y="55470"/>
                </a:lnTo>
                <a:lnTo>
                  <a:pt x="28790" y="55470"/>
                </a:lnTo>
                <a:lnTo>
                  <a:pt x="28790" y="55350"/>
                </a:lnTo>
                <a:lnTo>
                  <a:pt x="28800" y="55350"/>
                </a:lnTo>
                <a:lnTo>
                  <a:pt x="28800" y="55230"/>
                </a:lnTo>
                <a:lnTo>
                  <a:pt x="28820" y="55230"/>
                </a:lnTo>
                <a:lnTo>
                  <a:pt x="28820" y="55160"/>
                </a:lnTo>
                <a:lnTo>
                  <a:pt x="28800" y="55160"/>
                </a:lnTo>
                <a:lnTo>
                  <a:pt x="28800" y="55120"/>
                </a:lnTo>
                <a:lnTo>
                  <a:pt x="28790" y="55120"/>
                </a:lnTo>
                <a:lnTo>
                  <a:pt x="28790" y="55110"/>
                </a:lnTo>
                <a:lnTo>
                  <a:pt x="28780" y="55110"/>
                </a:lnTo>
                <a:lnTo>
                  <a:pt x="28780" y="55090"/>
                </a:lnTo>
                <a:lnTo>
                  <a:pt x="28760" y="55090"/>
                </a:lnTo>
                <a:lnTo>
                  <a:pt x="28760" y="55060"/>
                </a:lnTo>
                <a:lnTo>
                  <a:pt x="28750" y="55060"/>
                </a:lnTo>
                <a:lnTo>
                  <a:pt x="28750" y="55000"/>
                </a:lnTo>
                <a:lnTo>
                  <a:pt x="28730" y="55000"/>
                </a:lnTo>
                <a:lnTo>
                  <a:pt x="28730" y="54910"/>
                </a:lnTo>
                <a:lnTo>
                  <a:pt x="28750" y="54910"/>
                </a:lnTo>
                <a:lnTo>
                  <a:pt x="28750" y="54850"/>
                </a:lnTo>
                <a:lnTo>
                  <a:pt x="28760" y="54850"/>
                </a:lnTo>
                <a:lnTo>
                  <a:pt x="28760" y="54820"/>
                </a:lnTo>
                <a:lnTo>
                  <a:pt x="28780" y="54820"/>
                </a:lnTo>
                <a:lnTo>
                  <a:pt x="28780" y="54790"/>
                </a:lnTo>
                <a:lnTo>
                  <a:pt x="28790" y="54790"/>
                </a:lnTo>
                <a:lnTo>
                  <a:pt x="28790" y="54780"/>
                </a:lnTo>
                <a:lnTo>
                  <a:pt x="28800" y="54780"/>
                </a:lnTo>
                <a:lnTo>
                  <a:pt x="28800" y="54750"/>
                </a:lnTo>
                <a:lnTo>
                  <a:pt x="28820" y="54750"/>
                </a:lnTo>
                <a:lnTo>
                  <a:pt x="28820" y="54730"/>
                </a:lnTo>
                <a:lnTo>
                  <a:pt x="28830" y="54730"/>
                </a:lnTo>
                <a:lnTo>
                  <a:pt x="28830" y="54700"/>
                </a:lnTo>
                <a:lnTo>
                  <a:pt x="28840" y="54700"/>
                </a:lnTo>
                <a:lnTo>
                  <a:pt x="28840" y="54550"/>
                </a:lnTo>
                <a:lnTo>
                  <a:pt x="28830" y="54550"/>
                </a:lnTo>
                <a:lnTo>
                  <a:pt x="28830" y="54370"/>
                </a:lnTo>
                <a:lnTo>
                  <a:pt x="28820" y="54370"/>
                </a:lnTo>
                <a:lnTo>
                  <a:pt x="28820" y="54300"/>
                </a:lnTo>
                <a:lnTo>
                  <a:pt x="28800" y="54300"/>
                </a:lnTo>
                <a:lnTo>
                  <a:pt x="28800" y="54240"/>
                </a:lnTo>
                <a:lnTo>
                  <a:pt x="28790" y="54240"/>
                </a:lnTo>
                <a:lnTo>
                  <a:pt x="28790" y="54210"/>
                </a:lnTo>
                <a:lnTo>
                  <a:pt x="28780" y="54210"/>
                </a:lnTo>
                <a:lnTo>
                  <a:pt x="28780" y="54150"/>
                </a:lnTo>
                <a:lnTo>
                  <a:pt x="28790" y="54150"/>
                </a:lnTo>
                <a:lnTo>
                  <a:pt x="28790" y="54090"/>
                </a:lnTo>
                <a:lnTo>
                  <a:pt x="28800" y="54090"/>
                </a:lnTo>
                <a:lnTo>
                  <a:pt x="28800" y="53990"/>
                </a:lnTo>
                <a:lnTo>
                  <a:pt x="28820" y="53990"/>
                </a:lnTo>
                <a:lnTo>
                  <a:pt x="28820" y="53860"/>
                </a:lnTo>
                <a:lnTo>
                  <a:pt x="28800" y="53860"/>
                </a:lnTo>
                <a:lnTo>
                  <a:pt x="28800" y="53740"/>
                </a:lnTo>
                <a:lnTo>
                  <a:pt x="28820" y="53740"/>
                </a:lnTo>
                <a:lnTo>
                  <a:pt x="28820" y="53650"/>
                </a:lnTo>
                <a:lnTo>
                  <a:pt x="28830" y="53650"/>
                </a:lnTo>
                <a:lnTo>
                  <a:pt x="28830" y="53620"/>
                </a:lnTo>
                <a:lnTo>
                  <a:pt x="28840" y="53620"/>
                </a:lnTo>
                <a:lnTo>
                  <a:pt x="28840" y="53590"/>
                </a:lnTo>
                <a:lnTo>
                  <a:pt x="28860" y="53590"/>
                </a:lnTo>
                <a:lnTo>
                  <a:pt x="28860" y="53580"/>
                </a:lnTo>
                <a:lnTo>
                  <a:pt x="28870" y="53580"/>
                </a:lnTo>
                <a:lnTo>
                  <a:pt x="28870" y="53560"/>
                </a:lnTo>
                <a:lnTo>
                  <a:pt x="28890" y="53560"/>
                </a:lnTo>
                <a:lnTo>
                  <a:pt x="28890" y="53530"/>
                </a:lnTo>
                <a:lnTo>
                  <a:pt x="28900" y="53530"/>
                </a:lnTo>
                <a:lnTo>
                  <a:pt x="28900" y="53520"/>
                </a:lnTo>
                <a:lnTo>
                  <a:pt x="28910" y="53520"/>
                </a:lnTo>
                <a:lnTo>
                  <a:pt x="28910" y="53500"/>
                </a:lnTo>
                <a:lnTo>
                  <a:pt x="28930" y="53500"/>
                </a:lnTo>
                <a:lnTo>
                  <a:pt x="28930" y="53480"/>
                </a:lnTo>
                <a:lnTo>
                  <a:pt x="28940" y="53480"/>
                </a:lnTo>
                <a:lnTo>
                  <a:pt x="28940" y="53450"/>
                </a:lnTo>
                <a:lnTo>
                  <a:pt x="28950" y="53450"/>
                </a:lnTo>
                <a:lnTo>
                  <a:pt x="28950" y="53440"/>
                </a:lnTo>
                <a:lnTo>
                  <a:pt x="28970" y="53440"/>
                </a:lnTo>
                <a:lnTo>
                  <a:pt x="28970" y="53410"/>
                </a:lnTo>
                <a:lnTo>
                  <a:pt x="28980" y="53410"/>
                </a:lnTo>
                <a:lnTo>
                  <a:pt x="28980" y="53390"/>
                </a:lnTo>
                <a:lnTo>
                  <a:pt x="29000" y="53390"/>
                </a:lnTo>
                <a:lnTo>
                  <a:pt x="29000" y="53380"/>
                </a:lnTo>
                <a:lnTo>
                  <a:pt x="29010" y="53380"/>
                </a:lnTo>
                <a:lnTo>
                  <a:pt x="29010" y="53350"/>
                </a:lnTo>
                <a:lnTo>
                  <a:pt x="29020" y="53350"/>
                </a:lnTo>
                <a:lnTo>
                  <a:pt x="29020" y="53330"/>
                </a:lnTo>
                <a:lnTo>
                  <a:pt x="29040" y="53330"/>
                </a:lnTo>
                <a:lnTo>
                  <a:pt x="29040" y="53300"/>
                </a:lnTo>
                <a:lnTo>
                  <a:pt x="29050" y="53300"/>
                </a:lnTo>
                <a:lnTo>
                  <a:pt x="29050" y="53240"/>
                </a:lnTo>
                <a:lnTo>
                  <a:pt x="29060" y="53240"/>
                </a:lnTo>
                <a:lnTo>
                  <a:pt x="29060" y="53120"/>
                </a:lnTo>
                <a:lnTo>
                  <a:pt x="29080" y="53120"/>
                </a:lnTo>
                <a:lnTo>
                  <a:pt x="29080" y="53000"/>
                </a:lnTo>
                <a:lnTo>
                  <a:pt x="29090" y="53000"/>
                </a:lnTo>
                <a:lnTo>
                  <a:pt x="29090" y="52880"/>
                </a:lnTo>
                <a:lnTo>
                  <a:pt x="29110" y="52880"/>
                </a:lnTo>
                <a:lnTo>
                  <a:pt x="29110" y="52770"/>
                </a:lnTo>
                <a:lnTo>
                  <a:pt x="29090" y="52770"/>
                </a:lnTo>
                <a:lnTo>
                  <a:pt x="29090" y="52680"/>
                </a:lnTo>
                <a:lnTo>
                  <a:pt x="29080" y="52680"/>
                </a:lnTo>
                <a:lnTo>
                  <a:pt x="29080" y="52570"/>
                </a:lnTo>
                <a:lnTo>
                  <a:pt x="29060" y="52570"/>
                </a:lnTo>
                <a:lnTo>
                  <a:pt x="29060" y="52480"/>
                </a:lnTo>
                <a:lnTo>
                  <a:pt x="29050" y="52480"/>
                </a:lnTo>
                <a:lnTo>
                  <a:pt x="29050" y="52360"/>
                </a:lnTo>
                <a:lnTo>
                  <a:pt x="29040" y="52360"/>
                </a:lnTo>
                <a:lnTo>
                  <a:pt x="29040" y="52240"/>
                </a:lnTo>
                <a:lnTo>
                  <a:pt x="29020" y="52240"/>
                </a:lnTo>
                <a:lnTo>
                  <a:pt x="29020" y="52120"/>
                </a:lnTo>
                <a:lnTo>
                  <a:pt x="29010" y="52120"/>
                </a:lnTo>
                <a:lnTo>
                  <a:pt x="29010" y="51970"/>
                </a:lnTo>
                <a:lnTo>
                  <a:pt x="29000" y="51970"/>
                </a:lnTo>
                <a:lnTo>
                  <a:pt x="29000" y="51840"/>
                </a:lnTo>
                <a:lnTo>
                  <a:pt x="28980" y="51840"/>
                </a:lnTo>
                <a:lnTo>
                  <a:pt x="28980" y="51800"/>
                </a:lnTo>
                <a:lnTo>
                  <a:pt x="28970" y="51800"/>
                </a:lnTo>
                <a:lnTo>
                  <a:pt x="28970" y="51770"/>
                </a:lnTo>
                <a:lnTo>
                  <a:pt x="28950" y="51770"/>
                </a:lnTo>
                <a:lnTo>
                  <a:pt x="28950" y="51750"/>
                </a:lnTo>
                <a:lnTo>
                  <a:pt x="28940" y="51750"/>
                </a:lnTo>
                <a:lnTo>
                  <a:pt x="28940" y="51590"/>
                </a:lnTo>
                <a:lnTo>
                  <a:pt x="28950" y="51590"/>
                </a:lnTo>
                <a:lnTo>
                  <a:pt x="28950" y="51490"/>
                </a:lnTo>
                <a:lnTo>
                  <a:pt x="28970" y="51490"/>
                </a:lnTo>
                <a:lnTo>
                  <a:pt x="28970" y="51400"/>
                </a:lnTo>
                <a:lnTo>
                  <a:pt x="28980" y="51400"/>
                </a:lnTo>
                <a:lnTo>
                  <a:pt x="28980" y="51340"/>
                </a:lnTo>
                <a:lnTo>
                  <a:pt x="28970" y="51340"/>
                </a:lnTo>
                <a:lnTo>
                  <a:pt x="28970" y="51310"/>
                </a:lnTo>
                <a:lnTo>
                  <a:pt x="28950" y="51310"/>
                </a:lnTo>
                <a:lnTo>
                  <a:pt x="28950" y="51300"/>
                </a:lnTo>
                <a:lnTo>
                  <a:pt x="28940" y="51300"/>
                </a:lnTo>
                <a:lnTo>
                  <a:pt x="28940" y="51280"/>
                </a:lnTo>
                <a:lnTo>
                  <a:pt x="28930" y="51280"/>
                </a:lnTo>
                <a:lnTo>
                  <a:pt x="28930" y="51270"/>
                </a:lnTo>
                <a:lnTo>
                  <a:pt x="28910" y="51270"/>
                </a:lnTo>
                <a:lnTo>
                  <a:pt x="28910" y="51250"/>
                </a:lnTo>
                <a:lnTo>
                  <a:pt x="28890" y="51250"/>
                </a:lnTo>
                <a:lnTo>
                  <a:pt x="28890" y="51150"/>
                </a:lnTo>
                <a:lnTo>
                  <a:pt x="28900" y="51150"/>
                </a:lnTo>
                <a:lnTo>
                  <a:pt x="28900" y="51020"/>
                </a:lnTo>
                <a:lnTo>
                  <a:pt x="28910" y="51020"/>
                </a:lnTo>
                <a:lnTo>
                  <a:pt x="28910" y="50950"/>
                </a:lnTo>
                <a:lnTo>
                  <a:pt x="28930" y="50950"/>
                </a:lnTo>
                <a:lnTo>
                  <a:pt x="28930" y="50870"/>
                </a:lnTo>
                <a:lnTo>
                  <a:pt x="28940" y="50870"/>
                </a:lnTo>
                <a:lnTo>
                  <a:pt x="28940" y="50750"/>
                </a:lnTo>
                <a:lnTo>
                  <a:pt x="28930" y="50750"/>
                </a:lnTo>
                <a:lnTo>
                  <a:pt x="28930" y="50580"/>
                </a:lnTo>
                <a:lnTo>
                  <a:pt x="28910" y="50580"/>
                </a:lnTo>
                <a:lnTo>
                  <a:pt x="28910" y="50400"/>
                </a:lnTo>
                <a:lnTo>
                  <a:pt x="28900" y="50400"/>
                </a:lnTo>
                <a:lnTo>
                  <a:pt x="28900" y="50310"/>
                </a:lnTo>
                <a:lnTo>
                  <a:pt x="28890" y="50310"/>
                </a:lnTo>
                <a:lnTo>
                  <a:pt x="28890" y="50290"/>
                </a:lnTo>
                <a:lnTo>
                  <a:pt x="28870" y="50290"/>
                </a:lnTo>
                <a:lnTo>
                  <a:pt x="28870" y="50280"/>
                </a:lnTo>
                <a:lnTo>
                  <a:pt x="28840" y="50280"/>
                </a:lnTo>
                <a:lnTo>
                  <a:pt x="28840" y="50260"/>
                </a:lnTo>
                <a:lnTo>
                  <a:pt x="28830" y="50260"/>
                </a:lnTo>
                <a:lnTo>
                  <a:pt x="28830" y="50280"/>
                </a:lnTo>
                <a:lnTo>
                  <a:pt x="28820" y="50280"/>
                </a:lnTo>
                <a:lnTo>
                  <a:pt x="28820" y="50290"/>
                </a:lnTo>
                <a:lnTo>
                  <a:pt x="28800" y="50290"/>
                </a:lnTo>
                <a:lnTo>
                  <a:pt x="28800" y="50310"/>
                </a:lnTo>
                <a:lnTo>
                  <a:pt x="28780" y="50310"/>
                </a:lnTo>
                <a:lnTo>
                  <a:pt x="28780" y="50320"/>
                </a:lnTo>
                <a:lnTo>
                  <a:pt x="28670" y="50320"/>
                </a:lnTo>
                <a:lnTo>
                  <a:pt x="28670" y="50310"/>
                </a:lnTo>
                <a:lnTo>
                  <a:pt x="28640" y="50310"/>
                </a:lnTo>
                <a:lnTo>
                  <a:pt x="28640" y="50290"/>
                </a:lnTo>
                <a:lnTo>
                  <a:pt x="28620" y="50290"/>
                </a:lnTo>
                <a:lnTo>
                  <a:pt x="28620" y="50250"/>
                </a:lnTo>
                <a:lnTo>
                  <a:pt x="28610" y="50250"/>
                </a:lnTo>
                <a:lnTo>
                  <a:pt x="28610" y="50200"/>
                </a:lnTo>
                <a:lnTo>
                  <a:pt x="28620" y="50200"/>
                </a:lnTo>
                <a:lnTo>
                  <a:pt x="28620" y="50190"/>
                </a:lnTo>
                <a:lnTo>
                  <a:pt x="28640" y="50190"/>
                </a:lnTo>
                <a:lnTo>
                  <a:pt x="28640" y="50170"/>
                </a:lnTo>
                <a:lnTo>
                  <a:pt x="28670" y="50170"/>
                </a:lnTo>
                <a:lnTo>
                  <a:pt x="28670" y="50160"/>
                </a:lnTo>
                <a:lnTo>
                  <a:pt x="28680" y="50160"/>
                </a:lnTo>
                <a:lnTo>
                  <a:pt x="28680" y="50140"/>
                </a:lnTo>
                <a:lnTo>
                  <a:pt x="28690" y="50140"/>
                </a:lnTo>
                <a:lnTo>
                  <a:pt x="28690" y="50100"/>
                </a:lnTo>
                <a:lnTo>
                  <a:pt x="28710" y="50100"/>
                </a:lnTo>
                <a:lnTo>
                  <a:pt x="28710" y="50080"/>
                </a:lnTo>
                <a:lnTo>
                  <a:pt x="28720" y="50080"/>
                </a:lnTo>
                <a:lnTo>
                  <a:pt x="28720" y="50070"/>
                </a:lnTo>
                <a:lnTo>
                  <a:pt x="28730" y="50070"/>
                </a:lnTo>
                <a:lnTo>
                  <a:pt x="28730" y="50050"/>
                </a:lnTo>
                <a:lnTo>
                  <a:pt x="28750" y="50050"/>
                </a:lnTo>
                <a:lnTo>
                  <a:pt x="28750" y="50040"/>
                </a:lnTo>
                <a:lnTo>
                  <a:pt x="28760" y="50040"/>
                </a:lnTo>
                <a:lnTo>
                  <a:pt x="28760" y="49940"/>
                </a:lnTo>
                <a:lnTo>
                  <a:pt x="28750" y="49940"/>
                </a:lnTo>
                <a:lnTo>
                  <a:pt x="28750" y="49840"/>
                </a:lnTo>
                <a:lnTo>
                  <a:pt x="28760" y="49840"/>
                </a:lnTo>
                <a:lnTo>
                  <a:pt x="28760" y="49780"/>
                </a:lnTo>
                <a:lnTo>
                  <a:pt x="28780" y="49780"/>
                </a:lnTo>
                <a:lnTo>
                  <a:pt x="28780" y="49630"/>
                </a:lnTo>
                <a:lnTo>
                  <a:pt x="28760" y="49630"/>
                </a:lnTo>
                <a:lnTo>
                  <a:pt x="28760" y="49610"/>
                </a:lnTo>
                <a:lnTo>
                  <a:pt x="28730" y="49610"/>
                </a:lnTo>
                <a:lnTo>
                  <a:pt x="28730" y="49600"/>
                </a:lnTo>
                <a:lnTo>
                  <a:pt x="28710" y="49600"/>
                </a:lnTo>
                <a:lnTo>
                  <a:pt x="28710" y="49530"/>
                </a:lnTo>
                <a:lnTo>
                  <a:pt x="28690" y="49530"/>
                </a:lnTo>
                <a:lnTo>
                  <a:pt x="28690" y="49470"/>
                </a:lnTo>
                <a:lnTo>
                  <a:pt x="28720" y="49470"/>
                </a:lnTo>
                <a:lnTo>
                  <a:pt x="28720" y="49460"/>
                </a:lnTo>
                <a:lnTo>
                  <a:pt x="28750" y="49460"/>
                </a:lnTo>
                <a:lnTo>
                  <a:pt x="28750" y="49440"/>
                </a:lnTo>
                <a:lnTo>
                  <a:pt x="28760" y="49440"/>
                </a:lnTo>
                <a:lnTo>
                  <a:pt x="28760" y="49400"/>
                </a:lnTo>
                <a:lnTo>
                  <a:pt x="28750" y="49400"/>
                </a:lnTo>
                <a:lnTo>
                  <a:pt x="28750" y="49310"/>
                </a:lnTo>
                <a:lnTo>
                  <a:pt x="28730" y="49310"/>
                </a:lnTo>
                <a:lnTo>
                  <a:pt x="28730" y="49250"/>
                </a:lnTo>
                <a:lnTo>
                  <a:pt x="28720" y="49250"/>
                </a:lnTo>
                <a:lnTo>
                  <a:pt x="28720" y="49180"/>
                </a:lnTo>
                <a:lnTo>
                  <a:pt x="28710" y="49180"/>
                </a:lnTo>
                <a:lnTo>
                  <a:pt x="28710" y="49120"/>
                </a:lnTo>
                <a:lnTo>
                  <a:pt x="28690" y="49120"/>
                </a:lnTo>
                <a:lnTo>
                  <a:pt x="28690" y="49060"/>
                </a:lnTo>
                <a:lnTo>
                  <a:pt x="28680" y="49060"/>
                </a:lnTo>
                <a:lnTo>
                  <a:pt x="28680" y="48990"/>
                </a:lnTo>
                <a:lnTo>
                  <a:pt x="28670" y="48990"/>
                </a:lnTo>
                <a:lnTo>
                  <a:pt x="28670" y="48900"/>
                </a:lnTo>
                <a:lnTo>
                  <a:pt x="28680" y="48900"/>
                </a:lnTo>
                <a:lnTo>
                  <a:pt x="28680" y="48820"/>
                </a:lnTo>
                <a:lnTo>
                  <a:pt x="28670" y="48820"/>
                </a:lnTo>
                <a:lnTo>
                  <a:pt x="28670" y="48770"/>
                </a:lnTo>
                <a:lnTo>
                  <a:pt x="28650" y="48770"/>
                </a:lnTo>
                <a:lnTo>
                  <a:pt x="28650" y="48740"/>
                </a:lnTo>
                <a:lnTo>
                  <a:pt x="28640" y="48740"/>
                </a:lnTo>
                <a:lnTo>
                  <a:pt x="28640" y="48710"/>
                </a:lnTo>
                <a:lnTo>
                  <a:pt x="28620" y="48710"/>
                </a:lnTo>
                <a:lnTo>
                  <a:pt x="28620" y="48700"/>
                </a:lnTo>
                <a:lnTo>
                  <a:pt x="28610" y="48700"/>
                </a:lnTo>
                <a:lnTo>
                  <a:pt x="28610" y="48610"/>
                </a:lnTo>
                <a:lnTo>
                  <a:pt x="28600" y="48610"/>
                </a:lnTo>
                <a:lnTo>
                  <a:pt x="28600" y="48440"/>
                </a:lnTo>
                <a:lnTo>
                  <a:pt x="28610" y="48440"/>
                </a:lnTo>
                <a:lnTo>
                  <a:pt x="28610" y="48410"/>
                </a:lnTo>
                <a:lnTo>
                  <a:pt x="28620" y="48410"/>
                </a:lnTo>
                <a:lnTo>
                  <a:pt x="28620" y="48290"/>
                </a:lnTo>
                <a:lnTo>
                  <a:pt x="28610" y="48290"/>
                </a:lnTo>
                <a:lnTo>
                  <a:pt x="28610" y="48270"/>
                </a:lnTo>
                <a:lnTo>
                  <a:pt x="28600" y="48270"/>
                </a:lnTo>
                <a:lnTo>
                  <a:pt x="28600" y="48260"/>
                </a:lnTo>
                <a:lnTo>
                  <a:pt x="28580" y="48260"/>
                </a:lnTo>
                <a:lnTo>
                  <a:pt x="28580" y="48230"/>
                </a:lnTo>
                <a:lnTo>
                  <a:pt x="28610" y="48230"/>
                </a:lnTo>
                <a:lnTo>
                  <a:pt x="28610" y="48210"/>
                </a:lnTo>
                <a:lnTo>
                  <a:pt x="28620" y="48210"/>
                </a:lnTo>
                <a:lnTo>
                  <a:pt x="28620" y="48200"/>
                </a:lnTo>
                <a:lnTo>
                  <a:pt x="28640" y="48200"/>
                </a:lnTo>
                <a:lnTo>
                  <a:pt x="28640" y="48180"/>
                </a:lnTo>
                <a:lnTo>
                  <a:pt x="28650" y="48180"/>
                </a:lnTo>
                <a:lnTo>
                  <a:pt x="28650" y="48170"/>
                </a:lnTo>
                <a:lnTo>
                  <a:pt x="28670" y="48170"/>
                </a:lnTo>
                <a:lnTo>
                  <a:pt x="28670" y="48150"/>
                </a:lnTo>
                <a:lnTo>
                  <a:pt x="28690" y="48150"/>
                </a:lnTo>
                <a:lnTo>
                  <a:pt x="28690" y="48140"/>
                </a:lnTo>
                <a:lnTo>
                  <a:pt x="28710" y="48140"/>
                </a:lnTo>
                <a:lnTo>
                  <a:pt x="28710" y="48120"/>
                </a:lnTo>
                <a:lnTo>
                  <a:pt x="28720" y="48120"/>
                </a:lnTo>
                <a:lnTo>
                  <a:pt x="28720" y="48110"/>
                </a:lnTo>
                <a:lnTo>
                  <a:pt x="28730" y="48110"/>
                </a:lnTo>
                <a:lnTo>
                  <a:pt x="28730" y="48090"/>
                </a:lnTo>
                <a:lnTo>
                  <a:pt x="28750" y="48090"/>
                </a:lnTo>
                <a:lnTo>
                  <a:pt x="28750" y="48060"/>
                </a:lnTo>
                <a:lnTo>
                  <a:pt x="28760" y="48060"/>
                </a:lnTo>
                <a:lnTo>
                  <a:pt x="28760" y="48040"/>
                </a:lnTo>
                <a:lnTo>
                  <a:pt x="28780" y="48040"/>
                </a:lnTo>
                <a:lnTo>
                  <a:pt x="28780" y="48030"/>
                </a:lnTo>
                <a:lnTo>
                  <a:pt x="28790" y="48030"/>
                </a:lnTo>
                <a:lnTo>
                  <a:pt x="28790" y="48000"/>
                </a:lnTo>
                <a:lnTo>
                  <a:pt x="28800" y="48000"/>
                </a:lnTo>
                <a:lnTo>
                  <a:pt x="28800" y="47980"/>
                </a:lnTo>
                <a:lnTo>
                  <a:pt x="28820" y="47980"/>
                </a:lnTo>
                <a:lnTo>
                  <a:pt x="28820" y="47910"/>
                </a:lnTo>
                <a:lnTo>
                  <a:pt x="28800" y="47910"/>
                </a:lnTo>
                <a:lnTo>
                  <a:pt x="28800" y="47830"/>
                </a:lnTo>
                <a:lnTo>
                  <a:pt x="28790" y="47830"/>
                </a:lnTo>
                <a:lnTo>
                  <a:pt x="28790" y="47800"/>
                </a:lnTo>
                <a:lnTo>
                  <a:pt x="28780" y="47800"/>
                </a:lnTo>
                <a:lnTo>
                  <a:pt x="28780" y="47790"/>
                </a:lnTo>
                <a:lnTo>
                  <a:pt x="28760" y="47790"/>
                </a:lnTo>
                <a:lnTo>
                  <a:pt x="28760" y="47770"/>
                </a:lnTo>
                <a:lnTo>
                  <a:pt x="28750" y="47770"/>
                </a:lnTo>
                <a:lnTo>
                  <a:pt x="28750" y="47740"/>
                </a:lnTo>
                <a:lnTo>
                  <a:pt x="28730" y="47740"/>
                </a:lnTo>
                <a:lnTo>
                  <a:pt x="28730" y="47730"/>
                </a:lnTo>
                <a:lnTo>
                  <a:pt x="28720" y="47730"/>
                </a:lnTo>
                <a:lnTo>
                  <a:pt x="28720" y="47710"/>
                </a:lnTo>
                <a:lnTo>
                  <a:pt x="28710" y="47710"/>
                </a:lnTo>
                <a:lnTo>
                  <a:pt x="28710" y="47700"/>
                </a:lnTo>
                <a:lnTo>
                  <a:pt x="28690" y="47700"/>
                </a:lnTo>
                <a:lnTo>
                  <a:pt x="28690" y="47680"/>
                </a:lnTo>
                <a:lnTo>
                  <a:pt x="28680" y="47680"/>
                </a:lnTo>
                <a:lnTo>
                  <a:pt x="28680" y="47660"/>
                </a:lnTo>
                <a:lnTo>
                  <a:pt x="28650" y="47660"/>
                </a:lnTo>
                <a:lnTo>
                  <a:pt x="28650" y="47650"/>
                </a:lnTo>
                <a:lnTo>
                  <a:pt x="28640" y="47650"/>
                </a:lnTo>
                <a:lnTo>
                  <a:pt x="28640" y="47630"/>
                </a:lnTo>
                <a:lnTo>
                  <a:pt x="28620" y="47630"/>
                </a:lnTo>
                <a:lnTo>
                  <a:pt x="28620" y="47620"/>
                </a:lnTo>
                <a:lnTo>
                  <a:pt x="28610" y="47620"/>
                </a:lnTo>
                <a:lnTo>
                  <a:pt x="28610" y="47600"/>
                </a:lnTo>
                <a:lnTo>
                  <a:pt x="28600" y="47600"/>
                </a:lnTo>
                <a:lnTo>
                  <a:pt x="28600" y="47590"/>
                </a:lnTo>
                <a:lnTo>
                  <a:pt x="28570" y="47590"/>
                </a:lnTo>
                <a:lnTo>
                  <a:pt x="28570" y="47570"/>
                </a:lnTo>
                <a:lnTo>
                  <a:pt x="28540" y="47570"/>
                </a:lnTo>
                <a:lnTo>
                  <a:pt x="28540" y="47560"/>
                </a:lnTo>
                <a:lnTo>
                  <a:pt x="28530" y="47560"/>
                </a:lnTo>
                <a:lnTo>
                  <a:pt x="28530" y="47540"/>
                </a:lnTo>
                <a:lnTo>
                  <a:pt x="28500" y="47540"/>
                </a:lnTo>
                <a:lnTo>
                  <a:pt x="28500" y="47530"/>
                </a:lnTo>
                <a:lnTo>
                  <a:pt x="28470" y="47530"/>
                </a:lnTo>
                <a:lnTo>
                  <a:pt x="28470" y="47510"/>
                </a:lnTo>
                <a:lnTo>
                  <a:pt x="28430" y="47510"/>
                </a:lnTo>
                <a:lnTo>
                  <a:pt x="28430" y="47500"/>
                </a:lnTo>
                <a:lnTo>
                  <a:pt x="28380" y="47500"/>
                </a:lnTo>
                <a:lnTo>
                  <a:pt x="28380" y="47510"/>
                </a:lnTo>
                <a:lnTo>
                  <a:pt x="28320" y="47510"/>
                </a:lnTo>
                <a:lnTo>
                  <a:pt x="28320" y="47500"/>
                </a:lnTo>
                <a:lnTo>
                  <a:pt x="28310" y="47500"/>
                </a:lnTo>
                <a:lnTo>
                  <a:pt x="28310" y="47440"/>
                </a:lnTo>
                <a:lnTo>
                  <a:pt x="28320" y="47440"/>
                </a:lnTo>
                <a:lnTo>
                  <a:pt x="28320" y="47390"/>
                </a:lnTo>
                <a:lnTo>
                  <a:pt x="28340" y="47390"/>
                </a:lnTo>
                <a:lnTo>
                  <a:pt x="28340" y="47380"/>
                </a:lnTo>
                <a:lnTo>
                  <a:pt x="28350" y="47380"/>
                </a:lnTo>
                <a:lnTo>
                  <a:pt x="28350" y="47360"/>
                </a:lnTo>
                <a:lnTo>
                  <a:pt x="28360" y="47360"/>
                </a:lnTo>
                <a:lnTo>
                  <a:pt x="28360" y="47330"/>
                </a:lnTo>
                <a:lnTo>
                  <a:pt x="28380" y="47330"/>
                </a:lnTo>
                <a:lnTo>
                  <a:pt x="28380" y="47310"/>
                </a:lnTo>
                <a:lnTo>
                  <a:pt x="28390" y="47310"/>
                </a:lnTo>
                <a:lnTo>
                  <a:pt x="28390" y="47300"/>
                </a:lnTo>
                <a:lnTo>
                  <a:pt x="28400" y="47300"/>
                </a:lnTo>
                <a:lnTo>
                  <a:pt x="28400" y="47280"/>
                </a:lnTo>
                <a:lnTo>
                  <a:pt x="28420" y="47280"/>
                </a:lnTo>
                <a:lnTo>
                  <a:pt x="28420" y="47270"/>
                </a:lnTo>
                <a:lnTo>
                  <a:pt x="28430" y="47270"/>
                </a:lnTo>
                <a:lnTo>
                  <a:pt x="28430" y="47250"/>
                </a:lnTo>
                <a:lnTo>
                  <a:pt x="28450" y="47250"/>
                </a:lnTo>
                <a:lnTo>
                  <a:pt x="28450" y="47240"/>
                </a:lnTo>
                <a:lnTo>
                  <a:pt x="28460" y="47240"/>
                </a:lnTo>
                <a:lnTo>
                  <a:pt x="28460" y="47210"/>
                </a:lnTo>
                <a:lnTo>
                  <a:pt x="28470" y="47210"/>
                </a:lnTo>
                <a:lnTo>
                  <a:pt x="28470" y="47190"/>
                </a:lnTo>
                <a:lnTo>
                  <a:pt x="28490" y="47190"/>
                </a:lnTo>
                <a:lnTo>
                  <a:pt x="28490" y="47180"/>
                </a:lnTo>
                <a:lnTo>
                  <a:pt x="28500" y="47180"/>
                </a:lnTo>
                <a:lnTo>
                  <a:pt x="28500" y="47150"/>
                </a:lnTo>
                <a:lnTo>
                  <a:pt x="28510" y="47150"/>
                </a:lnTo>
                <a:lnTo>
                  <a:pt x="28510" y="47100"/>
                </a:lnTo>
                <a:lnTo>
                  <a:pt x="28530" y="47100"/>
                </a:lnTo>
                <a:lnTo>
                  <a:pt x="28530" y="47030"/>
                </a:lnTo>
                <a:lnTo>
                  <a:pt x="28510" y="47030"/>
                </a:lnTo>
                <a:lnTo>
                  <a:pt x="28510" y="46950"/>
                </a:lnTo>
                <a:lnTo>
                  <a:pt x="28540" y="46950"/>
                </a:lnTo>
                <a:lnTo>
                  <a:pt x="28540" y="46970"/>
                </a:lnTo>
                <a:lnTo>
                  <a:pt x="28580" y="46970"/>
                </a:lnTo>
                <a:lnTo>
                  <a:pt x="28580" y="46950"/>
                </a:lnTo>
                <a:lnTo>
                  <a:pt x="28600" y="46950"/>
                </a:lnTo>
                <a:lnTo>
                  <a:pt x="28600" y="46890"/>
                </a:lnTo>
                <a:lnTo>
                  <a:pt x="28610" y="46890"/>
                </a:lnTo>
                <a:lnTo>
                  <a:pt x="28610" y="46830"/>
                </a:lnTo>
                <a:lnTo>
                  <a:pt x="28600" y="46830"/>
                </a:lnTo>
                <a:lnTo>
                  <a:pt x="28600" y="46800"/>
                </a:lnTo>
                <a:lnTo>
                  <a:pt x="28580" y="46800"/>
                </a:lnTo>
                <a:lnTo>
                  <a:pt x="28580" y="46780"/>
                </a:lnTo>
                <a:lnTo>
                  <a:pt x="28570" y="46780"/>
                </a:lnTo>
                <a:lnTo>
                  <a:pt x="28570" y="46770"/>
                </a:lnTo>
                <a:lnTo>
                  <a:pt x="28560" y="46770"/>
                </a:lnTo>
                <a:lnTo>
                  <a:pt x="28560" y="46740"/>
                </a:lnTo>
                <a:lnTo>
                  <a:pt x="28540" y="46740"/>
                </a:lnTo>
                <a:lnTo>
                  <a:pt x="28540" y="46720"/>
                </a:lnTo>
                <a:lnTo>
                  <a:pt x="28530" y="46720"/>
                </a:lnTo>
                <a:lnTo>
                  <a:pt x="28530" y="46710"/>
                </a:lnTo>
                <a:lnTo>
                  <a:pt x="28510" y="46710"/>
                </a:lnTo>
                <a:lnTo>
                  <a:pt x="28510" y="46680"/>
                </a:lnTo>
                <a:lnTo>
                  <a:pt x="28500" y="46680"/>
                </a:lnTo>
                <a:lnTo>
                  <a:pt x="28500" y="46660"/>
                </a:lnTo>
                <a:lnTo>
                  <a:pt x="28490" y="46660"/>
                </a:lnTo>
                <a:lnTo>
                  <a:pt x="28490" y="46650"/>
                </a:lnTo>
                <a:lnTo>
                  <a:pt x="28470" y="46650"/>
                </a:lnTo>
                <a:lnTo>
                  <a:pt x="28470" y="46620"/>
                </a:lnTo>
                <a:lnTo>
                  <a:pt x="28460" y="46620"/>
                </a:lnTo>
                <a:lnTo>
                  <a:pt x="28460" y="46600"/>
                </a:lnTo>
                <a:lnTo>
                  <a:pt x="28450" y="46600"/>
                </a:lnTo>
                <a:lnTo>
                  <a:pt x="28450" y="46570"/>
                </a:lnTo>
                <a:lnTo>
                  <a:pt x="28430" y="46570"/>
                </a:lnTo>
                <a:lnTo>
                  <a:pt x="28430" y="46540"/>
                </a:lnTo>
                <a:lnTo>
                  <a:pt x="28420" y="46540"/>
                </a:lnTo>
                <a:lnTo>
                  <a:pt x="28420" y="46510"/>
                </a:lnTo>
                <a:lnTo>
                  <a:pt x="28400" y="46510"/>
                </a:lnTo>
                <a:lnTo>
                  <a:pt x="28400" y="46490"/>
                </a:lnTo>
                <a:lnTo>
                  <a:pt x="28390" y="46490"/>
                </a:lnTo>
                <a:lnTo>
                  <a:pt x="28390" y="46480"/>
                </a:lnTo>
                <a:lnTo>
                  <a:pt x="28360" y="46480"/>
                </a:lnTo>
                <a:lnTo>
                  <a:pt x="28360" y="46490"/>
                </a:lnTo>
                <a:lnTo>
                  <a:pt x="28340" y="46490"/>
                </a:lnTo>
                <a:lnTo>
                  <a:pt x="28340" y="46510"/>
                </a:lnTo>
                <a:lnTo>
                  <a:pt x="28310" y="46510"/>
                </a:lnTo>
                <a:lnTo>
                  <a:pt x="28310" y="46520"/>
                </a:lnTo>
                <a:lnTo>
                  <a:pt x="28300" y="46520"/>
                </a:lnTo>
                <a:lnTo>
                  <a:pt x="28300" y="46540"/>
                </a:lnTo>
                <a:lnTo>
                  <a:pt x="28280" y="46540"/>
                </a:lnTo>
                <a:lnTo>
                  <a:pt x="28280" y="46550"/>
                </a:lnTo>
                <a:lnTo>
                  <a:pt x="28190" y="46550"/>
                </a:lnTo>
                <a:lnTo>
                  <a:pt x="28190" y="46540"/>
                </a:lnTo>
                <a:lnTo>
                  <a:pt x="28170" y="46540"/>
                </a:lnTo>
                <a:lnTo>
                  <a:pt x="28170" y="46510"/>
                </a:lnTo>
                <a:lnTo>
                  <a:pt x="28160" y="46510"/>
                </a:lnTo>
                <a:lnTo>
                  <a:pt x="28160" y="46420"/>
                </a:lnTo>
                <a:lnTo>
                  <a:pt x="28140" y="46420"/>
                </a:lnTo>
                <a:lnTo>
                  <a:pt x="28140" y="46240"/>
                </a:lnTo>
                <a:lnTo>
                  <a:pt x="28160" y="46240"/>
                </a:lnTo>
                <a:lnTo>
                  <a:pt x="28160" y="46210"/>
                </a:lnTo>
                <a:lnTo>
                  <a:pt x="28170" y="46210"/>
                </a:lnTo>
                <a:lnTo>
                  <a:pt x="28170" y="46170"/>
                </a:lnTo>
                <a:lnTo>
                  <a:pt x="28190" y="46170"/>
                </a:lnTo>
                <a:lnTo>
                  <a:pt x="28190" y="46160"/>
                </a:lnTo>
                <a:lnTo>
                  <a:pt x="28200" y="46160"/>
                </a:lnTo>
                <a:lnTo>
                  <a:pt x="28200" y="46130"/>
                </a:lnTo>
                <a:lnTo>
                  <a:pt x="28210" y="46130"/>
                </a:lnTo>
                <a:lnTo>
                  <a:pt x="28210" y="46110"/>
                </a:lnTo>
                <a:lnTo>
                  <a:pt x="28230" y="46110"/>
                </a:lnTo>
                <a:lnTo>
                  <a:pt x="28230" y="46080"/>
                </a:lnTo>
                <a:lnTo>
                  <a:pt x="28240" y="46080"/>
                </a:lnTo>
                <a:lnTo>
                  <a:pt x="28240" y="46070"/>
                </a:lnTo>
                <a:lnTo>
                  <a:pt x="28250" y="46070"/>
                </a:lnTo>
                <a:lnTo>
                  <a:pt x="28250" y="46040"/>
                </a:lnTo>
                <a:lnTo>
                  <a:pt x="28270" y="46040"/>
                </a:lnTo>
                <a:lnTo>
                  <a:pt x="28270" y="46020"/>
                </a:lnTo>
                <a:lnTo>
                  <a:pt x="28280" y="46020"/>
                </a:lnTo>
                <a:lnTo>
                  <a:pt x="28280" y="45990"/>
                </a:lnTo>
                <a:lnTo>
                  <a:pt x="28300" y="45990"/>
                </a:lnTo>
                <a:lnTo>
                  <a:pt x="28300" y="45980"/>
                </a:lnTo>
                <a:lnTo>
                  <a:pt x="28310" y="45980"/>
                </a:lnTo>
                <a:lnTo>
                  <a:pt x="28310" y="45950"/>
                </a:lnTo>
                <a:lnTo>
                  <a:pt x="28320" y="45950"/>
                </a:lnTo>
                <a:lnTo>
                  <a:pt x="28320" y="45930"/>
                </a:lnTo>
                <a:lnTo>
                  <a:pt x="28340" y="45930"/>
                </a:lnTo>
                <a:lnTo>
                  <a:pt x="28340" y="45900"/>
                </a:lnTo>
                <a:lnTo>
                  <a:pt x="28350" y="45900"/>
                </a:lnTo>
                <a:lnTo>
                  <a:pt x="28350" y="45890"/>
                </a:lnTo>
                <a:lnTo>
                  <a:pt x="28360" y="45890"/>
                </a:lnTo>
                <a:lnTo>
                  <a:pt x="28360" y="45860"/>
                </a:lnTo>
                <a:lnTo>
                  <a:pt x="28380" y="45860"/>
                </a:lnTo>
                <a:lnTo>
                  <a:pt x="28380" y="45840"/>
                </a:lnTo>
                <a:lnTo>
                  <a:pt x="28390" y="45840"/>
                </a:lnTo>
                <a:lnTo>
                  <a:pt x="28390" y="45810"/>
                </a:lnTo>
                <a:lnTo>
                  <a:pt x="28400" y="45810"/>
                </a:lnTo>
                <a:lnTo>
                  <a:pt x="28400" y="45760"/>
                </a:lnTo>
                <a:lnTo>
                  <a:pt x="28420" y="45760"/>
                </a:lnTo>
                <a:lnTo>
                  <a:pt x="28420" y="45700"/>
                </a:lnTo>
                <a:lnTo>
                  <a:pt x="28430" y="45700"/>
                </a:lnTo>
                <a:lnTo>
                  <a:pt x="28430" y="45540"/>
                </a:lnTo>
                <a:lnTo>
                  <a:pt x="28420" y="45540"/>
                </a:lnTo>
                <a:lnTo>
                  <a:pt x="28420" y="45490"/>
                </a:lnTo>
                <a:lnTo>
                  <a:pt x="28400" y="45490"/>
                </a:lnTo>
                <a:lnTo>
                  <a:pt x="28400" y="45440"/>
                </a:lnTo>
                <a:lnTo>
                  <a:pt x="28390" y="45440"/>
                </a:lnTo>
                <a:lnTo>
                  <a:pt x="28390" y="45380"/>
                </a:lnTo>
                <a:lnTo>
                  <a:pt x="28380" y="45380"/>
                </a:lnTo>
                <a:lnTo>
                  <a:pt x="28380" y="45340"/>
                </a:lnTo>
                <a:lnTo>
                  <a:pt x="28360" y="45340"/>
                </a:lnTo>
                <a:lnTo>
                  <a:pt x="28360" y="45290"/>
                </a:lnTo>
                <a:lnTo>
                  <a:pt x="28380" y="45290"/>
                </a:lnTo>
                <a:lnTo>
                  <a:pt x="28380" y="45260"/>
                </a:lnTo>
                <a:lnTo>
                  <a:pt x="28390" y="45260"/>
                </a:lnTo>
                <a:lnTo>
                  <a:pt x="28390" y="45230"/>
                </a:lnTo>
                <a:lnTo>
                  <a:pt x="28400" y="45230"/>
                </a:lnTo>
                <a:lnTo>
                  <a:pt x="28400" y="45200"/>
                </a:lnTo>
                <a:lnTo>
                  <a:pt x="28420" y="45200"/>
                </a:lnTo>
                <a:lnTo>
                  <a:pt x="28420" y="45160"/>
                </a:lnTo>
                <a:lnTo>
                  <a:pt x="28430" y="45160"/>
                </a:lnTo>
                <a:lnTo>
                  <a:pt x="28430" y="45130"/>
                </a:lnTo>
                <a:lnTo>
                  <a:pt x="28450" y="45130"/>
                </a:lnTo>
                <a:lnTo>
                  <a:pt x="28450" y="45090"/>
                </a:lnTo>
                <a:lnTo>
                  <a:pt x="28460" y="45090"/>
                </a:lnTo>
                <a:lnTo>
                  <a:pt x="28460" y="45060"/>
                </a:lnTo>
                <a:lnTo>
                  <a:pt x="28470" y="45060"/>
                </a:lnTo>
                <a:lnTo>
                  <a:pt x="28470" y="45020"/>
                </a:lnTo>
                <a:lnTo>
                  <a:pt x="28490" y="45020"/>
                </a:lnTo>
                <a:lnTo>
                  <a:pt x="28490" y="44990"/>
                </a:lnTo>
                <a:lnTo>
                  <a:pt x="28500" y="44990"/>
                </a:lnTo>
                <a:lnTo>
                  <a:pt x="28500" y="44960"/>
                </a:lnTo>
                <a:lnTo>
                  <a:pt x="28510" y="44960"/>
                </a:lnTo>
                <a:lnTo>
                  <a:pt x="28510" y="44930"/>
                </a:lnTo>
                <a:lnTo>
                  <a:pt x="28530" y="44930"/>
                </a:lnTo>
                <a:lnTo>
                  <a:pt x="28530" y="44900"/>
                </a:lnTo>
                <a:lnTo>
                  <a:pt x="28540" y="44900"/>
                </a:lnTo>
                <a:lnTo>
                  <a:pt x="28540" y="44840"/>
                </a:lnTo>
                <a:lnTo>
                  <a:pt x="28560" y="44840"/>
                </a:lnTo>
                <a:lnTo>
                  <a:pt x="28560" y="44780"/>
                </a:lnTo>
                <a:lnTo>
                  <a:pt x="28570" y="44780"/>
                </a:lnTo>
                <a:lnTo>
                  <a:pt x="28570" y="44700"/>
                </a:lnTo>
                <a:lnTo>
                  <a:pt x="28580" y="44700"/>
                </a:lnTo>
                <a:lnTo>
                  <a:pt x="28580" y="44640"/>
                </a:lnTo>
                <a:lnTo>
                  <a:pt x="28600" y="44640"/>
                </a:lnTo>
                <a:lnTo>
                  <a:pt x="28600" y="44580"/>
                </a:lnTo>
                <a:lnTo>
                  <a:pt x="28610" y="44580"/>
                </a:lnTo>
                <a:lnTo>
                  <a:pt x="28610" y="44520"/>
                </a:lnTo>
                <a:lnTo>
                  <a:pt x="28620" y="44520"/>
                </a:lnTo>
                <a:lnTo>
                  <a:pt x="28620" y="44470"/>
                </a:lnTo>
                <a:lnTo>
                  <a:pt x="28640" y="44470"/>
                </a:lnTo>
                <a:lnTo>
                  <a:pt x="28640" y="44440"/>
                </a:lnTo>
                <a:lnTo>
                  <a:pt x="28650" y="44440"/>
                </a:lnTo>
                <a:lnTo>
                  <a:pt x="28650" y="44400"/>
                </a:lnTo>
                <a:lnTo>
                  <a:pt x="28670" y="44400"/>
                </a:lnTo>
                <a:lnTo>
                  <a:pt x="28670" y="44350"/>
                </a:lnTo>
                <a:lnTo>
                  <a:pt x="28680" y="44350"/>
                </a:lnTo>
                <a:lnTo>
                  <a:pt x="28680" y="44300"/>
                </a:lnTo>
                <a:lnTo>
                  <a:pt x="28690" y="44300"/>
                </a:lnTo>
                <a:lnTo>
                  <a:pt x="28690" y="44240"/>
                </a:lnTo>
                <a:lnTo>
                  <a:pt x="28710" y="44240"/>
                </a:lnTo>
                <a:lnTo>
                  <a:pt x="28710" y="44200"/>
                </a:lnTo>
                <a:lnTo>
                  <a:pt x="28720" y="44200"/>
                </a:lnTo>
                <a:lnTo>
                  <a:pt x="28720" y="44170"/>
                </a:lnTo>
                <a:lnTo>
                  <a:pt x="28710" y="44170"/>
                </a:lnTo>
                <a:lnTo>
                  <a:pt x="28710" y="44090"/>
                </a:lnTo>
                <a:lnTo>
                  <a:pt x="28720" y="44090"/>
                </a:lnTo>
                <a:lnTo>
                  <a:pt x="28720" y="43970"/>
                </a:lnTo>
                <a:lnTo>
                  <a:pt x="28710" y="43970"/>
                </a:lnTo>
                <a:lnTo>
                  <a:pt x="28710" y="43800"/>
                </a:lnTo>
                <a:lnTo>
                  <a:pt x="28720" y="43800"/>
                </a:lnTo>
                <a:lnTo>
                  <a:pt x="28720" y="43740"/>
                </a:lnTo>
                <a:lnTo>
                  <a:pt x="28730" y="43740"/>
                </a:lnTo>
                <a:lnTo>
                  <a:pt x="28730" y="43680"/>
                </a:lnTo>
                <a:lnTo>
                  <a:pt x="28750" y="43680"/>
                </a:lnTo>
                <a:lnTo>
                  <a:pt x="28750" y="43670"/>
                </a:lnTo>
                <a:lnTo>
                  <a:pt x="28760" y="43670"/>
                </a:lnTo>
                <a:lnTo>
                  <a:pt x="28760" y="43590"/>
                </a:lnTo>
                <a:lnTo>
                  <a:pt x="28780" y="43590"/>
                </a:lnTo>
                <a:lnTo>
                  <a:pt x="28780" y="43560"/>
                </a:lnTo>
                <a:lnTo>
                  <a:pt x="28790" y="43560"/>
                </a:lnTo>
                <a:lnTo>
                  <a:pt x="28790" y="43540"/>
                </a:lnTo>
                <a:lnTo>
                  <a:pt x="28800" y="43540"/>
                </a:lnTo>
                <a:lnTo>
                  <a:pt x="28800" y="43530"/>
                </a:lnTo>
                <a:lnTo>
                  <a:pt x="28820" y="43530"/>
                </a:lnTo>
                <a:lnTo>
                  <a:pt x="28820" y="43500"/>
                </a:lnTo>
                <a:lnTo>
                  <a:pt x="28830" y="43500"/>
                </a:lnTo>
                <a:lnTo>
                  <a:pt x="28830" y="43420"/>
                </a:lnTo>
                <a:lnTo>
                  <a:pt x="28840" y="43420"/>
                </a:lnTo>
                <a:lnTo>
                  <a:pt x="28840" y="43280"/>
                </a:lnTo>
                <a:lnTo>
                  <a:pt x="28860" y="43280"/>
                </a:lnTo>
                <a:lnTo>
                  <a:pt x="28860" y="43250"/>
                </a:lnTo>
                <a:lnTo>
                  <a:pt x="28870" y="43250"/>
                </a:lnTo>
                <a:lnTo>
                  <a:pt x="28870" y="43220"/>
                </a:lnTo>
                <a:lnTo>
                  <a:pt x="28890" y="43220"/>
                </a:lnTo>
                <a:lnTo>
                  <a:pt x="28890" y="43210"/>
                </a:lnTo>
                <a:lnTo>
                  <a:pt x="28900" y="43210"/>
                </a:lnTo>
                <a:lnTo>
                  <a:pt x="28900" y="43180"/>
                </a:lnTo>
                <a:lnTo>
                  <a:pt x="28910" y="43180"/>
                </a:lnTo>
                <a:lnTo>
                  <a:pt x="28910" y="43150"/>
                </a:lnTo>
                <a:lnTo>
                  <a:pt x="28930" y="43150"/>
                </a:lnTo>
                <a:lnTo>
                  <a:pt x="28930" y="43130"/>
                </a:lnTo>
                <a:lnTo>
                  <a:pt x="28940" y="43130"/>
                </a:lnTo>
                <a:lnTo>
                  <a:pt x="28940" y="43100"/>
                </a:lnTo>
                <a:lnTo>
                  <a:pt x="28950" y="43100"/>
                </a:lnTo>
                <a:lnTo>
                  <a:pt x="28950" y="43090"/>
                </a:lnTo>
                <a:lnTo>
                  <a:pt x="28970" y="43090"/>
                </a:lnTo>
                <a:lnTo>
                  <a:pt x="28970" y="43060"/>
                </a:lnTo>
                <a:lnTo>
                  <a:pt x="28980" y="43060"/>
                </a:lnTo>
                <a:lnTo>
                  <a:pt x="28980" y="43030"/>
                </a:lnTo>
                <a:lnTo>
                  <a:pt x="29000" y="43030"/>
                </a:lnTo>
                <a:lnTo>
                  <a:pt x="29000" y="43010"/>
                </a:lnTo>
                <a:lnTo>
                  <a:pt x="29010" y="43010"/>
                </a:lnTo>
                <a:lnTo>
                  <a:pt x="29010" y="42980"/>
                </a:lnTo>
                <a:lnTo>
                  <a:pt x="29020" y="42980"/>
                </a:lnTo>
                <a:lnTo>
                  <a:pt x="29020" y="42950"/>
                </a:lnTo>
                <a:lnTo>
                  <a:pt x="29040" y="42950"/>
                </a:lnTo>
                <a:lnTo>
                  <a:pt x="29040" y="42920"/>
                </a:lnTo>
                <a:lnTo>
                  <a:pt x="29050" y="42920"/>
                </a:lnTo>
                <a:lnTo>
                  <a:pt x="29050" y="42890"/>
                </a:lnTo>
                <a:lnTo>
                  <a:pt x="29060" y="42890"/>
                </a:lnTo>
                <a:lnTo>
                  <a:pt x="29060" y="42840"/>
                </a:lnTo>
                <a:lnTo>
                  <a:pt x="29080" y="42840"/>
                </a:lnTo>
                <a:lnTo>
                  <a:pt x="29080" y="42810"/>
                </a:lnTo>
                <a:lnTo>
                  <a:pt x="29090" y="42810"/>
                </a:lnTo>
                <a:lnTo>
                  <a:pt x="29090" y="42780"/>
                </a:lnTo>
                <a:lnTo>
                  <a:pt x="29110" y="42780"/>
                </a:lnTo>
                <a:lnTo>
                  <a:pt x="29110" y="42740"/>
                </a:lnTo>
                <a:lnTo>
                  <a:pt x="29090" y="42740"/>
                </a:lnTo>
                <a:lnTo>
                  <a:pt x="29090" y="42710"/>
                </a:lnTo>
                <a:lnTo>
                  <a:pt x="29080" y="42710"/>
                </a:lnTo>
                <a:lnTo>
                  <a:pt x="29080" y="42680"/>
                </a:lnTo>
                <a:lnTo>
                  <a:pt x="29060" y="42680"/>
                </a:lnTo>
                <a:lnTo>
                  <a:pt x="29060" y="42650"/>
                </a:lnTo>
                <a:lnTo>
                  <a:pt x="29050" y="42650"/>
                </a:lnTo>
                <a:lnTo>
                  <a:pt x="29050" y="42620"/>
                </a:lnTo>
                <a:lnTo>
                  <a:pt x="29040" y="42620"/>
                </a:lnTo>
                <a:lnTo>
                  <a:pt x="29040" y="42570"/>
                </a:lnTo>
                <a:lnTo>
                  <a:pt x="29050" y="42570"/>
                </a:lnTo>
                <a:lnTo>
                  <a:pt x="29050" y="42480"/>
                </a:lnTo>
                <a:lnTo>
                  <a:pt x="29060" y="42480"/>
                </a:lnTo>
                <a:lnTo>
                  <a:pt x="29060" y="42330"/>
                </a:lnTo>
                <a:lnTo>
                  <a:pt x="29050" y="42330"/>
                </a:lnTo>
                <a:lnTo>
                  <a:pt x="29050" y="42310"/>
                </a:lnTo>
                <a:lnTo>
                  <a:pt x="29040" y="42310"/>
                </a:lnTo>
                <a:lnTo>
                  <a:pt x="29040" y="42300"/>
                </a:lnTo>
                <a:lnTo>
                  <a:pt x="29020" y="42300"/>
                </a:lnTo>
                <a:lnTo>
                  <a:pt x="29020" y="42280"/>
                </a:lnTo>
                <a:lnTo>
                  <a:pt x="29010" y="42280"/>
                </a:lnTo>
                <a:lnTo>
                  <a:pt x="29010" y="42270"/>
                </a:lnTo>
                <a:lnTo>
                  <a:pt x="29000" y="42270"/>
                </a:lnTo>
                <a:lnTo>
                  <a:pt x="29000" y="42240"/>
                </a:lnTo>
                <a:lnTo>
                  <a:pt x="28980" y="42240"/>
                </a:lnTo>
                <a:lnTo>
                  <a:pt x="28980" y="42200"/>
                </a:lnTo>
                <a:lnTo>
                  <a:pt x="28970" y="42200"/>
                </a:lnTo>
                <a:lnTo>
                  <a:pt x="28970" y="42170"/>
                </a:lnTo>
                <a:lnTo>
                  <a:pt x="28950" y="42170"/>
                </a:lnTo>
                <a:lnTo>
                  <a:pt x="28950" y="42110"/>
                </a:lnTo>
                <a:lnTo>
                  <a:pt x="28940" y="42110"/>
                </a:lnTo>
                <a:lnTo>
                  <a:pt x="28940" y="42070"/>
                </a:lnTo>
                <a:lnTo>
                  <a:pt x="28930" y="42070"/>
                </a:lnTo>
                <a:lnTo>
                  <a:pt x="28930" y="42050"/>
                </a:lnTo>
                <a:lnTo>
                  <a:pt x="28910" y="42050"/>
                </a:lnTo>
                <a:lnTo>
                  <a:pt x="28910" y="42040"/>
                </a:lnTo>
                <a:lnTo>
                  <a:pt x="28900" y="42040"/>
                </a:lnTo>
                <a:lnTo>
                  <a:pt x="28900" y="42020"/>
                </a:lnTo>
                <a:lnTo>
                  <a:pt x="28890" y="42020"/>
                </a:lnTo>
                <a:lnTo>
                  <a:pt x="28890" y="42010"/>
                </a:lnTo>
                <a:lnTo>
                  <a:pt x="28860" y="42010"/>
                </a:lnTo>
                <a:lnTo>
                  <a:pt x="28860" y="41990"/>
                </a:lnTo>
                <a:lnTo>
                  <a:pt x="28840" y="41990"/>
                </a:lnTo>
                <a:lnTo>
                  <a:pt x="28840" y="41980"/>
                </a:lnTo>
                <a:lnTo>
                  <a:pt x="28830" y="41980"/>
                </a:lnTo>
                <a:lnTo>
                  <a:pt x="28830" y="41960"/>
                </a:lnTo>
                <a:lnTo>
                  <a:pt x="28820" y="41960"/>
                </a:lnTo>
                <a:lnTo>
                  <a:pt x="28820" y="41950"/>
                </a:lnTo>
                <a:lnTo>
                  <a:pt x="28790" y="41950"/>
                </a:lnTo>
                <a:lnTo>
                  <a:pt x="28790" y="41930"/>
                </a:lnTo>
                <a:lnTo>
                  <a:pt x="28760" y="41930"/>
                </a:lnTo>
                <a:lnTo>
                  <a:pt x="28760" y="41920"/>
                </a:lnTo>
                <a:lnTo>
                  <a:pt x="28730" y="41920"/>
                </a:lnTo>
                <a:lnTo>
                  <a:pt x="28730" y="41930"/>
                </a:lnTo>
                <a:lnTo>
                  <a:pt x="28720" y="41930"/>
                </a:lnTo>
                <a:lnTo>
                  <a:pt x="28720" y="41950"/>
                </a:lnTo>
                <a:lnTo>
                  <a:pt x="28710" y="41950"/>
                </a:lnTo>
                <a:lnTo>
                  <a:pt x="28710" y="41960"/>
                </a:lnTo>
                <a:lnTo>
                  <a:pt x="28690" y="41960"/>
                </a:lnTo>
                <a:lnTo>
                  <a:pt x="28690" y="41990"/>
                </a:lnTo>
                <a:lnTo>
                  <a:pt x="28680" y="41990"/>
                </a:lnTo>
                <a:lnTo>
                  <a:pt x="28680" y="42010"/>
                </a:lnTo>
                <a:lnTo>
                  <a:pt x="28670" y="42010"/>
                </a:lnTo>
                <a:lnTo>
                  <a:pt x="28670" y="42020"/>
                </a:lnTo>
                <a:lnTo>
                  <a:pt x="28650" y="42020"/>
                </a:lnTo>
                <a:lnTo>
                  <a:pt x="28650" y="42040"/>
                </a:lnTo>
                <a:lnTo>
                  <a:pt x="28640" y="42040"/>
                </a:lnTo>
                <a:lnTo>
                  <a:pt x="28640" y="42050"/>
                </a:lnTo>
                <a:lnTo>
                  <a:pt x="28620" y="42050"/>
                </a:lnTo>
                <a:lnTo>
                  <a:pt x="28620" y="42070"/>
                </a:lnTo>
                <a:lnTo>
                  <a:pt x="28610" y="42070"/>
                </a:lnTo>
                <a:lnTo>
                  <a:pt x="28610" y="42080"/>
                </a:lnTo>
                <a:lnTo>
                  <a:pt x="28600" y="42080"/>
                </a:lnTo>
                <a:lnTo>
                  <a:pt x="28600" y="42070"/>
                </a:lnTo>
                <a:lnTo>
                  <a:pt x="28580" y="42070"/>
                </a:lnTo>
                <a:lnTo>
                  <a:pt x="28580" y="42050"/>
                </a:lnTo>
                <a:lnTo>
                  <a:pt x="28570" y="42050"/>
                </a:lnTo>
                <a:lnTo>
                  <a:pt x="28570" y="42070"/>
                </a:lnTo>
                <a:lnTo>
                  <a:pt x="28560" y="42070"/>
                </a:lnTo>
                <a:lnTo>
                  <a:pt x="28560" y="42140"/>
                </a:lnTo>
                <a:lnTo>
                  <a:pt x="28530" y="42140"/>
                </a:lnTo>
                <a:lnTo>
                  <a:pt x="28530" y="42130"/>
                </a:lnTo>
                <a:lnTo>
                  <a:pt x="28510" y="42130"/>
                </a:lnTo>
                <a:lnTo>
                  <a:pt x="28510" y="42110"/>
                </a:lnTo>
                <a:lnTo>
                  <a:pt x="28500" y="42110"/>
                </a:lnTo>
                <a:lnTo>
                  <a:pt x="28500" y="42100"/>
                </a:lnTo>
                <a:lnTo>
                  <a:pt x="28490" y="42100"/>
                </a:lnTo>
                <a:lnTo>
                  <a:pt x="28490" y="42080"/>
                </a:lnTo>
                <a:lnTo>
                  <a:pt x="28470" y="42080"/>
                </a:lnTo>
                <a:lnTo>
                  <a:pt x="28470" y="42010"/>
                </a:lnTo>
                <a:lnTo>
                  <a:pt x="28460" y="42010"/>
                </a:lnTo>
                <a:lnTo>
                  <a:pt x="28460" y="41980"/>
                </a:lnTo>
                <a:lnTo>
                  <a:pt x="28470" y="41980"/>
                </a:lnTo>
                <a:lnTo>
                  <a:pt x="28470" y="41950"/>
                </a:lnTo>
                <a:lnTo>
                  <a:pt x="28490" y="41950"/>
                </a:lnTo>
                <a:lnTo>
                  <a:pt x="28490" y="41930"/>
                </a:lnTo>
                <a:lnTo>
                  <a:pt x="28470" y="41930"/>
                </a:lnTo>
                <a:lnTo>
                  <a:pt x="28470" y="41920"/>
                </a:lnTo>
                <a:lnTo>
                  <a:pt x="28460" y="41920"/>
                </a:lnTo>
                <a:lnTo>
                  <a:pt x="28460" y="41900"/>
                </a:lnTo>
                <a:lnTo>
                  <a:pt x="28470" y="41900"/>
                </a:lnTo>
                <a:lnTo>
                  <a:pt x="28470" y="41890"/>
                </a:lnTo>
                <a:lnTo>
                  <a:pt x="28500" y="41890"/>
                </a:lnTo>
                <a:lnTo>
                  <a:pt x="28500" y="41870"/>
                </a:lnTo>
                <a:lnTo>
                  <a:pt x="28510" y="41870"/>
                </a:lnTo>
                <a:lnTo>
                  <a:pt x="28510" y="41850"/>
                </a:lnTo>
                <a:lnTo>
                  <a:pt x="28540" y="41850"/>
                </a:lnTo>
                <a:lnTo>
                  <a:pt x="28540" y="41840"/>
                </a:lnTo>
                <a:lnTo>
                  <a:pt x="28560" y="41840"/>
                </a:lnTo>
                <a:lnTo>
                  <a:pt x="28560" y="41820"/>
                </a:lnTo>
                <a:lnTo>
                  <a:pt x="28580" y="41820"/>
                </a:lnTo>
                <a:lnTo>
                  <a:pt x="28580" y="41810"/>
                </a:lnTo>
                <a:lnTo>
                  <a:pt x="28610" y="41810"/>
                </a:lnTo>
                <a:lnTo>
                  <a:pt x="28610" y="41790"/>
                </a:lnTo>
                <a:lnTo>
                  <a:pt x="28620" y="41790"/>
                </a:lnTo>
                <a:lnTo>
                  <a:pt x="28620" y="41780"/>
                </a:lnTo>
                <a:lnTo>
                  <a:pt x="28640" y="41780"/>
                </a:lnTo>
                <a:lnTo>
                  <a:pt x="28640" y="41760"/>
                </a:lnTo>
                <a:lnTo>
                  <a:pt x="28650" y="41760"/>
                </a:lnTo>
                <a:lnTo>
                  <a:pt x="28650" y="41730"/>
                </a:lnTo>
                <a:lnTo>
                  <a:pt x="28670" y="41730"/>
                </a:lnTo>
                <a:lnTo>
                  <a:pt x="28670" y="41720"/>
                </a:lnTo>
                <a:lnTo>
                  <a:pt x="28680" y="41720"/>
                </a:lnTo>
                <a:lnTo>
                  <a:pt x="28680" y="41700"/>
                </a:lnTo>
                <a:lnTo>
                  <a:pt x="28690" y="41700"/>
                </a:lnTo>
                <a:lnTo>
                  <a:pt x="28690" y="41670"/>
                </a:lnTo>
                <a:lnTo>
                  <a:pt x="28710" y="41670"/>
                </a:lnTo>
                <a:lnTo>
                  <a:pt x="28710" y="41660"/>
                </a:lnTo>
                <a:lnTo>
                  <a:pt x="28720" y="41660"/>
                </a:lnTo>
                <a:lnTo>
                  <a:pt x="28720" y="41630"/>
                </a:lnTo>
                <a:lnTo>
                  <a:pt x="28730" y="41630"/>
                </a:lnTo>
                <a:lnTo>
                  <a:pt x="28730" y="41610"/>
                </a:lnTo>
                <a:lnTo>
                  <a:pt x="28750" y="41610"/>
                </a:lnTo>
                <a:lnTo>
                  <a:pt x="28750" y="41600"/>
                </a:lnTo>
                <a:lnTo>
                  <a:pt x="28760" y="41600"/>
                </a:lnTo>
                <a:lnTo>
                  <a:pt x="28760" y="41570"/>
                </a:lnTo>
                <a:lnTo>
                  <a:pt x="28780" y="41570"/>
                </a:lnTo>
                <a:lnTo>
                  <a:pt x="28780" y="41550"/>
                </a:lnTo>
                <a:lnTo>
                  <a:pt x="28790" y="41550"/>
                </a:lnTo>
                <a:lnTo>
                  <a:pt x="28790" y="41540"/>
                </a:lnTo>
                <a:lnTo>
                  <a:pt x="28800" y="41540"/>
                </a:lnTo>
                <a:lnTo>
                  <a:pt x="28800" y="41500"/>
                </a:lnTo>
                <a:lnTo>
                  <a:pt x="28820" y="41500"/>
                </a:lnTo>
                <a:lnTo>
                  <a:pt x="28820" y="41490"/>
                </a:lnTo>
                <a:lnTo>
                  <a:pt x="28830" y="41490"/>
                </a:lnTo>
                <a:lnTo>
                  <a:pt x="28830" y="41470"/>
                </a:lnTo>
                <a:lnTo>
                  <a:pt x="28840" y="41470"/>
                </a:lnTo>
                <a:lnTo>
                  <a:pt x="28840" y="41490"/>
                </a:lnTo>
                <a:lnTo>
                  <a:pt x="28870" y="41490"/>
                </a:lnTo>
                <a:lnTo>
                  <a:pt x="28870" y="41470"/>
                </a:lnTo>
                <a:lnTo>
                  <a:pt x="28900" y="41470"/>
                </a:lnTo>
                <a:lnTo>
                  <a:pt x="28900" y="41460"/>
                </a:lnTo>
                <a:lnTo>
                  <a:pt x="28930" y="41460"/>
                </a:lnTo>
                <a:lnTo>
                  <a:pt x="28930" y="41440"/>
                </a:lnTo>
                <a:lnTo>
                  <a:pt x="28950" y="41440"/>
                </a:lnTo>
                <a:lnTo>
                  <a:pt x="28950" y="41430"/>
                </a:lnTo>
                <a:lnTo>
                  <a:pt x="28980" y="41430"/>
                </a:lnTo>
                <a:lnTo>
                  <a:pt x="28980" y="41410"/>
                </a:lnTo>
                <a:lnTo>
                  <a:pt x="29010" y="41410"/>
                </a:lnTo>
                <a:lnTo>
                  <a:pt x="29010" y="41400"/>
                </a:lnTo>
                <a:lnTo>
                  <a:pt x="29040" y="41400"/>
                </a:lnTo>
                <a:lnTo>
                  <a:pt x="29040" y="41380"/>
                </a:lnTo>
                <a:lnTo>
                  <a:pt x="29060" y="41380"/>
                </a:lnTo>
                <a:lnTo>
                  <a:pt x="29060" y="41370"/>
                </a:lnTo>
                <a:lnTo>
                  <a:pt x="29090" y="41370"/>
                </a:lnTo>
                <a:lnTo>
                  <a:pt x="29090" y="41350"/>
                </a:lnTo>
                <a:lnTo>
                  <a:pt x="29120" y="41350"/>
                </a:lnTo>
                <a:lnTo>
                  <a:pt x="29120" y="41340"/>
                </a:lnTo>
                <a:lnTo>
                  <a:pt x="29150" y="41340"/>
                </a:lnTo>
                <a:lnTo>
                  <a:pt x="29150" y="41320"/>
                </a:lnTo>
                <a:lnTo>
                  <a:pt x="29170" y="41320"/>
                </a:lnTo>
                <a:lnTo>
                  <a:pt x="29170" y="41310"/>
                </a:lnTo>
                <a:lnTo>
                  <a:pt x="29200" y="41310"/>
                </a:lnTo>
                <a:lnTo>
                  <a:pt x="29200" y="41290"/>
                </a:lnTo>
                <a:lnTo>
                  <a:pt x="29230" y="41290"/>
                </a:lnTo>
                <a:lnTo>
                  <a:pt x="29230" y="41280"/>
                </a:lnTo>
                <a:lnTo>
                  <a:pt x="29240" y="41280"/>
                </a:lnTo>
                <a:lnTo>
                  <a:pt x="29240" y="41260"/>
                </a:lnTo>
                <a:lnTo>
                  <a:pt x="29280" y="41260"/>
                </a:lnTo>
                <a:lnTo>
                  <a:pt x="29280" y="41250"/>
                </a:lnTo>
                <a:lnTo>
                  <a:pt x="29320" y="41250"/>
                </a:lnTo>
                <a:lnTo>
                  <a:pt x="29320" y="41230"/>
                </a:lnTo>
                <a:lnTo>
                  <a:pt x="29370" y="41230"/>
                </a:lnTo>
                <a:lnTo>
                  <a:pt x="29370" y="41220"/>
                </a:lnTo>
                <a:lnTo>
                  <a:pt x="29390" y="41220"/>
                </a:lnTo>
                <a:lnTo>
                  <a:pt x="29390" y="41200"/>
                </a:lnTo>
                <a:lnTo>
                  <a:pt x="29410" y="41200"/>
                </a:lnTo>
                <a:lnTo>
                  <a:pt x="29410" y="41170"/>
                </a:lnTo>
                <a:lnTo>
                  <a:pt x="29420" y="41170"/>
                </a:lnTo>
                <a:lnTo>
                  <a:pt x="29420" y="41120"/>
                </a:lnTo>
                <a:lnTo>
                  <a:pt x="29430" y="41120"/>
                </a:lnTo>
                <a:lnTo>
                  <a:pt x="29430" y="41090"/>
                </a:lnTo>
                <a:lnTo>
                  <a:pt x="29460" y="41090"/>
                </a:lnTo>
                <a:lnTo>
                  <a:pt x="29460" y="41080"/>
                </a:lnTo>
                <a:lnTo>
                  <a:pt x="29520" y="41080"/>
                </a:lnTo>
                <a:lnTo>
                  <a:pt x="29520" y="41060"/>
                </a:lnTo>
                <a:lnTo>
                  <a:pt x="29570" y="41060"/>
                </a:lnTo>
                <a:lnTo>
                  <a:pt x="29570" y="41050"/>
                </a:lnTo>
                <a:lnTo>
                  <a:pt x="29630" y="41050"/>
                </a:lnTo>
                <a:lnTo>
                  <a:pt x="29630" y="41030"/>
                </a:lnTo>
                <a:lnTo>
                  <a:pt x="29680" y="41030"/>
                </a:lnTo>
                <a:lnTo>
                  <a:pt x="29680" y="41020"/>
                </a:lnTo>
                <a:lnTo>
                  <a:pt x="29710" y="41020"/>
                </a:lnTo>
                <a:lnTo>
                  <a:pt x="29710" y="41000"/>
                </a:lnTo>
                <a:lnTo>
                  <a:pt x="29720" y="41000"/>
                </a:lnTo>
                <a:lnTo>
                  <a:pt x="29720" y="40990"/>
                </a:lnTo>
                <a:lnTo>
                  <a:pt x="29740" y="40990"/>
                </a:lnTo>
                <a:lnTo>
                  <a:pt x="29740" y="40970"/>
                </a:lnTo>
                <a:lnTo>
                  <a:pt x="29750" y="40970"/>
                </a:lnTo>
                <a:lnTo>
                  <a:pt x="29750" y="40960"/>
                </a:lnTo>
                <a:lnTo>
                  <a:pt x="29760" y="40960"/>
                </a:lnTo>
                <a:lnTo>
                  <a:pt x="29760" y="40940"/>
                </a:lnTo>
                <a:lnTo>
                  <a:pt x="29780" y="40940"/>
                </a:lnTo>
                <a:lnTo>
                  <a:pt x="29780" y="40930"/>
                </a:lnTo>
                <a:lnTo>
                  <a:pt x="29790" y="40930"/>
                </a:lnTo>
                <a:lnTo>
                  <a:pt x="29790" y="40910"/>
                </a:lnTo>
                <a:lnTo>
                  <a:pt x="29810" y="40910"/>
                </a:lnTo>
                <a:lnTo>
                  <a:pt x="29810" y="40880"/>
                </a:lnTo>
                <a:lnTo>
                  <a:pt x="29820" y="40880"/>
                </a:lnTo>
                <a:lnTo>
                  <a:pt x="29820" y="40870"/>
                </a:lnTo>
                <a:lnTo>
                  <a:pt x="29830" y="40870"/>
                </a:lnTo>
                <a:lnTo>
                  <a:pt x="29830" y="40850"/>
                </a:lnTo>
                <a:lnTo>
                  <a:pt x="29850" y="40850"/>
                </a:lnTo>
                <a:lnTo>
                  <a:pt x="29850" y="40840"/>
                </a:lnTo>
                <a:lnTo>
                  <a:pt x="29860" y="40840"/>
                </a:lnTo>
                <a:lnTo>
                  <a:pt x="29860" y="40820"/>
                </a:lnTo>
                <a:lnTo>
                  <a:pt x="29890" y="40820"/>
                </a:lnTo>
                <a:lnTo>
                  <a:pt x="29890" y="40800"/>
                </a:lnTo>
                <a:lnTo>
                  <a:pt x="29930" y="40800"/>
                </a:lnTo>
                <a:lnTo>
                  <a:pt x="29930" y="40790"/>
                </a:lnTo>
                <a:lnTo>
                  <a:pt x="29970" y="40790"/>
                </a:lnTo>
                <a:lnTo>
                  <a:pt x="29970" y="40800"/>
                </a:lnTo>
                <a:lnTo>
                  <a:pt x="30000" y="40800"/>
                </a:lnTo>
                <a:lnTo>
                  <a:pt x="30000" y="40820"/>
                </a:lnTo>
                <a:lnTo>
                  <a:pt x="30010" y="40820"/>
                </a:lnTo>
                <a:lnTo>
                  <a:pt x="30010" y="40800"/>
                </a:lnTo>
                <a:lnTo>
                  <a:pt x="30030" y="40800"/>
                </a:lnTo>
                <a:lnTo>
                  <a:pt x="30030" y="40790"/>
                </a:lnTo>
                <a:lnTo>
                  <a:pt x="30040" y="40790"/>
                </a:lnTo>
                <a:lnTo>
                  <a:pt x="30040" y="40770"/>
                </a:lnTo>
                <a:lnTo>
                  <a:pt x="30070" y="40770"/>
                </a:lnTo>
                <a:lnTo>
                  <a:pt x="30070" y="40760"/>
                </a:lnTo>
                <a:lnTo>
                  <a:pt x="30080" y="40760"/>
                </a:lnTo>
                <a:lnTo>
                  <a:pt x="30080" y="40740"/>
                </a:lnTo>
                <a:lnTo>
                  <a:pt x="30090" y="40740"/>
                </a:lnTo>
                <a:lnTo>
                  <a:pt x="30090" y="40730"/>
                </a:lnTo>
                <a:lnTo>
                  <a:pt x="30110" y="40730"/>
                </a:lnTo>
                <a:lnTo>
                  <a:pt x="30110" y="40710"/>
                </a:lnTo>
                <a:lnTo>
                  <a:pt x="30120" y="40710"/>
                </a:lnTo>
                <a:lnTo>
                  <a:pt x="30120" y="40700"/>
                </a:lnTo>
                <a:lnTo>
                  <a:pt x="30150" y="40700"/>
                </a:lnTo>
                <a:lnTo>
                  <a:pt x="30150" y="40680"/>
                </a:lnTo>
                <a:lnTo>
                  <a:pt x="30160" y="40680"/>
                </a:lnTo>
                <a:lnTo>
                  <a:pt x="30160" y="40670"/>
                </a:lnTo>
                <a:lnTo>
                  <a:pt x="30180" y="40670"/>
                </a:lnTo>
                <a:lnTo>
                  <a:pt x="30180" y="40650"/>
                </a:lnTo>
                <a:lnTo>
                  <a:pt x="30190" y="40650"/>
                </a:lnTo>
                <a:lnTo>
                  <a:pt x="30190" y="40640"/>
                </a:lnTo>
                <a:lnTo>
                  <a:pt x="30200" y="40640"/>
                </a:lnTo>
                <a:lnTo>
                  <a:pt x="30200" y="40610"/>
                </a:lnTo>
                <a:lnTo>
                  <a:pt x="30220" y="40610"/>
                </a:lnTo>
                <a:lnTo>
                  <a:pt x="30220" y="40580"/>
                </a:lnTo>
                <a:lnTo>
                  <a:pt x="30200" y="40580"/>
                </a:lnTo>
                <a:lnTo>
                  <a:pt x="30200" y="40560"/>
                </a:lnTo>
                <a:lnTo>
                  <a:pt x="30150" y="40560"/>
                </a:lnTo>
                <a:lnTo>
                  <a:pt x="30150" y="40550"/>
                </a:lnTo>
                <a:lnTo>
                  <a:pt x="30080" y="40550"/>
                </a:lnTo>
                <a:lnTo>
                  <a:pt x="30080" y="40470"/>
                </a:lnTo>
                <a:lnTo>
                  <a:pt x="30090" y="40470"/>
                </a:lnTo>
                <a:lnTo>
                  <a:pt x="30090" y="40440"/>
                </a:lnTo>
                <a:lnTo>
                  <a:pt x="30110" y="40440"/>
                </a:lnTo>
                <a:lnTo>
                  <a:pt x="30110" y="40410"/>
                </a:lnTo>
                <a:lnTo>
                  <a:pt x="30120" y="40410"/>
                </a:lnTo>
                <a:lnTo>
                  <a:pt x="30120" y="40390"/>
                </a:lnTo>
                <a:lnTo>
                  <a:pt x="30140" y="40390"/>
                </a:lnTo>
                <a:lnTo>
                  <a:pt x="30140" y="40380"/>
                </a:lnTo>
                <a:lnTo>
                  <a:pt x="30150" y="40380"/>
                </a:lnTo>
                <a:lnTo>
                  <a:pt x="30150" y="40390"/>
                </a:lnTo>
                <a:lnTo>
                  <a:pt x="30180" y="40390"/>
                </a:lnTo>
                <a:lnTo>
                  <a:pt x="30180" y="40410"/>
                </a:lnTo>
                <a:lnTo>
                  <a:pt x="30260" y="40410"/>
                </a:lnTo>
                <a:lnTo>
                  <a:pt x="30260" y="40420"/>
                </a:lnTo>
                <a:lnTo>
                  <a:pt x="30300" y="40420"/>
                </a:lnTo>
                <a:lnTo>
                  <a:pt x="30300" y="40440"/>
                </a:lnTo>
                <a:lnTo>
                  <a:pt x="30330" y="40440"/>
                </a:lnTo>
                <a:lnTo>
                  <a:pt x="30330" y="40450"/>
                </a:lnTo>
                <a:lnTo>
                  <a:pt x="30600" y="40450"/>
                </a:lnTo>
                <a:lnTo>
                  <a:pt x="30600" y="40470"/>
                </a:lnTo>
                <a:lnTo>
                  <a:pt x="30620" y="40470"/>
                </a:lnTo>
                <a:lnTo>
                  <a:pt x="30620" y="40490"/>
                </a:lnTo>
                <a:lnTo>
                  <a:pt x="30640" y="40490"/>
                </a:lnTo>
                <a:lnTo>
                  <a:pt x="30640" y="40500"/>
                </a:lnTo>
                <a:lnTo>
                  <a:pt x="30660" y="40500"/>
                </a:lnTo>
                <a:lnTo>
                  <a:pt x="30660" y="40520"/>
                </a:lnTo>
                <a:lnTo>
                  <a:pt x="30670" y="40520"/>
                </a:lnTo>
                <a:lnTo>
                  <a:pt x="30670" y="40550"/>
                </a:lnTo>
                <a:lnTo>
                  <a:pt x="30680" y="40550"/>
                </a:lnTo>
                <a:lnTo>
                  <a:pt x="30680" y="40560"/>
                </a:lnTo>
                <a:lnTo>
                  <a:pt x="30700" y="40560"/>
                </a:lnTo>
                <a:lnTo>
                  <a:pt x="30700" y="40590"/>
                </a:lnTo>
                <a:lnTo>
                  <a:pt x="30710" y="40590"/>
                </a:lnTo>
                <a:lnTo>
                  <a:pt x="30710" y="40620"/>
                </a:lnTo>
                <a:lnTo>
                  <a:pt x="30730" y="40620"/>
                </a:lnTo>
                <a:lnTo>
                  <a:pt x="30730" y="40640"/>
                </a:lnTo>
                <a:lnTo>
                  <a:pt x="30740" y="40640"/>
                </a:lnTo>
                <a:lnTo>
                  <a:pt x="30740" y="40670"/>
                </a:lnTo>
                <a:lnTo>
                  <a:pt x="30750" y="40670"/>
                </a:lnTo>
                <a:lnTo>
                  <a:pt x="30750" y="40700"/>
                </a:lnTo>
                <a:lnTo>
                  <a:pt x="30770" y="40700"/>
                </a:lnTo>
                <a:lnTo>
                  <a:pt x="30770" y="40730"/>
                </a:lnTo>
                <a:lnTo>
                  <a:pt x="30780" y="40730"/>
                </a:lnTo>
                <a:lnTo>
                  <a:pt x="30780" y="40770"/>
                </a:lnTo>
                <a:lnTo>
                  <a:pt x="30790" y="40770"/>
                </a:lnTo>
                <a:lnTo>
                  <a:pt x="30790" y="40800"/>
                </a:lnTo>
                <a:lnTo>
                  <a:pt x="30810" y="40800"/>
                </a:lnTo>
                <a:lnTo>
                  <a:pt x="30810" y="40840"/>
                </a:lnTo>
                <a:lnTo>
                  <a:pt x="30820" y="40840"/>
                </a:lnTo>
                <a:lnTo>
                  <a:pt x="30820" y="40880"/>
                </a:lnTo>
                <a:lnTo>
                  <a:pt x="30840" y="40880"/>
                </a:lnTo>
                <a:lnTo>
                  <a:pt x="30840" y="40910"/>
                </a:lnTo>
                <a:lnTo>
                  <a:pt x="30850" y="40910"/>
                </a:lnTo>
                <a:lnTo>
                  <a:pt x="30850" y="40940"/>
                </a:lnTo>
                <a:lnTo>
                  <a:pt x="30860" y="40940"/>
                </a:lnTo>
                <a:lnTo>
                  <a:pt x="30860" y="40970"/>
                </a:lnTo>
                <a:lnTo>
                  <a:pt x="30880" y="40970"/>
                </a:lnTo>
                <a:lnTo>
                  <a:pt x="30880" y="40990"/>
                </a:lnTo>
                <a:lnTo>
                  <a:pt x="30890" y="40990"/>
                </a:lnTo>
                <a:lnTo>
                  <a:pt x="30890" y="41000"/>
                </a:lnTo>
                <a:lnTo>
                  <a:pt x="30900" y="41000"/>
                </a:lnTo>
                <a:lnTo>
                  <a:pt x="30900" y="41030"/>
                </a:lnTo>
                <a:lnTo>
                  <a:pt x="30920" y="41030"/>
                </a:lnTo>
                <a:lnTo>
                  <a:pt x="30920" y="41050"/>
                </a:lnTo>
                <a:lnTo>
                  <a:pt x="30930" y="41050"/>
                </a:lnTo>
                <a:lnTo>
                  <a:pt x="30930" y="41060"/>
                </a:lnTo>
                <a:lnTo>
                  <a:pt x="30950" y="41060"/>
                </a:lnTo>
                <a:lnTo>
                  <a:pt x="30950" y="41080"/>
                </a:lnTo>
                <a:lnTo>
                  <a:pt x="30960" y="41080"/>
                </a:lnTo>
                <a:lnTo>
                  <a:pt x="30960" y="41090"/>
                </a:lnTo>
                <a:lnTo>
                  <a:pt x="30970" y="41090"/>
                </a:lnTo>
                <a:lnTo>
                  <a:pt x="30970" y="41110"/>
                </a:lnTo>
                <a:lnTo>
                  <a:pt x="31000" y="41110"/>
                </a:lnTo>
                <a:lnTo>
                  <a:pt x="31000" y="41090"/>
                </a:lnTo>
                <a:lnTo>
                  <a:pt x="31060" y="41090"/>
                </a:lnTo>
                <a:lnTo>
                  <a:pt x="31060" y="41110"/>
                </a:lnTo>
                <a:lnTo>
                  <a:pt x="31070" y="41110"/>
                </a:lnTo>
                <a:lnTo>
                  <a:pt x="31070" y="41120"/>
                </a:lnTo>
                <a:lnTo>
                  <a:pt x="31080" y="41120"/>
                </a:lnTo>
                <a:lnTo>
                  <a:pt x="31080" y="41150"/>
                </a:lnTo>
                <a:lnTo>
                  <a:pt x="31100" y="41150"/>
                </a:lnTo>
                <a:lnTo>
                  <a:pt x="31100" y="41200"/>
                </a:lnTo>
                <a:lnTo>
                  <a:pt x="31110" y="41200"/>
                </a:lnTo>
                <a:lnTo>
                  <a:pt x="31110" y="41250"/>
                </a:lnTo>
                <a:lnTo>
                  <a:pt x="31120" y="41250"/>
                </a:lnTo>
                <a:lnTo>
                  <a:pt x="31120" y="41280"/>
                </a:lnTo>
                <a:lnTo>
                  <a:pt x="31140" y="41280"/>
                </a:lnTo>
                <a:lnTo>
                  <a:pt x="31140" y="41350"/>
                </a:lnTo>
                <a:lnTo>
                  <a:pt x="31120" y="41350"/>
                </a:lnTo>
                <a:lnTo>
                  <a:pt x="31120" y="41410"/>
                </a:lnTo>
                <a:lnTo>
                  <a:pt x="31140" y="41410"/>
                </a:lnTo>
                <a:lnTo>
                  <a:pt x="31140" y="41440"/>
                </a:lnTo>
                <a:lnTo>
                  <a:pt x="31150" y="41440"/>
                </a:lnTo>
                <a:lnTo>
                  <a:pt x="31150" y="41540"/>
                </a:lnTo>
                <a:lnTo>
                  <a:pt x="31170" y="41540"/>
                </a:lnTo>
                <a:lnTo>
                  <a:pt x="31170" y="41630"/>
                </a:lnTo>
                <a:lnTo>
                  <a:pt x="31180" y="41630"/>
                </a:lnTo>
                <a:lnTo>
                  <a:pt x="31180" y="41690"/>
                </a:lnTo>
                <a:lnTo>
                  <a:pt x="31190" y="41690"/>
                </a:lnTo>
                <a:lnTo>
                  <a:pt x="31190" y="41720"/>
                </a:lnTo>
                <a:lnTo>
                  <a:pt x="31210" y="41720"/>
                </a:lnTo>
                <a:lnTo>
                  <a:pt x="31210" y="41750"/>
                </a:lnTo>
                <a:lnTo>
                  <a:pt x="31220" y="41750"/>
                </a:lnTo>
                <a:lnTo>
                  <a:pt x="31220" y="41780"/>
                </a:lnTo>
                <a:lnTo>
                  <a:pt x="31230" y="41780"/>
                </a:lnTo>
                <a:lnTo>
                  <a:pt x="31230" y="41790"/>
                </a:lnTo>
                <a:lnTo>
                  <a:pt x="31250" y="41790"/>
                </a:lnTo>
                <a:lnTo>
                  <a:pt x="31250" y="41810"/>
                </a:lnTo>
                <a:lnTo>
                  <a:pt x="31260" y="41810"/>
                </a:lnTo>
                <a:lnTo>
                  <a:pt x="31260" y="41820"/>
                </a:lnTo>
                <a:lnTo>
                  <a:pt x="31270" y="41820"/>
                </a:lnTo>
                <a:lnTo>
                  <a:pt x="31270" y="41840"/>
                </a:lnTo>
                <a:lnTo>
                  <a:pt x="31290" y="41840"/>
                </a:lnTo>
                <a:lnTo>
                  <a:pt x="31290" y="41850"/>
                </a:lnTo>
                <a:lnTo>
                  <a:pt x="31300" y="41850"/>
                </a:lnTo>
                <a:lnTo>
                  <a:pt x="31300" y="41870"/>
                </a:lnTo>
                <a:lnTo>
                  <a:pt x="31320" y="41870"/>
                </a:lnTo>
                <a:lnTo>
                  <a:pt x="31320" y="41950"/>
                </a:lnTo>
                <a:lnTo>
                  <a:pt x="31300" y="41950"/>
                </a:lnTo>
                <a:lnTo>
                  <a:pt x="31300" y="41960"/>
                </a:lnTo>
                <a:lnTo>
                  <a:pt x="31290" y="41960"/>
                </a:lnTo>
                <a:lnTo>
                  <a:pt x="31290" y="41980"/>
                </a:lnTo>
                <a:lnTo>
                  <a:pt x="31270" y="41980"/>
                </a:lnTo>
                <a:lnTo>
                  <a:pt x="31270" y="41990"/>
                </a:lnTo>
                <a:lnTo>
                  <a:pt x="31260" y="41990"/>
                </a:lnTo>
                <a:lnTo>
                  <a:pt x="31260" y="42050"/>
                </a:lnTo>
                <a:lnTo>
                  <a:pt x="31270" y="42050"/>
                </a:lnTo>
                <a:lnTo>
                  <a:pt x="31270" y="42130"/>
                </a:lnTo>
                <a:lnTo>
                  <a:pt x="31290" y="42130"/>
                </a:lnTo>
                <a:lnTo>
                  <a:pt x="31290" y="42170"/>
                </a:lnTo>
                <a:lnTo>
                  <a:pt x="31300" y="42170"/>
                </a:lnTo>
                <a:lnTo>
                  <a:pt x="31300" y="42200"/>
                </a:lnTo>
                <a:lnTo>
                  <a:pt x="31320" y="42200"/>
                </a:lnTo>
                <a:lnTo>
                  <a:pt x="31320" y="42240"/>
                </a:lnTo>
                <a:lnTo>
                  <a:pt x="31330" y="42240"/>
                </a:lnTo>
                <a:lnTo>
                  <a:pt x="31330" y="42250"/>
                </a:lnTo>
                <a:lnTo>
                  <a:pt x="31340" y="42250"/>
                </a:lnTo>
                <a:lnTo>
                  <a:pt x="31340" y="42270"/>
                </a:lnTo>
                <a:lnTo>
                  <a:pt x="31400" y="42270"/>
                </a:lnTo>
                <a:lnTo>
                  <a:pt x="31400" y="42280"/>
                </a:lnTo>
                <a:lnTo>
                  <a:pt x="31490" y="42280"/>
                </a:lnTo>
                <a:lnTo>
                  <a:pt x="31490" y="42300"/>
                </a:lnTo>
                <a:lnTo>
                  <a:pt x="31550" y="42300"/>
                </a:lnTo>
                <a:lnTo>
                  <a:pt x="31550" y="42310"/>
                </a:lnTo>
                <a:lnTo>
                  <a:pt x="31580" y="42310"/>
                </a:lnTo>
                <a:lnTo>
                  <a:pt x="31580" y="42330"/>
                </a:lnTo>
                <a:lnTo>
                  <a:pt x="31600" y="42330"/>
                </a:lnTo>
                <a:lnTo>
                  <a:pt x="31600" y="42340"/>
                </a:lnTo>
                <a:lnTo>
                  <a:pt x="31630" y="42340"/>
                </a:lnTo>
                <a:lnTo>
                  <a:pt x="31630" y="42360"/>
                </a:lnTo>
                <a:lnTo>
                  <a:pt x="31660" y="42360"/>
                </a:lnTo>
                <a:lnTo>
                  <a:pt x="31660" y="42370"/>
                </a:lnTo>
                <a:lnTo>
                  <a:pt x="31670" y="42370"/>
                </a:lnTo>
                <a:lnTo>
                  <a:pt x="31670" y="42430"/>
                </a:lnTo>
                <a:lnTo>
                  <a:pt x="31690" y="42430"/>
                </a:lnTo>
                <a:lnTo>
                  <a:pt x="31690" y="42520"/>
                </a:lnTo>
                <a:lnTo>
                  <a:pt x="31700" y="42520"/>
                </a:lnTo>
                <a:lnTo>
                  <a:pt x="31700" y="42550"/>
                </a:lnTo>
                <a:lnTo>
                  <a:pt x="31710" y="42550"/>
                </a:lnTo>
                <a:lnTo>
                  <a:pt x="31710" y="42600"/>
                </a:lnTo>
                <a:lnTo>
                  <a:pt x="31730" y="42600"/>
                </a:lnTo>
                <a:lnTo>
                  <a:pt x="31730" y="42630"/>
                </a:lnTo>
                <a:lnTo>
                  <a:pt x="31740" y="42630"/>
                </a:lnTo>
                <a:lnTo>
                  <a:pt x="31740" y="42680"/>
                </a:lnTo>
                <a:lnTo>
                  <a:pt x="31760" y="42680"/>
                </a:lnTo>
                <a:lnTo>
                  <a:pt x="31760" y="42710"/>
                </a:lnTo>
                <a:lnTo>
                  <a:pt x="31770" y="42710"/>
                </a:lnTo>
                <a:lnTo>
                  <a:pt x="31770" y="42800"/>
                </a:lnTo>
                <a:lnTo>
                  <a:pt x="31780" y="42800"/>
                </a:lnTo>
                <a:lnTo>
                  <a:pt x="31780" y="42860"/>
                </a:lnTo>
                <a:lnTo>
                  <a:pt x="31770" y="42860"/>
                </a:lnTo>
                <a:lnTo>
                  <a:pt x="31770" y="42890"/>
                </a:lnTo>
                <a:lnTo>
                  <a:pt x="31760" y="42890"/>
                </a:lnTo>
                <a:lnTo>
                  <a:pt x="31760" y="42920"/>
                </a:lnTo>
                <a:lnTo>
                  <a:pt x="31740" y="42920"/>
                </a:lnTo>
                <a:lnTo>
                  <a:pt x="31740" y="42950"/>
                </a:lnTo>
                <a:lnTo>
                  <a:pt x="31730" y="42950"/>
                </a:lnTo>
                <a:lnTo>
                  <a:pt x="31730" y="42980"/>
                </a:lnTo>
                <a:lnTo>
                  <a:pt x="31700" y="42980"/>
                </a:lnTo>
                <a:lnTo>
                  <a:pt x="31700" y="43000"/>
                </a:lnTo>
                <a:lnTo>
                  <a:pt x="31670" y="43000"/>
                </a:lnTo>
                <a:lnTo>
                  <a:pt x="31670" y="43010"/>
                </a:lnTo>
                <a:lnTo>
                  <a:pt x="31660" y="43010"/>
                </a:lnTo>
                <a:lnTo>
                  <a:pt x="31660" y="43030"/>
                </a:lnTo>
                <a:lnTo>
                  <a:pt x="31650" y="43030"/>
                </a:lnTo>
                <a:lnTo>
                  <a:pt x="31650" y="43070"/>
                </a:lnTo>
                <a:lnTo>
                  <a:pt x="31660" y="43070"/>
                </a:lnTo>
                <a:lnTo>
                  <a:pt x="31660" y="43130"/>
                </a:lnTo>
                <a:lnTo>
                  <a:pt x="31670" y="43130"/>
                </a:lnTo>
                <a:lnTo>
                  <a:pt x="31670" y="43160"/>
                </a:lnTo>
                <a:lnTo>
                  <a:pt x="31690" y="43160"/>
                </a:lnTo>
                <a:lnTo>
                  <a:pt x="31690" y="43180"/>
                </a:lnTo>
                <a:lnTo>
                  <a:pt x="31700" y="43180"/>
                </a:lnTo>
                <a:lnTo>
                  <a:pt x="31700" y="43190"/>
                </a:lnTo>
                <a:lnTo>
                  <a:pt x="31710" y="43190"/>
                </a:lnTo>
                <a:lnTo>
                  <a:pt x="31710" y="43300"/>
                </a:lnTo>
                <a:lnTo>
                  <a:pt x="31700" y="43300"/>
                </a:lnTo>
                <a:lnTo>
                  <a:pt x="31700" y="43330"/>
                </a:lnTo>
                <a:lnTo>
                  <a:pt x="31710" y="43330"/>
                </a:lnTo>
                <a:lnTo>
                  <a:pt x="31710" y="43360"/>
                </a:lnTo>
                <a:lnTo>
                  <a:pt x="31730" y="43360"/>
                </a:lnTo>
                <a:lnTo>
                  <a:pt x="31730" y="43390"/>
                </a:lnTo>
                <a:lnTo>
                  <a:pt x="31740" y="43390"/>
                </a:lnTo>
                <a:lnTo>
                  <a:pt x="31740" y="43440"/>
                </a:lnTo>
                <a:lnTo>
                  <a:pt x="31730" y="43440"/>
                </a:lnTo>
                <a:lnTo>
                  <a:pt x="31730" y="43510"/>
                </a:lnTo>
                <a:lnTo>
                  <a:pt x="31740" y="43510"/>
                </a:lnTo>
                <a:lnTo>
                  <a:pt x="31740" y="43570"/>
                </a:lnTo>
                <a:lnTo>
                  <a:pt x="31760" y="43570"/>
                </a:lnTo>
                <a:lnTo>
                  <a:pt x="31760" y="43650"/>
                </a:lnTo>
                <a:lnTo>
                  <a:pt x="31770" y="43650"/>
                </a:lnTo>
                <a:lnTo>
                  <a:pt x="31770" y="43710"/>
                </a:lnTo>
                <a:lnTo>
                  <a:pt x="31780" y="43710"/>
                </a:lnTo>
                <a:lnTo>
                  <a:pt x="31780" y="43770"/>
                </a:lnTo>
                <a:lnTo>
                  <a:pt x="31800" y="43770"/>
                </a:lnTo>
                <a:lnTo>
                  <a:pt x="31800" y="43850"/>
                </a:lnTo>
                <a:lnTo>
                  <a:pt x="31810" y="43850"/>
                </a:lnTo>
                <a:lnTo>
                  <a:pt x="31810" y="43910"/>
                </a:lnTo>
                <a:lnTo>
                  <a:pt x="31820" y="43910"/>
                </a:lnTo>
                <a:lnTo>
                  <a:pt x="31820" y="43950"/>
                </a:lnTo>
                <a:lnTo>
                  <a:pt x="31810" y="43950"/>
                </a:lnTo>
                <a:lnTo>
                  <a:pt x="31810" y="43970"/>
                </a:lnTo>
                <a:lnTo>
                  <a:pt x="31820" y="43970"/>
                </a:lnTo>
                <a:lnTo>
                  <a:pt x="31820" y="43980"/>
                </a:lnTo>
                <a:lnTo>
                  <a:pt x="31840" y="43980"/>
                </a:lnTo>
                <a:lnTo>
                  <a:pt x="31840" y="44000"/>
                </a:lnTo>
                <a:lnTo>
                  <a:pt x="31870" y="44000"/>
                </a:lnTo>
                <a:lnTo>
                  <a:pt x="31870" y="44020"/>
                </a:lnTo>
                <a:lnTo>
                  <a:pt x="31890" y="44020"/>
                </a:lnTo>
                <a:lnTo>
                  <a:pt x="31890" y="44030"/>
                </a:lnTo>
                <a:lnTo>
                  <a:pt x="31920" y="44030"/>
                </a:lnTo>
                <a:lnTo>
                  <a:pt x="31920" y="44050"/>
                </a:lnTo>
                <a:lnTo>
                  <a:pt x="31950" y="44050"/>
                </a:lnTo>
                <a:lnTo>
                  <a:pt x="31950" y="44060"/>
                </a:lnTo>
                <a:lnTo>
                  <a:pt x="31980" y="44060"/>
                </a:lnTo>
                <a:lnTo>
                  <a:pt x="31980" y="44080"/>
                </a:lnTo>
                <a:lnTo>
                  <a:pt x="32060" y="44080"/>
                </a:lnTo>
                <a:lnTo>
                  <a:pt x="32060" y="44090"/>
                </a:lnTo>
                <a:lnTo>
                  <a:pt x="32130" y="44090"/>
                </a:lnTo>
                <a:lnTo>
                  <a:pt x="32130" y="44120"/>
                </a:lnTo>
                <a:lnTo>
                  <a:pt x="32140" y="44120"/>
                </a:lnTo>
                <a:lnTo>
                  <a:pt x="32140" y="44140"/>
                </a:lnTo>
                <a:lnTo>
                  <a:pt x="32150" y="44140"/>
                </a:lnTo>
                <a:lnTo>
                  <a:pt x="32150" y="44150"/>
                </a:lnTo>
                <a:lnTo>
                  <a:pt x="32170" y="44150"/>
                </a:lnTo>
                <a:lnTo>
                  <a:pt x="32170" y="44170"/>
                </a:lnTo>
                <a:lnTo>
                  <a:pt x="32200" y="44170"/>
                </a:lnTo>
                <a:lnTo>
                  <a:pt x="32200" y="44180"/>
                </a:lnTo>
                <a:lnTo>
                  <a:pt x="32220" y="44180"/>
                </a:lnTo>
                <a:lnTo>
                  <a:pt x="32220" y="44200"/>
                </a:lnTo>
                <a:lnTo>
                  <a:pt x="32250" y="44200"/>
                </a:lnTo>
                <a:lnTo>
                  <a:pt x="32250" y="44210"/>
                </a:lnTo>
                <a:lnTo>
                  <a:pt x="32280" y="44210"/>
                </a:lnTo>
                <a:lnTo>
                  <a:pt x="32280" y="44230"/>
                </a:lnTo>
                <a:lnTo>
                  <a:pt x="32300" y="44230"/>
                </a:lnTo>
                <a:lnTo>
                  <a:pt x="32300" y="44210"/>
                </a:lnTo>
                <a:lnTo>
                  <a:pt x="32320" y="44210"/>
                </a:lnTo>
                <a:lnTo>
                  <a:pt x="32320" y="44200"/>
                </a:lnTo>
                <a:lnTo>
                  <a:pt x="32330" y="44200"/>
                </a:lnTo>
                <a:lnTo>
                  <a:pt x="32330" y="44180"/>
                </a:lnTo>
                <a:lnTo>
                  <a:pt x="32350" y="44180"/>
                </a:lnTo>
                <a:lnTo>
                  <a:pt x="32350" y="44170"/>
                </a:lnTo>
                <a:lnTo>
                  <a:pt x="32370" y="44170"/>
                </a:lnTo>
                <a:lnTo>
                  <a:pt x="32370" y="44150"/>
                </a:lnTo>
                <a:lnTo>
                  <a:pt x="32400" y="44150"/>
                </a:lnTo>
                <a:lnTo>
                  <a:pt x="32400" y="44170"/>
                </a:lnTo>
                <a:lnTo>
                  <a:pt x="32430" y="44170"/>
                </a:lnTo>
                <a:lnTo>
                  <a:pt x="32430" y="44180"/>
                </a:lnTo>
                <a:lnTo>
                  <a:pt x="32440" y="44180"/>
                </a:lnTo>
                <a:lnTo>
                  <a:pt x="32440" y="44200"/>
                </a:lnTo>
                <a:lnTo>
                  <a:pt x="32500" y="44200"/>
                </a:lnTo>
                <a:lnTo>
                  <a:pt x="32500" y="44180"/>
                </a:lnTo>
                <a:lnTo>
                  <a:pt x="32570" y="44180"/>
                </a:lnTo>
                <a:lnTo>
                  <a:pt x="32570" y="44170"/>
                </a:lnTo>
                <a:lnTo>
                  <a:pt x="32590" y="44170"/>
                </a:lnTo>
                <a:lnTo>
                  <a:pt x="32590" y="44150"/>
                </a:lnTo>
                <a:lnTo>
                  <a:pt x="32620" y="44150"/>
                </a:lnTo>
                <a:lnTo>
                  <a:pt x="32620" y="44140"/>
                </a:lnTo>
                <a:lnTo>
                  <a:pt x="32650" y="44140"/>
                </a:lnTo>
                <a:lnTo>
                  <a:pt x="32650" y="44120"/>
                </a:lnTo>
                <a:lnTo>
                  <a:pt x="32680" y="44120"/>
                </a:lnTo>
                <a:lnTo>
                  <a:pt x="32680" y="44110"/>
                </a:lnTo>
                <a:lnTo>
                  <a:pt x="32700" y="44110"/>
                </a:lnTo>
                <a:lnTo>
                  <a:pt x="32700" y="44090"/>
                </a:lnTo>
                <a:lnTo>
                  <a:pt x="32730" y="44090"/>
                </a:lnTo>
                <a:lnTo>
                  <a:pt x="32730" y="44080"/>
                </a:lnTo>
                <a:lnTo>
                  <a:pt x="32760" y="44080"/>
                </a:lnTo>
                <a:lnTo>
                  <a:pt x="32760" y="44060"/>
                </a:lnTo>
                <a:lnTo>
                  <a:pt x="32790" y="44060"/>
                </a:lnTo>
                <a:lnTo>
                  <a:pt x="32790" y="44050"/>
                </a:lnTo>
                <a:lnTo>
                  <a:pt x="32810" y="44050"/>
                </a:lnTo>
                <a:lnTo>
                  <a:pt x="32810" y="44030"/>
                </a:lnTo>
                <a:lnTo>
                  <a:pt x="32840" y="44030"/>
                </a:lnTo>
                <a:lnTo>
                  <a:pt x="32840" y="44020"/>
                </a:lnTo>
                <a:lnTo>
                  <a:pt x="32870" y="44020"/>
                </a:lnTo>
                <a:lnTo>
                  <a:pt x="32870" y="44000"/>
                </a:lnTo>
                <a:lnTo>
                  <a:pt x="32900" y="44000"/>
                </a:lnTo>
                <a:lnTo>
                  <a:pt x="32900" y="43980"/>
                </a:lnTo>
                <a:lnTo>
                  <a:pt x="32920" y="43980"/>
                </a:lnTo>
                <a:lnTo>
                  <a:pt x="32920" y="43970"/>
                </a:lnTo>
                <a:lnTo>
                  <a:pt x="32950" y="43970"/>
                </a:lnTo>
                <a:lnTo>
                  <a:pt x="32950" y="43950"/>
                </a:lnTo>
                <a:lnTo>
                  <a:pt x="32980" y="43950"/>
                </a:lnTo>
                <a:lnTo>
                  <a:pt x="32980" y="43940"/>
                </a:lnTo>
                <a:lnTo>
                  <a:pt x="32990" y="43940"/>
                </a:lnTo>
                <a:lnTo>
                  <a:pt x="32990" y="43920"/>
                </a:lnTo>
                <a:lnTo>
                  <a:pt x="33010" y="43920"/>
                </a:lnTo>
                <a:lnTo>
                  <a:pt x="33010" y="43890"/>
                </a:lnTo>
                <a:lnTo>
                  <a:pt x="33020" y="43890"/>
                </a:lnTo>
                <a:lnTo>
                  <a:pt x="33020" y="43860"/>
                </a:lnTo>
                <a:lnTo>
                  <a:pt x="33030" y="43860"/>
                </a:lnTo>
                <a:lnTo>
                  <a:pt x="33030" y="43830"/>
                </a:lnTo>
                <a:lnTo>
                  <a:pt x="33050" y="43830"/>
                </a:lnTo>
                <a:lnTo>
                  <a:pt x="33050" y="43770"/>
                </a:lnTo>
                <a:lnTo>
                  <a:pt x="33030" y="43770"/>
                </a:lnTo>
                <a:lnTo>
                  <a:pt x="33030" y="43740"/>
                </a:lnTo>
                <a:lnTo>
                  <a:pt x="33020" y="43740"/>
                </a:lnTo>
                <a:lnTo>
                  <a:pt x="33020" y="43730"/>
                </a:lnTo>
                <a:lnTo>
                  <a:pt x="33010" y="43730"/>
                </a:lnTo>
                <a:lnTo>
                  <a:pt x="33010" y="43710"/>
                </a:lnTo>
                <a:lnTo>
                  <a:pt x="32990" y="43710"/>
                </a:lnTo>
                <a:lnTo>
                  <a:pt x="32990" y="43700"/>
                </a:lnTo>
                <a:lnTo>
                  <a:pt x="32980" y="43700"/>
                </a:lnTo>
                <a:lnTo>
                  <a:pt x="32980" y="43680"/>
                </a:lnTo>
                <a:lnTo>
                  <a:pt x="32950" y="43680"/>
                </a:lnTo>
                <a:lnTo>
                  <a:pt x="32950" y="43670"/>
                </a:lnTo>
                <a:lnTo>
                  <a:pt x="32940" y="43670"/>
                </a:lnTo>
                <a:lnTo>
                  <a:pt x="32940" y="43650"/>
                </a:lnTo>
                <a:lnTo>
                  <a:pt x="32950" y="43650"/>
                </a:lnTo>
                <a:lnTo>
                  <a:pt x="32950" y="43620"/>
                </a:lnTo>
                <a:lnTo>
                  <a:pt x="32960" y="43620"/>
                </a:lnTo>
                <a:lnTo>
                  <a:pt x="32960" y="43590"/>
                </a:lnTo>
                <a:lnTo>
                  <a:pt x="32980" y="43590"/>
                </a:lnTo>
                <a:lnTo>
                  <a:pt x="32980" y="43560"/>
                </a:lnTo>
                <a:lnTo>
                  <a:pt x="32990" y="43560"/>
                </a:lnTo>
                <a:lnTo>
                  <a:pt x="32990" y="43530"/>
                </a:lnTo>
                <a:lnTo>
                  <a:pt x="33010" y="43530"/>
                </a:lnTo>
                <a:lnTo>
                  <a:pt x="33010" y="43510"/>
                </a:lnTo>
                <a:lnTo>
                  <a:pt x="32990" y="43510"/>
                </a:lnTo>
                <a:lnTo>
                  <a:pt x="32990" y="43500"/>
                </a:lnTo>
                <a:lnTo>
                  <a:pt x="32960" y="43500"/>
                </a:lnTo>
                <a:lnTo>
                  <a:pt x="32960" y="43480"/>
                </a:lnTo>
                <a:lnTo>
                  <a:pt x="32940" y="43480"/>
                </a:lnTo>
                <a:lnTo>
                  <a:pt x="32940" y="43470"/>
                </a:lnTo>
                <a:lnTo>
                  <a:pt x="32910" y="43470"/>
                </a:lnTo>
                <a:lnTo>
                  <a:pt x="32910" y="43450"/>
                </a:lnTo>
                <a:lnTo>
                  <a:pt x="32880" y="43450"/>
                </a:lnTo>
                <a:lnTo>
                  <a:pt x="32880" y="43440"/>
                </a:lnTo>
                <a:lnTo>
                  <a:pt x="32840" y="43440"/>
                </a:lnTo>
                <a:lnTo>
                  <a:pt x="32840" y="43420"/>
                </a:lnTo>
                <a:lnTo>
                  <a:pt x="32800" y="43420"/>
                </a:lnTo>
                <a:lnTo>
                  <a:pt x="32800" y="43440"/>
                </a:lnTo>
                <a:lnTo>
                  <a:pt x="32770" y="43440"/>
                </a:lnTo>
                <a:lnTo>
                  <a:pt x="32770" y="43450"/>
                </a:lnTo>
                <a:lnTo>
                  <a:pt x="32760" y="43450"/>
                </a:lnTo>
                <a:lnTo>
                  <a:pt x="32760" y="43440"/>
                </a:lnTo>
                <a:lnTo>
                  <a:pt x="32740" y="43440"/>
                </a:lnTo>
                <a:lnTo>
                  <a:pt x="32740" y="43280"/>
                </a:lnTo>
                <a:lnTo>
                  <a:pt x="32730" y="43280"/>
                </a:lnTo>
                <a:lnTo>
                  <a:pt x="32730" y="43240"/>
                </a:lnTo>
                <a:lnTo>
                  <a:pt x="32720" y="43240"/>
                </a:lnTo>
                <a:lnTo>
                  <a:pt x="32720" y="43220"/>
                </a:lnTo>
                <a:lnTo>
                  <a:pt x="32700" y="43220"/>
                </a:lnTo>
                <a:lnTo>
                  <a:pt x="32700" y="43210"/>
                </a:lnTo>
                <a:lnTo>
                  <a:pt x="32680" y="43210"/>
                </a:lnTo>
                <a:lnTo>
                  <a:pt x="32680" y="43190"/>
                </a:lnTo>
                <a:lnTo>
                  <a:pt x="32650" y="43190"/>
                </a:lnTo>
                <a:lnTo>
                  <a:pt x="32650" y="43180"/>
                </a:lnTo>
                <a:lnTo>
                  <a:pt x="32630" y="43180"/>
                </a:lnTo>
                <a:lnTo>
                  <a:pt x="32630" y="43160"/>
                </a:lnTo>
                <a:lnTo>
                  <a:pt x="32610" y="43160"/>
                </a:lnTo>
                <a:lnTo>
                  <a:pt x="32610" y="43150"/>
                </a:lnTo>
                <a:lnTo>
                  <a:pt x="32580" y="43150"/>
                </a:lnTo>
                <a:lnTo>
                  <a:pt x="32580" y="43130"/>
                </a:lnTo>
                <a:lnTo>
                  <a:pt x="32540" y="43130"/>
                </a:lnTo>
                <a:lnTo>
                  <a:pt x="32540" y="43120"/>
                </a:lnTo>
                <a:lnTo>
                  <a:pt x="32520" y="43120"/>
                </a:lnTo>
                <a:lnTo>
                  <a:pt x="32520" y="43090"/>
                </a:lnTo>
                <a:lnTo>
                  <a:pt x="32510" y="43090"/>
                </a:lnTo>
                <a:lnTo>
                  <a:pt x="32510" y="43070"/>
                </a:lnTo>
                <a:lnTo>
                  <a:pt x="32500" y="43070"/>
                </a:lnTo>
                <a:lnTo>
                  <a:pt x="32500" y="43060"/>
                </a:lnTo>
                <a:lnTo>
                  <a:pt x="32460" y="43060"/>
                </a:lnTo>
                <a:lnTo>
                  <a:pt x="32460" y="43070"/>
                </a:lnTo>
                <a:lnTo>
                  <a:pt x="32410" y="43070"/>
                </a:lnTo>
                <a:lnTo>
                  <a:pt x="32410" y="43060"/>
                </a:lnTo>
                <a:lnTo>
                  <a:pt x="32400" y="43060"/>
                </a:lnTo>
                <a:lnTo>
                  <a:pt x="32400" y="42980"/>
                </a:lnTo>
                <a:lnTo>
                  <a:pt x="32390" y="42980"/>
                </a:lnTo>
                <a:lnTo>
                  <a:pt x="32390" y="42920"/>
                </a:lnTo>
                <a:lnTo>
                  <a:pt x="32370" y="42920"/>
                </a:lnTo>
                <a:lnTo>
                  <a:pt x="32370" y="42890"/>
                </a:lnTo>
                <a:lnTo>
                  <a:pt x="32360" y="42890"/>
                </a:lnTo>
                <a:lnTo>
                  <a:pt x="32360" y="42870"/>
                </a:lnTo>
                <a:lnTo>
                  <a:pt x="32350" y="42870"/>
                </a:lnTo>
                <a:lnTo>
                  <a:pt x="32350" y="42860"/>
                </a:lnTo>
                <a:lnTo>
                  <a:pt x="32320" y="42860"/>
                </a:lnTo>
                <a:lnTo>
                  <a:pt x="32320" y="42840"/>
                </a:lnTo>
                <a:lnTo>
                  <a:pt x="32290" y="42840"/>
                </a:lnTo>
                <a:lnTo>
                  <a:pt x="32290" y="42830"/>
                </a:lnTo>
                <a:lnTo>
                  <a:pt x="32280" y="42830"/>
                </a:lnTo>
                <a:lnTo>
                  <a:pt x="32280" y="42810"/>
                </a:lnTo>
                <a:lnTo>
                  <a:pt x="32260" y="42810"/>
                </a:lnTo>
                <a:lnTo>
                  <a:pt x="32260" y="42800"/>
                </a:lnTo>
                <a:lnTo>
                  <a:pt x="32250" y="42800"/>
                </a:lnTo>
                <a:lnTo>
                  <a:pt x="32250" y="42750"/>
                </a:lnTo>
                <a:lnTo>
                  <a:pt x="32240" y="42750"/>
                </a:lnTo>
                <a:lnTo>
                  <a:pt x="32240" y="42720"/>
                </a:lnTo>
                <a:lnTo>
                  <a:pt x="32320" y="42720"/>
                </a:lnTo>
                <a:lnTo>
                  <a:pt x="32320" y="42710"/>
                </a:lnTo>
                <a:lnTo>
                  <a:pt x="32330" y="42710"/>
                </a:lnTo>
                <a:lnTo>
                  <a:pt x="32330" y="42690"/>
                </a:lnTo>
                <a:lnTo>
                  <a:pt x="32320" y="42690"/>
                </a:lnTo>
                <a:lnTo>
                  <a:pt x="32320" y="42680"/>
                </a:lnTo>
                <a:lnTo>
                  <a:pt x="32290" y="42680"/>
                </a:lnTo>
                <a:lnTo>
                  <a:pt x="32290" y="42650"/>
                </a:lnTo>
                <a:lnTo>
                  <a:pt x="32300" y="42650"/>
                </a:lnTo>
                <a:lnTo>
                  <a:pt x="32300" y="42630"/>
                </a:lnTo>
                <a:lnTo>
                  <a:pt x="32320" y="42630"/>
                </a:lnTo>
                <a:lnTo>
                  <a:pt x="32320" y="42650"/>
                </a:lnTo>
                <a:lnTo>
                  <a:pt x="32330" y="42650"/>
                </a:lnTo>
                <a:lnTo>
                  <a:pt x="32330" y="42660"/>
                </a:lnTo>
                <a:lnTo>
                  <a:pt x="32360" y="42660"/>
                </a:lnTo>
                <a:lnTo>
                  <a:pt x="32360" y="42680"/>
                </a:lnTo>
                <a:lnTo>
                  <a:pt x="32470" y="42680"/>
                </a:lnTo>
                <a:lnTo>
                  <a:pt x="32470" y="42660"/>
                </a:lnTo>
                <a:lnTo>
                  <a:pt x="32500" y="42660"/>
                </a:lnTo>
                <a:lnTo>
                  <a:pt x="32500" y="42650"/>
                </a:lnTo>
                <a:lnTo>
                  <a:pt x="32520" y="42650"/>
                </a:lnTo>
                <a:lnTo>
                  <a:pt x="32520" y="42630"/>
                </a:lnTo>
                <a:lnTo>
                  <a:pt x="32550" y="42630"/>
                </a:lnTo>
                <a:lnTo>
                  <a:pt x="32550" y="42620"/>
                </a:lnTo>
                <a:lnTo>
                  <a:pt x="32580" y="42620"/>
                </a:lnTo>
                <a:lnTo>
                  <a:pt x="32580" y="42600"/>
                </a:lnTo>
                <a:lnTo>
                  <a:pt x="32610" y="42600"/>
                </a:lnTo>
                <a:lnTo>
                  <a:pt x="32610" y="42620"/>
                </a:lnTo>
                <a:lnTo>
                  <a:pt x="32630" y="42620"/>
                </a:lnTo>
                <a:lnTo>
                  <a:pt x="32630" y="42630"/>
                </a:lnTo>
                <a:lnTo>
                  <a:pt x="32680" y="42630"/>
                </a:lnTo>
                <a:lnTo>
                  <a:pt x="32680" y="42650"/>
                </a:lnTo>
                <a:lnTo>
                  <a:pt x="32700" y="42650"/>
                </a:lnTo>
                <a:lnTo>
                  <a:pt x="32700" y="42630"/>
                </a:lnTo>
                <a:lnTo>
                  <a:pt x="32730" y="42630"/>
                </a:lnTo>
                <a:lnTo>
                  <a:pt x="32730" y="42620"/>
                </a:lnTo>
                <a:lnTo>
                  <a:pt x="32740" y="42620"/>
                </a:lnTo>
                <a:lnTo>
                  <a:pt x="32740" y="42600"/>
                </a:lnTo>
                <a:lnTo>
                  <a:pt x="32760" y="42600"/>
                </a:lnTo>
                <a:lnTo>
                  <a:pt x="32760" y="42540"/>
                </a:lnTo>
                <a:lnTo>
                  <a:pt x="32740" y="42540"/>
                </a:lnTo>
                <a:lnTo>
                  <a:pt x="32740" y="42490"/>
                </a:lnTo>
                <a:lnTo>
                  <a:pt x="32730" y="42490"/>
                </a:lnTo>
                <a:lnTo>
                  <a:pt x="32730" y="42480"/>
                </a:lnTo>
                <a:lnTo>
                  <a:pt x="32720" y="42480"/>
                </a:lnTo>
                <a:lnTo>
                  <a:pt x="32720" y="42460"/>
                </a:lnTo>
                <a:lnTo>
                  <a:pt x="32700" y="42460"/>
                </a:lnTo>
                <a:lnTo>
                  <a:pt x="32700" y="42450"/>
                </a:lnTo>
                <a:lnTo>
                  <a:pt x="32690" y="42450"/>
                </a:lnTo>
                <a:lnTo>
                  <a:pt x="32690" y="42430"/>
                </a:lnTo>
                <a:lnTo>
                  <a:pt x="32680" y="42430"/>
                </a:lnTo>
                <a:lnTo>
                  <a:pt x="32680" y="42420"/>
                </a:lnTo>
                <a:lnTo>
                  <a:pt x="32660" y="42420"/>
                </a:lnTo>
                <a:lnTo>
                  <a:pt x="32660" y="42400"/>
                </a:lnTo>
                <a:lnTo>
                  <a:pt x="32650" y="42400"/>
                </a:lnTo>
                <a:lnTo>
                  <a:pt x="32650" y="42390"/>
                </a:lnTo>
                <a:lnTo>
                  <a:pt x="32630" y="42390"/>
                </a:lnTo>
                <a:lnTo>
                  <a:pt x="32630" y="42370"/>
                </a:lnTo>
                <a:lnTo>
                  <a:pt x="32620" y="42370"/>
                </a:lnTo>
                <a:lnTo>
                  <a:pt x="32620" y="42360"/>
                </a:lnTo>
                <a:lnTo>
                  <a:pt x="32610" y="42360"/>
                </a:lnTo>
                <a:lnTo>
                  <a:pt x="32610" y="42340"/>
                </a:lnTo>
                <a:lnTo>
                  <a:pt x="32590" y="42340"/>
                </a:lnTo>
                <a:lnTo>
                  <a:pt x="32590" y="42330"/>
                </a:lnTo>
                <a:lnTo>
                  <a:pt x="32580" y="42330"/>
                </a:lnTo>
                <a:lnTo>
                  <a:pt x="32580" y="42300"/>
                </a:lnTo>
                <a:lnTo>
                  <a:pt x="32570" y="42300"/>
                </a:lnTo>
                <a:lnTo>
                  <a:pt x="32570" y="42280"/>
                </a:lnTo>
                <a:lnTo>
                  <a:pt x="32550" y="42280"/>
                </a:lnTo>
                <a:lnTo>
                  <a:pt x="32550" y="42270"/>
                </a:lnTo>
                <a:lnTo>
                  <a:pt x="32540" y="42270"/>
                </a:lnTo>
                <a:lnTo>
                  <a:pt x="32540" y="42250"/>
                </a:lnTo>
                <a:lnTo>
                  <a:pt x="32520" y="42250"/>
                </a:lnTo>
                <a:lnTo>
                  <a:pt x="32520" y="42240"/>
                </a:lnTo>
                <a:lnTo>
                  <a:pt x="32510" y="42240"/>
                </a:lnTo>
                <a:lnTo>
                  <a:pt x="32510" y="42200"/>
                </a:lnTo>
                <a:lnTo>
                  <a:pt x="32500" y="42200"/>
                </a:lnTo>
                <a:lnTo>
                  <a:pt x="32500" y="42190"/>
                </a:lnTo>
                <a:lnTo>
                  <a:pt x="32480" y="42190"/>
                </a:lnTo>
                <a:lnTo>
                  <a:pt x="32480" y="42170"/>
                </a:lnTo>
                <a:lnTo>
                  <a:pt x="32500" y="42170"/>
                </a:lnTo>
                <a:lnTo>
                  <a:pt x="32500" y="42160"/>
                </a:lnTo>
                <a:lnTo>
                  <a:pt x="32510" y="42160"/>
                </a:lnTo>
                <a:lnTo>
                  <a:pt x="32510" y="42140"/>
                </a:lnTo>
                <a:lnTo>
                  <a:pt x="32500" y="42140"/>
                </a:lnTo>
                <a:lnTo>
                  <a:pt x="32500" y="42130"/>
                </a:lnTo>
                <a:lnTo>
                  <a:pt x="32480" y="42130"/>
                </a:lnTo>
                <a:lnTo>
                  <a:pt x="32480" y="42110"/>
                </a:lnTo>
                <a:lnTo>
                  <a:pt x="32460" y="42110"/>
                </a:lnTo>
                <a:lnTo>
                  <a:pt x="32460" y="42100"/>
                </a:lnTo>
                <a:lnTo>
                  <a:pt x="32440" y="42100"/>
                </a:lnTo>
                <a:lnTo>
                  <a:pt x="32440" y="42080"/>
                </a:lnTo>
                <a:lnTo>
                  <a:pt x="32410" y="42080"/>
                </a:lnTo>
                <a:lnTo>
                  <a:pt x="32410" y="42070"/>
                </a:lnTo>
                <a:lnTo>
                  <a:pt x="32400" y="42070"/>
                </a:lnTo>
                <a:lnTo>
                  <a:pt x="32400" y="42050"/>
                </a:lnTo>
                <a:lnTo>
                  <a:pt x="32390" y="42050"/>
                </a:lnTo>
                <a:lnTo>
                  <a:pt x="32390" y="42040"/>
                </a:lnTo>
                <a:lnTo>
                  <a:pt x="32370" y="42040"/>
                </a:lnTo>
                <a:lnTo>
                  <a:pt x="32370" y="42020"/>
                </a:lnTo>
                <a:lnTo>
                  <a:pt x="32360" y="42020"/>
                </a:lnTo>
                <a:lnTo>
                  <a:pt x="32360" y="42010"/>
                </a:lnTo>
                <a:lnTo>
                  <a:pt x="32350" y="42010"/>
                </a:lnTo>
                <a:lnTo>
                  <a:pt x="32350" y="41990"/>
                </a:lnTo>
                <a:lnTo>
                  <a:pt x="32330" y="41990"/>
                </a:lnTo>
                <a:lnTo>
                  <a:pt x="32330" y="41980"/>
                </a:lnTo>
                <a:lnTo>
                  <a:pt x="32320" y="41980"/>
                </a:lnTo>
                <a:lnTo>
                  <a:pt x="32320" y="41960"/>
                </a:lnTo>
                <a:lnTo>
                  <a:pt x="32300" y="41960"/>
                </a:lnTo>
                <a:lnTo>
                  <a:pt x="32300" y="41950"/>
                </a:lnTo>
                <a:lnTo>
                  <a:pt x="32290" y="41950"/>
                </a:lnTo>
                <a:lnTo>
                  <a:pt x="32290" y="41930"/>
                </a:lnTo>
                <a:lnTo>
                  <a:pt x="32260" y="41930"/>
                </a:lnTo>
                <a:lnTo>
                  <a:pt x="32260" y="41920"/>
                </a:lnTo>
                <a:lnTo>
                  <a:pt x="32250" y="41920"/>
                </a:lnTo>
                <a:lnTo>
                  <a:pt x="32250" y="41900"/>
                </a:lnTo>
                <a:lnTo>
                  <a:pt x="32240" y="41900"/>
                </a:lnTo>
                <a:lnTo>
                  <a:pt x="32240" y="41890"/>
                </a:lnTo>
                <a:lnTo>
                  <a:pt x="32220" y="41890"/>
                </a:lnTo>
                <a:lnTo>
                  <a:pt x="32220" y="41840"/>
                </a:lnTo>
                <a:lnTo>
                  <a:pt x="32240" y="41840"/>
                </a:lnTo>
                <a:lnTo>
                  <a:pt x="32240" y="41820"/>
                </a:lnTo>
                <a:lnTo>
                  <a:pt x="32250" y="41820"/>
                </a:lnTo>
                <a:lnTo>
                  <a:pt x="32250" y="41810"/>
                </a:lnTo>
                <a:lnTo>
                  <a:pt x="32260" y="41810"/>
                </a:lnTo>
                <a:lnTo>
                  <a:pt x="32260" y="41790"/>
                </a:lnTo>
                <a:lnTo>
                  <a:pt x="32280" y="41790"/>
                </a:lnTo>
                <a:lnTo>
                  <a:pt x="32280" y="41780"/>
                </a:lnTo>
                <a:lnTo>
                  <a:pt x="32290" y="41780"/>
                </a:lnTo>
                <a:lnTo>
                  <a:pt x="32290" y="41760"/>
                </a:lnTo>
                <a:lnTo>
                  <a:pt x="32320" y="41760"/>
                </a:lnTo>
                <a:lnTo>
                  <a:pt x="32320" y="41750"/>
                </a:lnTo>
                <a:lnTo>
                  <a:pt x="32350" y="41750"/>
                </a:lnTo>
                <a:lnTo>
                  <a:pt x="32350" y="41730"/>
                </a:lnTo>
                <a:lnTo>
                  <a:pt x="32370" y="41730"/>
                </a:lnTo>
                <a:lnTo>
                  <a:pt x="32370" y="41720"/>
                </a:lnTo>
                <a:lnTo>
                  <a:pt x="32400" y="41720"/>
                </a:lnTo>
                <a:lnTo>
                  <a:pt x="32400" y="41700"/>
                </a:lnTo>
                <a:lnTo>
                  <a:pt x="32410" y="41700"/>
                </a:lnTo>
                <a:lnTo>
                  <a:pt x="32410" y="41690"/>
                </a:lnTo>
                <a:lnTo>
                  <a:pt x="32430" y="41690"/>
                </a:lnTo>
                <a:lnTo>
                  <a:pt x="32430" y="41630"/>
                </a:lnTo>
                <a:lnTo>
                  <a:pt x="32440" y="41630"/>
                </a:lnTo>
                <a:lnTo>
                  <a:pt x="32440" y="41540"/>
                </a:lnTo>
                <a:lnTo>
                  <a:pt x="32430" y="41540"/>
                </a:lnTo>
                <a:lnTo>
                  <a:pt x="32430" y="41470"/>
                </a:lnTo>
                <a:lnTo>
                  <a:pt x="32410" y="41470"/>
                </a:lnTo>
                <a:lnTo>
                  <a:pt x="32410" y="41460"/>
                </a:lnTo>
                <a:lnTo>
                  <a:pt x="32400" y="41460"/>
                </a:lnTo>
                <a:lnTo>
                  <a:pt x="32400" y="41430"/>
                </a:lnTo>
                <a:lnTo>
                  <a:pt x="32390" y="41430"/>
                </a:lnTo>
                <a:lnTo>
                  <a:pt x="32390" y="41410"/>
                </a:lnTo>
                <a:lnTo>
                  <a:pt x="32370" y="41410"/>
                </a:lnTo>
                <a:lnTo>
                  <a:pt x="32370" y="41400"/>
                </a:lnTo>
                <a:lnTo>
                  <a:pt x="32360" y="41400"/>
                </a:lnTo>
                <a:lnTo>
                  <a:pt x="32360" y="41380"/>
                </a:lnTo>
                <a:lnTo>
                  <a:pt x="32350" y="41380"/>
                </a:lnTo>
                <a:lnTo>
                  <a:pt x="32350" y="41350"/>
                </a:lnTo>
                <a:lnTo>
                  <a:pt x="32330" y="41350"/>
                </a:lnTo>
                <a:lnTo>
                  <a:pt x="32330" y="41340"/>
                </a:lnTo>
                <a:lnTo>
                  <a:pt x="32320" y="41340"/>
                </a:lnTo>
                <a:lnTo>
                  <a:pt x="32320" y="41320"/>
                </a:lnTo>
                <a:lnTo>
                  <a:pt x="32300" y="41320"/>
                </a:lnTo>
                <a:lnTo>
                  <a:pt x="32300" y="41310"/>
                </a:lnTo>
                <a:lnTo>
                  <a:pt x="32290" y="41310"/>
                </a:lnTo>
                <a:lnTo>
                  <a:pt x="32290" y="41290"/>
                </a:lnTo>
                <a:lnTo>
                  <a:pt x="32280" y="41290"/>
                </a:lnTo>
                <a:lnTo>
                  <a:pt x="32280" y="41260"/>
                </a:lnTo>
                <a:lnTo>
                  <a:pt x="32260" y="41260"/>
                </a:lnTo>
                <a:lnTo>
                  <a:pt x="32260" y="41250"/>
                </a:lnTo>
                <a:lnTo>
                  <a:pt x="32250" y="41250"/>
                </a:lnTo>
                <a:lnTo>
                  <a:pt x="32250" y="41230"/>
                </a:lnTo>
                <a:lnTo>
                  <a:pt x="32240" y="41230"/>
                </a:lnTo>
                <a:lnTo>
                  <a:pt x="32240" y="41220"/>
                </a:lnTo>
                <a:lnTo>
                  <a:pt x="32220" y="41220"/>
                </a:lnTo>
                <a:lnTo>
                  <a:pt x="32220" y="41190"/>
                </a:lnTo>
                <a:lnTo>
                  <a:pt x="32210" y="41190"/>
                </a:lnTo>
                <a:lnTo>
                  <a:pt x="32210" y="41170"/>
                </a:lnTo>
                <a:lnTo>
                  <a:pt x="32200" y="41170"/>
                </a:lnTo>
                <a:lnTo>
                  <a:pt x="32200" y="41150"/>
                </a:lnTo>
                <a:lnTo>
                  <a:pt x="32180" y="41150"/>
                </a:lnTo>
                <a:lnTo>
                  <a:pt x="32180" y="41140"/>
                </a:lnTo>
                <a:lnTo>
                  <a:pt x="32150" y="41140"/>
                </a:lnTo>
                <a:lnTo>
                  <a:pt x="32150" y="41120"/>
                </a:lnTo>
                <a:lnTo>
                  <a:pt x="32130" y="41120"/>
                </a:lnTo>
                <a:lnTo>
                  <a:pt x="32130" y="41110"/>
                </a:lnTo>
                <a:lnTo>
                  <a:pt x="32090" y="41110"/>
                </a:lnTo>
                <a:lnTo>
                  <a:pt x="32090" y="41090"/>
                </a:lnTo>
                <a:lnTo>
                  <a:pt x="32060" y="41090"/>
                </a:lnTo>
                <a:lnTo>
                  <a:pt x="32060" y="41080"/>
                </a:lnTo>
                <a:lnTo>
                  <a:pt x="32040" y="41080"/>
                </a:lnTo>
                <a:lnTo>
                  <a:pt x="32040" y="41060"/>
                </a:lnTo>
                <a:lnTo>
                  <a:pt x="32030" y="41060"/>
                </a:lnTo>
                <a:lnTo>
                  <a:pt x="32030" y="41030"/>
                </a:lnTo>
                <a:lnTo>
                  <a:pt x="32020" y="41030"/>
                </a:lnTo>
                <a:lnTo>
                  <a:pt x="32020" y="41000"/>
                </a:lnTo>
                <a:lnTo>
                  <a:pt x="32000" y="41000"/>
                </a:lnTo>
                <a:lnTo>
                  <a:pt x="32000" y="40970"/>
                </a:lnTo>
                <a:lnTo>
                  <a:pt x="31990" y="40970"/>
                </a:lnTo>
                <a:lnTo>
                  <a:pt x="31990" y="40930"/>
                </a:lnTo>
                <a:lnTo>
                  <a:pt x="31980" y="40930"/>
                </a:lnTo>
                <a:lnTo>
                  <a:pt x="31980" y="40880"/>
                </a:lnTo>
                <a:lnTo>
                  <a:pt x="31960" y="40880"/>
                </a:lnTo>
                <a:lnTo>
                  <a:pt x="31960" y="40850"/>
                </a:lnTo>
                <a:lnTo>
                  <a:pt x="31980" y="40850"/>
                </a:lnTo>
                <a:lnTo>
                  <a:pt x="31980" y="40820"/>
                </a:lnTo>
                <a:lnTo>
                  <a:pt x="31960" y="40820"/>
                </a:lnTo>
                <a:lnTo>
                  <a:pt x="31960" y="40790"/>
                </a:lnTo>
                <a:lnTo>
                  <a:pt x="31950" y="40790"/>
                </a:lnTo>
                <a:lnTo>
                  <a:pt x="31950" y="40760"/>
                </a:lnTo>
                <a:lnTo>
                  <a:pt x="31930" y="40760"/>
                </a:lnTo>
                <a:lnTo>
                  <a:pt x="31930" y="40740"/>
                </a:lnTo>
                <a:lnTo>
                  <a:pt x="31910" y="40740"/>
                </a:lnTo>
                <a:lnTo>
                  <a:pt x="31910" y="40760"/>
                </a:lnTo>
                <a:lnTo>
                  <a:pt x="31880" y="40760"/>
                </a:lnTo>
                <a:lnTo>
                  <a:pt x="31880" y="40770"/>
                </a:lnTo>
                <a:lnTo>
                  <a:pt x="31840" y="40770"/>
                </a:lnTo>
                <a:lnTo>
                  <a:pt x="31840" y="40760"/>
                </a:lnTo>
                <a:lnTo>
                  <a:pt x="31730" y="40760"/>
                </a:lnTo>
                <a:lnTo>
                  <a:pt x="31730" y="40770"/>
                </a:lnTo>
                <a:lnTo>
                  <a:pt x="31600" y="40770"/>
                </a:lnTo>
                <a:lnTo>
                  <a:pt x="31600" y="40760"/>
                </a:lnTo>
                <a:lnTo>
                  <a:pt x="31580" y="40760"/>
                </a:lnTo>
                <a:lnTo>
                  <a:pt x="31580" y="40740"/>
                </a:lnTo>
                <a:lnTo>
                  <a:pt x="31560" y="40740"/>
                </a:lnTo>
                <a:lnTo>
                  <a:pt x="31560" y="40700"/>
                </a:lnTo>
                <a:lnTo>
                  <a:pt x="31550" y="40700"/>
                </a:lnTo>
                <a:lnTo>
                  <a:pt x="31550" y="40610"/>
                </a:lnTo>
                <a:lnTo>
                  <a:pt x="31560" y="40610"/>
                </a:lnTo>
                <a:lnTo>
                  <a:pt x="31560" y="40530"/>
                </a:lnTo>
                <a:lnTo>
                  <a:pt x="31580" y="40530"/>
                </a:lnTo>
                <a:lnTo>
                  <a:pt x="31580" y="40490"/>
                </a:lnTo>
                <a:lnTo>
                  <a:pt x="31590" y="40490"/>
                </a:lnTo>
                <a:lnTo>
                  <a:pt x="31590" y="40420"/>
                </a:lnTo>
                <a:lnTo>
                  <a:pt x="31600" y="40420"/>
                </a:lnTo>
                <a:lnTo>
                  <a:pt x="31600" y="40380"/>
                </a:lnTo>
                <a:lnTo>
                  <a:pt x="31620" y="40380"/>
                </a:lnTo>
                <a:lnTo>
                  <a:pt x="31620" y="40350"/>
                </a:lnTo>
                <a:lnTo>
                  <a:pt x="31630" y="40350"/>
                </a:lnTo>
                <a:lnTo>
                  <a:pt x="31630" y="40320"/>
                </a:lnTo>
                <a:lnTo>
                  <a:pt x="31650" y="40320"/>
                </a:lnTo>
                <a:lnTo>
                  <a:pt x="31650" y="40290"/>
                </a:lnTo>
                <a:lnTo>
                  <a:pt x="31660" y="40290"/>
                </a:lnTo>
                <a:lnTo>
                  <a:pt x="31660" y="40270"/>
                </a:lnTo>
                <a:lnTo>
                  <a:pt x="31670" y="40270"/>
                </a:lnTo>
                <a:lnTo>
                  <a:pt x="31670" y="40240"/>
                </a:lnTo>
                <a:lnTo>
                  <a:pt x="31690" y="40240"/>
                </a:lnTo>
                <a:lnTo>
                  <a:pt x="31690" y="40230"/>
                </a:lnTo>
                <a:lnTo>
                  <a:pt x="31700" y="40230"/>
                </a:lnTo>
                <a:lnTo>
                  <a:pt x="31700" y="40200"/>
                </a:lnTo>
                <a:lnTo>
                  <a:pt x="31710" y="40200"/>
                </a:lnTo>
                <a:lnTo>
                  <a:pt x="31710" y="40170"/>
                </a:lnTo>
                <a:lnTo>
                  <a:pt x="31730" y="40170"/>
                </a:lnTo>
                <a:lnTo>
                  <a:pt x="31730" y="40150"/>
                </a:lnTo>
                <a:lnTo>
                  <a:pt x="31740" y="40150"/>
                </a:lnTo>
                <a:lnTo>
                  <a:pt x="31740" y="40120"/>
                </a:lnTo>
                <a:lnTo>
                  <a:pt x="31760" y="40120"/>
                </a:lnTo>
                <a:lnTo>
                  <a:pt x="31760" y="40090"/>
                </a:lnTo>
                <a:lnTo>
                  <a:pt x="31770" y="40090"/>
                </a:lnTo>
                <a:lnTo>
                  <a:pt x="31770" y="40040"/>
                </a:lnTo>
                <a:lnTo>
                  <a:pt x="31780" y="40040"/>
                </a:lnTo>
                <a:lnTo>
                  <a:pt x="31780" y="40000"/>
                </a:lnTo>
                <a:lnTo>
                  <a:pt x="31800" y="40000"/>
                </a:lnTo>
                <a:lnTo>
                  <a:pt x="31800" y="39950"/>
                </a:lnTo>
                <a:lnTo>
                  <a:pt x="31810" y="39950"/>
                </a:lnTo>
                <a:lnTo>
                  <a:pt x="31810" y="39910"/>
                </a:lnTo>
                <a:lnTo>
                  <a:pt x="31800" y="39910"/>
                </a:lnTo>
                <a:lnTo>
                  <a:pt x="31800" y="39860"/>
                </a:lnTo>
                <a:lnTo>
                  <a:pt x="31780" y="39860"/>
                </a:lnTo>
                <a:lnTo>
                  <a:pt x="31780" y="39820"/>
                </a:lnTo>
                <a:lnTo>
                  <a:pt x="31770" y="39820"/>
                </a:lnTo>
                <a:lnTo>
                  <a:pt x="31770" y="39770"/>
                </a:lnTo>
                <a:lnTo>
                  <a:pt x="31780" y="39770"/>
                </a:lnTo>
                <a:lnTo>
                  <a:pt x="31780" y="39750"/>
                </a:lnTo>
                <a:lnTo>
                  <a:pt x="31870" y="39750"/>
                </a:lnTo>
                <a:lnTo>
                  <a:pt x="31870" y="39740"/>
                </a:lnTo>
                <a:lnTo>
                  <a:pt x="31950" y="39740"/>
                </a:lnTo>
                <a:lnTo>
                  <a:pt x="31950" y="39720"/>
                </a:lnTo>
                <a:lnTo>
                  <a:pt x="31990" y="39720"/>
                </a:lnTo>
                <a:lnTo>
                  <a:pt x="31990" y="39710"/>
                </a:lnTo>
                <a:lnTo>
                  <a:pt x="32020" y="39710"/>
                </a:lnTo>
                <a:lnTo>
                  <a:pt x="32020" y="39690"/>
                </a:lnTo>
                <a:lnTo>
                  <a:pt x="32030" y="39690"/>
                </a:lnTo>
                <a:lnTo>
                  <a:pt x="32030" y="39680"/>
                </a:lnTo>
                <a:lnTo>
                  <a:pt x="32060" y="39680"/>
                </a:lnTo>
                <a:lnTo>
                  <a:pt x="32060" y="39660"/>
                </a:lnTo>
                <a:lnTo>
                  <a:pt x="32070" y="39660"/>
                </a:lnTo>
                <a:lnTo>
                  <a:pt x="32070" y="39650"/>
                </a:lnTo>
                <a:lnTo>
                  <a:pt x="32100" y="39650"/>
                </a:lnTo>
                <a:lnTo>
                  <a:pt x="32100" y="39630"/>
                </a:lnTo>
                <a:lnTo>
                  <a:pt x="32110" y="39630"/>
                </a:lnTo>
                <a:lnTo>
                  <a:pt x="32110" y="39620"/>
                </a:lnTo>
                <a:lnTo>
                  <a:pt x="32130" y="39620"/>
                </a:lnTo>
                <a:lnTo>
                  <a:pt x="32130" y="39590"/>
                </a:lnTo>
                <a:lnTo>
                  <a:pt x="32140" y="39590"/>
                </a:lnTo>
                <a:lnTo>
                  <a:pt x="32140" y="39560"/>
                </a:lnTo>
                <a:lnTo>
                  <a:pt x="32150" y="39560"/>
                </a:lnTo>
                <a:lnTo>
                  <a:pt x="32150" y="39540"/>
                </a:lnTo>
                <a:lnTo>
                  <a:pt x="32170" y="39540"/>
                </a:lnTo>
                <a:lnTo>
                  <a:pt x="32170" y="39530"/>
                </a:lnTo>
                <a:lnTo>
                  <a:pt x="32180" y="39530"/>
                </a:lnTo>
                <a:lnTo>
                  <a:pt x="32180" y="39500"/>
                </a:lnTo>
                <a:lnTo>
                  <a:pt x="32200" y="39500"/>
                </a:lnTo>
                <a:lnTo>
                  <a:pt x="32200" y="39480"/>
                </a:lnTo>
                <a:lnTo>
                  <a:pt x="32210" y="39480"/>
                </a:lnTo>
                <a:lnTo>
                  <a:pt x="32210" y="39470"/>
                </a:lnTo>
                <a:lnTo>
                  <a:pt x="32220" y="39470"/>
                </a:lnTo>
                <a:lnTo>
                  <a:pt x="32220" y="39430"/>
                </a:lnTo>
                <a:lnTo>
                  <a:pt x="32240" y="39430"/>
                </a:lnTo>
                <a:lnTo>
                  <a:pt x="32240" y="39400"/>
                </a:lnTo>
                <a:lnTo>
                  <a:pt x="32250" y="39400"/>
                </a:lnTo>
                <a:lnTo>
                  <a:pt x="32250" y="39360"/>
                </a:lnTo>
                <a:lnTo>
                  <a:pt x="32260" y="39360"/>
                </a:lnTo>
                <a:lnTo>
                  <a:pt x="32260" y="39310"/>
                </a:lnTo>
                <a:lnTo>
                  <a:pt x="32280" y="39310"/>
                </a:lnTo>
                <a:lnTo>
                  <a:pt x="32280" y="39270"/>
                </a:lnTo>
                <a:lnTo>
                  <a:pt x="32290" y="39270"/>
                </a:lnTo>
                <a:lnTo>
                  <a:pt x="32290" y="39240"/>
                </a:lnTo>
                <a:lnTo>
                  <a:pt x="32300" y="39240"/>
                </a:lnTo>
                <a:lnTo>
                  <a:pt x="32300" y="39220"/>
                </a:lnTo>
                <a:lnTo>
                  <a:pt x="32320" y="39220"/>
                </a:lnTo>
                <a:lnTo>
                  <a:pt x="32320" y="39190"/>
                </a:lnTo>
                <a:lnTo>
                  <a:pt x="32330" y="39190"/>
                </a:lnTo>
                <a:lnTo>
                  <a:pt x="32330" y="39180"/>
                </a:lnTo>
                <a:lnTo>
                  <a:pt x="32350" y="39180"/>
                </a:lnTo>
                <a:lnTo>
                  <a:pt x="32350" y="39160"/>
                </a:lnTo>
                <a:lnTo>
                  <a:pt x="32360" y="39160"/>
                </a:lnTo>
                <a:lnTo>
                  <a:pt x="32360" y="38990"/>
                </a:lnTo>
                <a:lnTo>
                  <a:pt x="32350" y="38990"/>
                </a:lnTo>
                <a:lnTo>
                  <a:pt x="32350" y="38980"/>
                </a:lnTo>
                <a:lnTo>
                  <a:pt x="32330" y="38980"/>
                </a:lnTo>
                <a:lnTo>
                  <a:pt x="32330" y="38960"/>
                </a:lnTo>
                <a:lnTo>
                  <a:pt x="32300" y="38960"/>
                </a:lnTo>
                <a:lnTo>
                  <a:pt x="32300" y="38950"/>
                </a:lnTo>
                <a:lnTo>
                  <a:pt x="32290" y="38950"/>
                </a:lnTo>
                <a:lnTo>
                  <a:pt x="32290" y="38870"/>
                </a:lnTo>
                <a:lnTo>
                  <a:pt x="32280" y="38870"/>
                </a:lnTo>
                <a:lnTo>
                  <a:pt x="32280" y="38860"/>
                </a:lnTo>
                <a:lnTo>
                  <a:pt x="32260" y="38860"/>
                </a:lnTo>
                <a:lnTo>
                  <a:pt x="32260" y="38840"/>
                </a:lnTo>
                <a:lnTo>
                  <a:pt x="32240" y="38840"/>
                </a:lnTo>
                <a:lnTo>
                  <a:pt x="32240" y="38830"/>
                </a:lnTo>
                <a:lnTo>
                  <a:pt x="32210" y="38830"/>
                </a:lnTo>
                <a:lnTo>
                  <a:pt x="32210" y="38810"/>
                </a:lnTo>
                <a:lnTo>
                  <a:pt x="32200" y="38810"/>
                </a:lnTo>
                <a:lnTo>
                  <a:pt x="32200" y="38750"/>
                </a:lnTo>
                <a:lnTo>
                  <a:pt x="32210" y="38750"/>
                </a:lnTo>
                <a:lnTo>
                  <a:pt x="32210" y="38730"/>
                </a:lnTo>
                <a:lnTo>
                  <a:pt x="32220" y="38730"/>
                </a:lnTo>
                <a:lnTo>
                  <a:pt x="32220" y="38700"/>
                </a:lnTo>
                <a:lnTo>
                  <a:pt x="32280" y="38700"/>
                </a:lnTo>
                <a:lnTo>
                  <a:pt x="32280" y="38690"/>
                </a:lnTo>
                <a:lnTo>
                  <a:pt x="32290" y="38690"/>
                </a:lnTo>
                <a:lnTo>
                  <a:pt x="32290" y="38670"/>
                </a:lnTo>
                <a:lnTo>
                  <a:pt x="32300" y="38670"/>
                </a:lnTo>
                <a:lnTo>
                  <a:pt x="32300" y="38660"/>
                </a:lnTo>
                <a:lnTo>
                  <a:pt x="32320" y="38660"/>
                </a:lnTo>
                <a:lnTo>
                  <a:pt x="32320" y="38640"/>
                </a:lnTo>
                <a:lnTo>
                  <a:pt x="32350" y="38640"/>
                </a:lnTo>
                <a:lnTo>
                  <a:pt x="32350" y="38630"/>
                </a:lnTo>
                <a:lnTo>
                  <a:pt x="32360" y="38630"/>
                </a:lnTo>
                <a:lnTo>
                  <a:pt x="32360" y="38610"/>
                </a:lnTo>
                <a:lnTo>
                  <a:pt x="32370" y="38610"/>
                </a:lnTo>
                <a:lnTo>
                  <a:pt x="32370" y="38600"/>
                </a:lnTo>
                <a:lnTo>
                  <a:pt x="32390" y="38600"/>
                </a:lnTo>
                <a:lnTo>
                  <a:pt x="32390" y="38580"/>
                </a:lnTo>
                <a:lnTo>
                  <a:pt x="32400" y="38580"/>
                </a:lnTo>
                <a:lnTo>
                  <a:pt x="32400" y="38570"/>
                </a:lnTo>
                <a:lnTo>
                  <a:pt x="32410" y="38570"/>
                </a:lnTo>
                <a:lnTo>
                  <a:pt x="32410" y="38540"/>
                </a:lnTo>
                <a:lnTo>
                  <a:pt x="32400" y="38540"/>
                </a:lnTo>
                <a:lnTo>
                  <a:pt x="32400" y="38510"/>
                </a:lnTo>
                <a:lnTo>
                  <a:pt x="32390" y="38510"/>
                </a:lnTo>
                <a:lnTo>
                  <a:pt x="32390" y="38340"/>
                </a:lnTo>
                <a:lnTo>
                  <a:pt x="32370" y="38340"/>
                </a:lnTo>
                <a:lnTo>
                  <a:pt x="32370" y="38170"/>
                </a:lnTo>
                <a:lnTo>
                  <a:pt x="32360" y="38170"/>
                </a:lnTo>
                <a:lnTo>
                  <a:pt x="32360" y="38160"/>
                </a:lnTo>
                <a:lnTo>
                  <a:pt x="32330" y="38160"/>
                </a:lnTo>
                <a:lnTo>
                  <a:pt x="32330" y="38140"/>
                </a:lnTo>
                <a:lnTo>
                  <a:pt x="32320" y="38140"/>
                </a:lnTo>
                <a:lnTo>
                  <a:pt x="32320" y="38110"/>
                </a:lnTo>
                <a:lnTo>
                  <a:pt x="32300" y="38110"/>
                </a:lnTo>
                <a:lnTo>
                  <a:pt x="32300" y="38030"/>
                </a:lnTo>
                <a:lnTo>
                  <a:pt x="32330" y="38030"/>
                </a:lnTo>
                <a:lnTo>
                  <a:pt x="32330" y="38020"/>
                </a:lnTo>
                <a:lnTo>
                  <a:pt x="32350" y="38020"/>
                </a:lnTo>
                <a:lnTo>
                  <a:pt x="32350" y="37990"/>
                </a:lnTo>
                <a:lnTo>
                  <a:pt x="32330" y="37990"/>
                </a:lnTo>
                <a:lnTo>
                  <a:pt x="32330" y="37960"/>
                </a:lnTo>
                <a:lnTo>
                  <a:pt x="32320" y="37960"/>
                </a:lnTo>
                <a:lnTo>
                  <a:pt x="32320" y="37910"/>
                </a:lnTo>
                <a:lnTo>
                  <a:pt x="32300" y="37910"/>
                </a:lnTo>
                <a:lnTo>
                  <a:pt x="32300" y="37880"/>
                </a:lnTo>
                <a:lnTo>
                  <a:pt x="32290" y="37880"/>
                </a:lnTo>
                <a:lnTo>
                  <a:pt x="32290" y="37850"/>
                </a:lnTo>
                <a:lnTo>
                  <a:pt x="32280" y="37850"/>
                </a:lnTo>
                <a:lnTo>
                  <a:pt x="32280" y="37810"/>
                </a:lnTo>
                <a:lnTo>
                  <a:pt x="32260" y="37810"/>
                </a:lnTo>
                <a:lnTo>
                  <a:pt x="32260" y="37780"/>
                </a:lnTo>
                <a:lnTo>
                  <a:pt x="32250" y="37780"/>
                </a:lnTo>
                <a:lnTo>
                  <a:pt x="32250" y="37750"/>
                </a:lnTo>
                <a:lnTo>
                  <a:pt x="32240" y="37750"/>
                </a:lnTo>
                <a:lnTo>
                  <a:pt x="32240" y="37710"/>
                </a:lnTo>
                <a:lnTo>
                  <a:pt x="32220" y="37710"/>
                </a:lnTo>
                <a:lnTo>
                  <a:pt x="32220" y="37680"/>
                </a:lnTo>
                <a:lnTo>
                  <a:pt x="32210" y="37680"/>
                </a:lnTo>
                <a:lnTo>
                  <a:pt x="32210" y="37670"/>
                </a:lnTo>
                <a:lnTo>
                  <a:pt x="32200" y="37670"/>
                </a:lnTo>
                <a:lnTo>
                  <a:pt x="32200" y="37640"/>
                </a:lnTo>
                <a:lnTo>
                  <a:pt x="32180" y="37640"/>
                </a:lnTo>
                <a:lnTo>
                  <a:pt x="32180" y="37620"/>
                </a:lnTo>
                <a:lnTo>
                  <a:pt x="32170" y="37620"/>
                </a:lnTo>
                <a:lnTo>
                  <a:pt x="32170" y="37590"/>
                </a:lnTo>
                <a:lnTo>
                  <a:pt x="32150" y="37590"/>
                </a:lnTo>
                <a:lnTo>
                  <a:pt x="32150" y="37580"/>
                </a:lnTo>
                <a:lnTo>
                  <a:pt x="32140" y="37580"/>
                </a:lnTo>
                <a:lnTo>
                  <a:pt x="32140" y="37560"/>
                </a:lnTo>
                <a:lnTo>
                  <a:pt x="32130" y="37560"/>
                </a:lnTo>
                <a:lnTo>
                  <a:pt x="32130" y="37530"/>
                </a:lnTo>
                <a:lnTo>
                  <a:pt x="32110" y="37530"/>
                </a:lnTo>
                <a:lnTo>
                  <a:pt x="32110" y="37520"/>
                </a:lnTo>
                <a:lnTo>
                  <a:pt x="32100" y="37520"/>
                </a:lnTo>
                <a:lnTo>
                  <a:pt x="32100" y="37500"/>
                </a:lnTo>
                <a:lnTo>
                  <a:pt x="32090" y="37500"/>
                </a:lnTo>
                <a:lnTo>
                  <a:pt x="32090" y="37490"/>
                </a:lnTo>
                <a:lnTo>
                  <a:pt x="32070" y="37490"/>
                </a:lnTo>
                <a:lnTo>
                  <a:pt x="32070" y="37470"/>
                </a:lnTo>
                <a:lnTo>
                  <a:pt x="32060" y="37470"/>
                </a:lnTo>
                <a:lnTo>
                  <a:pt x="32060" y="37440"/>
                </a:lnTo>
                <a:lnTo>
                  <a:pt x="32070" y="37440"/>
                </a:lnTo>
                <a:lnTo>
                  <a:pt x="32070" y="37410"/>
                </a:lnTo>
                <a:lnTo>
                  <a:pt x="32090" y="37410"/>
                </a:lnTo>
                <a:lnTo>
                  <a:pt x="32090" y="37350"/>
                </a:lnTo>
                <a:lnTo>
                  <a:pt x="32070" y="37350"/>
                </a:lnTo>
                <a:lnTo>
                  <a:pt x="32070" y="37330"/>
                </a:lnTo>
                <a:lnTo>
                  <a:pt x="32040" y="37330"/>
                </a:lnTo>
                <a:lnTo>
                  <a:pt x="32040" y="37320"/>
                </a:lnTo>
                <a:lnTo>
                  <a:pt x="32030" y="37320"/>
                </a:lnTo>
                <a:lnTo>
                  <a:pt x="32030" y="37270"/>
                </a:lnTo>
                <a:lnTo>
                  <a:pt x="32020" y="37270"/>
                </a:lnTo>
                <a:lnTo>
                  <a:pt x="32020" y="37240"/>
                </a:lnTo>
                <a:lnTo>
                  <a:pt x="32000" y="37240"/>
                </a:lnTo>
                <a:lnTo>
                  <a:pt x="32000" y="37200"/>
                </a:lnTo>
                <a:lnTo>
                  <a:pt x="31990" y="37200"/>
                </a:lnTo>
                <a:lnTo>
                  <a:pt x="31990" y="37170"/>
                </a:lnTo>
                <a:lnTo>
                  <a:pt x="31980" y="37170"/>
                </a:lnTo>
                <a:lnTo>
                  <a:pt x="31980" y="37140"/>
                </a:lnTo>
                <a:lnTo>
                  <a:pt x="31960" y="37140"/>
                </a:lnTo>
                <a:lnTo>
                  <a:pt x="31960" y="37120"/>
                </a:lnTo>
                <a:lnTo>
                  <a:pt x="31950" y="37120"/>
                </a:lnTo>
                <a:lnTo>
                  <a:pt x="31950" y="37110"/>
                </a:lnTo>
                <a:lnTo>
                  <a:pt x="31930" y="37110"/>
                </a:lnTo>
                <a:lnTo>
                  <a:pt x="31930" y="37080"/>
                </a:lnTo>
                <a:lnTo>
                  <a:pt x="31920" y="37080"/>
                </a:lnTo>
                <a:lnTo>
                  <a:pt x="31920" y="37060"/>
                </a:lnTo>
                <a:lnTo>
                  <a:pt x="31910" y="37060"/>
                </a:lnTo>
                <a:lnTo>
                  <a:pt x="31910" y="37040"/>
                </a:lnTo>
                <a:lnTo>
                  <a:pt x="31920" y="37040"/>
                </a:lnTo>
                <a:lnTo>
                  <a:pt x="31920" y="37030"/>
                </a:lnTo>
                <a:lnTo>
                  <a:pt x="31980" y="37030"/>
                </a:lnTo>
                <a:lnTo>
                  <a:pt x="31980" y="37010"/>
                </a:lnTo>
                <a:lnTo>
                  <a:pt x="32000" y="37010"/>
                </a:lnTo>
                <a:lnTo>
                  <a:pt x="32000" y="37000"/>
                </a:lnTo>
                <a:lnTo>
                  <a:pt x="32020" y="37000"/>
                </a:lnTo>
                <a:lnTo>
                  <a:pt x="32020" y="36940"/>
                </a:lnTo>
                <a:lnTo>
                  <a:pt x="32000" y="36940"/>
                </a:lnTo>
                <a:lnTo>
                  <a:pt x="32000" y="36830"/>
                </a:lnTo>
                <a:lnTo>
                  <a:pt x="31990" y="36830"/>
                </a:lnTo>
                <a:lnTo>
                  <a:pt x="31990" y="36790"/>
                </a:lnTo>
                <a:lnTo>
                  <a:pt x="31980" y="36790"/>
                </a:lnTo>
                <a:lnTo>
                  <a:pt x="31980" y="36770"/>
                </a:lnTo>
                <a:lnTo>
                  <a:pt x="31960" y="36770"/>
                </a:lnTo>
                <a:lnTo>
                  <a:pt x="31960" y="36760"/>
                </a:lnTo>
                <a:lnTo>
                  <a:pt x="31950" y="36760"/>
                </a:lnTo>
                <a:lnTo>
                  <a:pt x="31950" y="36740"/>
                </a:lnTo>
                <a:lnTo>
                  <a:pt x="31930" y="36740"/>
                </a:lnTo>
                <a:lnTo>
                  <a:pt x="31930" y="36720"/>
                </a:lnTo>
                <a:lnTo>
                  <a:pt x="31920" y="36720"/>
                </a:lnTo>
                <a:lnTo>
                  <a:pt x="31920" y="36710"/>
                </a:lnTo>
                <a:lnTo>
                  <a:pt x="31890" y="36710"/>
                </a:lnTo>
                <a:lnTo>
                  <a:pt x="31890" y="36690"/>
                </a:lnTo>
                <a:lnTo>
                  <a:pt x="31840" y="36690"/>
                </a:lnTo>
                <a:lnTo>
                  <a:pt x="31840" y="36680"/>
                </a:lnTo>
                <a:lnTo>
                  <a:pt x="31800" y="36680"/>
                </a:lnTo>
                <a:lnTo>
                  <a:pt x="31800" y="36660"/>
                </a:lnTo>
                <a:lnTo>
                  <a:pt x="31760" y="36660"/>
                </a:lnTo>
                <a:lnTo>
                  <a:pt x="31760" y="36680"/>
                </a:lnTo>
                <a:lnTo>
                  <a:pt x="31660" y="36680"/>
                </a:lnTo>
                <a:lnTo>
                  <a:pt x="31660" y="36660"/>
                </a:lnTo>
                <a:lnTo>
                  <a:pt x="31630" y="36660"/>
                </a:lnTo>
                <a:lnTo>
                  <a:pt x="31630" y="36650"/>
                </a:lnTo>
                <a:lnTo>
                  <a:pt x="31580" y="36650"/>
                </a:lnTo>
                <a:lnTo>
                  <a:pt x="31580" y="36660"/>
                </a:lnTo>
                <a:lnTo>
                  <a:pt x="31480" y="36660"/>
                </a:lnTo>
                <a:lnTo>
                  <a:pt x="31480" y="36680"/>
                </a:lnTo>
                <a:lnTo>
                  <a:pt x="31410" y="36680"/>
                </a:lnTo>
                <a:lnTo>
                  <a:pt x="31410" y="36690"/>
                </a:lnTo>
                <a:lnTo>
                  <a:pt x="31380" y="36690"/>
                </a:lnTo>
                <a:lnTo>
                  <a:pt x="31380" y="36710"/>
                </a:lnTo>
                <a:lnTo>
                  <a:pt x="31360" y="36710"/>
                </a:lnTo>
                <a:lnTo>
                  <a:pt x="31360" y="36720"/>
                </a:lnTo>
                <a:lnTo>
                  <a:pt x="31340" y="36720"/>
                </a:lnTo>
                <a:lnTo>
                  <a:pt x="31340" y="36740"/>
                </a:lnTo>
                <a:lnTo>
                  <a:pt x="31330" y="36740"/>
                </a:lnTo>
                <a:lnTo>
                  <a:pt x="31330" y="36760"/>
                </a:lnTo>
                <a:lnTo>
                  <a:pt x="31320" y="36760"/>
                </a:lnTo>
                <a:lnTo>
                  <a:pt x="31320" y="36770"/>
                </a:lnTo>
                <a:lnTo>
                  <a:pt x="31290" y="36770"/>
                </a:lnTo>
                <a:lnTo>
                  <a:pt x="31290" y="36790"/>
                </a:lnTo>
                <a:lnTo>
                  <a:pt x="31260" y="36790"/>
                </a:lnTo>
                <a:lnTo>
                  <a:pt x="31260" y="36800"/>
                </a:lnTo>
                <a:lnTo>
                  <a:pt x="31230" y="36800"/>
                </a:lnTo>
                <a:lnTo>
                  <a:pt x="31230" y="36820"/>
                </a:lnTo>
                <a:lnTo>
                  <a:pt x="31210" y="36820"/>
                </a:lnTo>
                <a:lnTo>
                  <a:pt x="31210" y="36830"/>
                </a:lnTo>
                <a:lnTo>
                  <a:pt x="31180" y="36830"/>
                </a:lnTo>
                <a:lnTo>
                  <a:pt x="31180" y="36850"/>
                </a:lnTo>
                <a:lnTo>
                  <a:pt x="31150" y="36850"/>
                </a:lnTo>
                <a:lnTo>
                  <a:pt x="31150" y="36860"/>
                </a:lnTo>
                <a:lnTo>
                  <a:pt x="31140" y="36860"/>
                </a:lnTo>
                <a:lnTo>
                  <a:pt x="31140" y="36880"/>
                </a:lnTo>
                <a:lnTo>
                  <a:pt x="31120" y="36880"/>
                </a:lnTo>
                <a:lnTo>
                  <a:pt x="31120" y="36890"/>
                </a:lnTo>
                <a:lnTo>
                  <a:pt x="31100" y="36890"/>
                </a:lnTo>
                <a:lnTo>
                  <a:pt x="31100" y="36910"/>
                </a:lnTo>
                <a:lnTo>
                  <a:pt x="31080" y="36910"/>
                </a:lnTo>
                <a:lnTo>
                  <a:pt x="31080" y="36920"/>
                </a:lnTo>
                <a:lnTo>
                  <a:pt x="31070" y="36920"/>
                </a:lnTo>
                <a:lnTo>
                  <a:pt x="31070" y="36940"/>
                </a:lnTo>
                <a:lnTo>
                  <a:pt x="31040" y="36940"/>
                </a:lnTo>
                <a:lnTo>
                  <a:pt x="31040" y="36950"/>
                </a:lnTo>
                <a:lnTo>
                  <a:pt x="31030" y="36950"/>
                </a:lnTo>
                <a:lnTo>
                  <a:pt x="31030" y="36970"/>
                </a:lnTo>
                <a:lnTo>
                  <a:pt x="31010" y="36970"/>
                </a:lnTo>
                <a:lnTo>
                  <a:pt x="31010" y="36980"/>
                </a:lnTo>
                <a:lnTo>
                  <a:pt x="31000" y="36980"/>
                </a:lnTo>
                <a:lnTo>
                  <a:pt x="31000" y="37040"/>
                </a:lnTo>
                <a:lnTo>
                  <a:pt x="30990" y="37040"/>
                </a:lnTo>
                <a:lnTo>
                  <a:pt x="30990" y="37060"/>
                </a:lnTo>
                <a:lnTo>
                  <a:pt x="30970" y="37060"/>
                </a:lnTo>
                <a:lnTo>
                  <a:pt x="30970" y="37080"/>
                </a:lnTo>
                <a:lnTo>
                  <a:pt x="30920" y="37080"/>
                </a:lnTo>
                <a:lnTo>
                  <a:pt x="30920" y="37060"/>
                </a:lnTo>
                <a:lnTo>
                  <a:pt x="30880" y="37060"/>
                </a:lnTo>
                <a:lnTo>
                  <a:pt x="30880" y="37040"/>
                </a:lnTo>
                <a:lnTo>
                  <a:pt x="30840" y="37040"/>
                </a:lnTo>
                <a:lnTo>
                  <a:pt x="30840" y="37030"/>
                </a:lnTo>
                <a:lnTo>
                  <a:pt x="30790" y="37030"/>
                </a:lnTo>
                <a:lnTo>
                  <a:pt x="30790" y="37010"/>
                </a:lnTo>
                <a:lnTo>
                  <a:pt x="30750" y="37010"/>
                </a:lnTo>
                <a:lnTo>
                  <a:pt x="30750" y="37000"/>
                </a:lnTo>
                <a:lnTo>
                  <a:pt x="30710" y="37000"/>
                </a:lnTo>
                <a:lnTo>
                  <a:pt x="30710" y="36980"/>
                </a:lnTo>
                <a:lnTo>
                  <a:pt x="30620" y="36980"/>
                </a:lnTo>
                <a:lnTo>
                  <a:pt x="30620" y="37000"/>
                </a:lnTo>
                <a:lnTo>
                  <a:pt x="30600" y="37000"/>
                </a:lnTo>
                <a:lnTo>
                  <a:pt x="30600" y="37010"/>
                </a:lnTo>
                <a:lnTo>
                  <a:pt x="30590" y="37010"/>
                </a:lnTo>
                <a:lnTo>
                  <a:pt x="30590" y="37000"/>
                </a:lnTo>
                <a:lnTo>
                  <a:pt x="30560" y="37000"/>
                </a:lnTo>
                <a:lnTo>
                  <a:pt x="30560" y="36980"/>
                </a:lnTo>
                <a:lnTo>
                  <a:pt x="30550" y="36980"/>
                </a:lnTo>
                <a:lnTo>
                  <a:pt x="30550" y="36970"/>
                </a:lnTo>
                <a:lnTo>
                  <a:pt x="30530" y="36970"/>
                </a:lnTo>
                <a:lnTo>
                  <a:pt x="30530" y="36950"/>
                </a:lnTo>
                <a:lnTo>
                  <a:pt x="30520" y="36950"/>
                </a:lnTo>
                <a:lnTo>
                  <a:pt x="30520" y="36940"/>
                </a:lnTo>
                <a:lnTo>
                  <a:pt x="30510" y="36940"/>
                </a:lnTo>
                <a:lnTo>
                  <a:pt x="30510" y="36920"/>
                </a:lnTo>
                <a:lnTo>
                  <a:pt x="30490" y="36920"/>
                </a:lnTo>
                <a:lnTo>
                  <a:pt x="30490" y="36910"/>
                </a:lnTo>
                <a:lnTo>
                  <a:pt x="30460" y="36910"/>
                </a:lnTo>
                <a:lnTo>
                  <a:pt x="30460" y="36740"/>
                </a:lnTo>
                <a:lnTo>
                  <a:pt x="30450" y="36740"/>
                </a:lnTo>
                <a:lnTo>
                  <a:pt x="30450" y="36720"/>
                </a:lnTo>
                <a:lnTo>
                  <a:pt x="30380" y="36720"/>
                </a:lnTo>
                <a:lnTo>
                  <a:pt x="30380" y="36710"/>
                </a:lnTo>
                <a:lnTo>
                  <a:pt x="30330" y="36710"/>
                </a:lnTo>
                <a:lnTo>
                  <a:pt x="30330" y="36680"/>
                </a:lnTo>
                <a:lnTo>
                  <a:pt x="30310" y="36680"/>
                </a:lnTo>
                <a:lnTo>
                  <a:pt x="30310" y="36660"/>
                </a:lnTo>
                <a:lnTo>
                  <a:pt x="30300" y="36660"/>
                </a:lnTo>
                <a:lnTo>
                  <a:pt x="30300" y="36650"/>
                </a:lnTo>
                <a:lnTo>
                  <a:pt x="30290" y="36650"/>
                </a:lnTo>
                <a:lnTo>
                  <a:pt x="30290" y="36620"/>
                </a:lnTo>
                <a:lnTo>
                  <a:pt x="30270" y="36620"/>
                </a:lnTo>
                <a:lnTo>
                  <a:pt x="30270" y="36590"/>
                </a:lnTo>
                <a:lnTo>
                  <a:pt x="30290" y="36590"/>
                </a:lnTo>
                <a:lnTo>
                  <a:pt x="30290" y="36570"/>
                </a:lnTo>
                <a:lnTo>
                  <a:pt x="30310" y="36570"/>
                </a:lnTo>
                <a:lnTo>
                  <a:pt x="30310" y="36560"/>
                </a:lnTo>
                <a:lnTo>
                  <a:pt x="30330" y="36560"/>
                </a:lnTo>
                <a:lnTo>
                  <a:pt x="30330" y="36530"/>
                </a:lnTo>
                <a:lnTo>
                  <a:pt x="30340" y="36530"/>
                </a:lnTo>
                <a:lnTo>
                  <a:pt x="30340" y="36500"/>
                </a:lnTo>
                <a:lnTo>
                  <a:pt x="30350" y="36500"/>
                </a:lnTo>
                <a:lnTo>
                  <a:pt x="30350" y="36450"/>
                </a:lnTo>
                <a:lnTo>
                  <a:pt x="30340" y="36450"/>
                </a:lnTo>
                <a:lnTo>
                  <a:pt x="30340" y="36420"/>
                </a:lnTo>
                <a:lnTo>
                  <a:pt x="30350" y="36420"/>
                </a:lnTo>
                <a:lnTo>
                  <a:pt x="30350" y="36410"/>
                </a:lnTo>
                <a:lnTo>
                  <a:pt x="30370" y="36410"/>
                </a:lnTo>
                <a:lnTo>
                  <a:pt x="30370" y="36390"/>
                </a:lnTo>
                <a:lnTo>
                  <a:pt x="30380" y="36390"/>
                </a:lnTo>
                <a:lnTo>
                  <a:pt x="30380" y="36370"/>
                </a:lnTo>
                <a:lnTo>
                  <a:pt x="30400" y="36370"/>
                </a:lnTo>
                <a:lnTo>
                  <a:pt x="30400" y="36340"/>
                </a:lnTo>
                <a:lnTo>
                  <a:pt x="30410" y="36340"/>
                </a:lnTo>
                <a:lnTo>
                  <a:pt x="30410" y="36330"/>
                </a:lnTo>
                <a:lnTo>
                  <a:pt x="30420" y="36330"/>
                </a:lnTo>
                <a:lnTo>
                  <a:pt x="30420" y="36310"/>
                </a:lnTo>
                <a:lnTo>
                  <a:pt x="30440" y="36310"/>
                </a:lnTo>
                <a:lnTo>
                  <a:pt x="30440" y="36300"/>
                </a:lnTo>
                <a:lnTo>
                  <a:pt x="30450" y="36300"/>
                </a:lnTo>
                <a:lnTo>
                  <a:pt x="30450" y="36240"/>
                </a:lnTo>
                <a:lnTo>
                  <a:pt x="30460" y="36240"/>
                </a:lnTo>
                <a:lnTo>
                  <a:pt x="30460" y="36190"/>
                </a:lnTo>
                <a:lnTo>
                  <a:pt x="30480" y="36190"/>
                </a:lnTo>
                <a:lnTo>
                  <a:pt x="30480" y="36180"/>
                </a:lnTo>
                <a:lnTo>
                  <a:pt x="30490" y="36180"/>
                </a:lnTo>
                <a:lnTo>
                  <a:pt x="30490" y="36160"/>
                </a:lnTo>
                <a:lnTo>
                  <a:pt x="30510" y="36160"/>
                </a:lnTo>
                <a:lnTo>
                  <a:pt x="30510" y="36150"/>
                </a:lnTo>
                <a:lnTo>
                  <a:pt x="30520" y="36150"/>
                </a:lnTo>
                <a:lnTo>
                  <a:pt x="30520" y="36130"/>
                </a:lnTo>
                <a:lnTo>
                  <a:pt x="30530" y="36130"/>
                </a:lnTo>
                <a:lnTo>
                  <a:pt x="30530" y="36120"/>
                </a:lnTo>
                <a:lnTo>
                  <a:pt x="30550" y="36120"/>
                </a:lnTo>
                <a:lnTo>
                  <a:pt x="30550" y="36090"/>
                </a:lnTo>
                <a:lnTo>
                  <a:pt x="30560" y="36090"/>
                </a:lnTo>
                <a:lnTo>
                  <a:pt x="30560" y="36070"/>
                </a:lnTo>
                <a:lnTo>
                  <a:pt x="30570" y="36070"/>
                </a:lnTo>
                <a:lnTo>
                  <a:pt x="30570" y="36050"/>
                </a:lnTo>
                <a:lnTo>
                  <a:pt x="30560" y="36050"/>
                </a:lnTo>
                <a:lnTo>
                  <a:pt x="30560" y="36040"/>
                </a:lnTo>
                <a:lnTo>
                  <a:pt x="30550" y="36040"/>
                </a:lnTo>
                <a:lnTo>
                  <a:pt x="30550" y="36020"/>
                </a:lnTo>
                <a:lnTo>
                  <a:pt x="30530" y="36020"/>
                </a:lnTo>
                <a:lnTo>
                  <a:pt x="30530" y="36010"/>
                </a:lnTo>
                <a:lnTo>
                  <a:pt x="30550" y="36010"/>
                </a:lnTo>
                <a:lnTo>
                  <a:pt x="30550" y="35980"/>
                </a:lnTo>
                <a:lnTo>
                  <a:pt x="30560" y="35980"/>
                </a:lnTo>
                <a:lnTo>
                  <a:pt x="30560" y="35950"/>
                </a:lnTo>
                <a:lnTo>
                  <a:pt x="30570" y="35950"/>
                </a:lnTo>
                <a:lnTo>
                  <a:pt x="30570" y="35920"/>
                </a:lnTo>
                <a:lnTo>
                  <a:pt x="30590" y="35920"/>
                </a:lnTo>
                <a:lnTo>
                  <a:pt x="30590" y="35870"/>
                </a:lnTo>
                <a:lnTo>
                  <a:pt x="30600" y="35870"/>
                </a:lnTo>
                <a:lnTo>
                  <a:pt x="30600" y="35840"/>
                </a:lnTo>
                <a:lnTo>
                  <a:pt x="30620" y="35840"/>
                </a:lnTo>
                <a:lnTo>
                  <a:pt x="30620" y="35810"/>
                </a:lnTo>
                <a:lnTo>
                  <a:pt x="30630" y="35810"/>
                </a:lnTo>
                <a:lnTo>
                  <a:pt x="30630" y="35780"/>
                </a:lnTo>
                <a:lnTo>
                  <a:pt x="30640" y="35780"/>
                </a:lnTo>
                <a:lnTo>
                  <a:pt x="30640" y="35750"/>
                </a:lnTo>
                <a:lnTo>
                  <a:pt x="30730" y="35750"/>
                </a:lnTo>
                <a:lnTo>
                  <a:pt x="30730" y="35770"/>
                </a:lnTo>
                <a:lnTo>
                  <a:pt x="30740" y="35770"/>
                </a:lnTo>
                <a:lnTo>
                  <a:pt x="30740" y="35750"/>
                </a:lnTo>
                <a:lnTo>
                  <a:pt x="30750" y="35750"/>
                </a:lnTo>
                <a:lnTo>
                  <a:pt x="30750" y="35720"/>
                </a:lnTo>
                <a:lnTo>
                  <a:pt x="30780" y="35720"/>
                </a:lnTo>
                <a:lnTo>
                  <a:pt x="30780" y="35740"/>
                </a:lnTo>
                <a:lnTo>
                  <a:pt x="30820" y="35740"/>
                </a:lnTo>
                <a:lnTo>
                  <a:pt x="30820" y="35750"/>
                </a:lnTo>
                <a:lnTo>
                  <a:pt x="30850" y="35750"/>
                </a:lnTo>
                <a:lnTo>
                  <a:pt x="30850" y="35770"/>
                </a:lnTo>
                <a:lnTo>
                  <a:pt x="30860" y="35770"/>
                </a:lnTo>
                <a:lnTo>
                  <a:pt x="30860" y="35780"/>
                </a:lnTo>
                <a:lnTo>
                  <a:pt x="30880" y="35780"/>
                </a:lnTo>
                <a:lnTo>
                  <a:pt x="30880" y="35800"/>
                </a:lnTo>
                <a:lnTo>
                  <a:pt x="30890" y="35800"/>
                </a:lnTo>
                <a:lnTo>
                  <a:pt x="30890" y="35780"/>
                </a:lnTo>
                <a:lnTo>
                  <a:pt x="30900" y="35780"/>
                </a:lnTo>
                <a:lnTo>
                  <a:pt x="30900" y="35770"/>
                </a:lnTo>
                <a:lnTo>
                  <a:pt x="30920" y="35770"/>
                </a:lnTo>
                <a:lnTo>
                  <a:pt x="30920" y="35750"/>
                </a:lnTo>
                <a:lnTo>
                  <a:pt x="30930" y="35750"/>
                </a:lnTo>
                <a:lnTo>
                  <a:pt x="30930" y="35740"/>
                </a:lnTo>
                <a:lnTo>
                  <a:pt x="30950" y="35740"/>
                </a:lnTo>
                <a:lnTo>
                  <a:pt x="30950" y="35720"/>
                </a:lnTo>
                <a:lnTo>
                  <a:pt x="30970" y="35720"/>
                </a:lnTo>
                <a:lnTo>
                  <a:pt x="30970" y="35700"/>
                </a:lnTo>
                <a:lnTo>
                  <a:pt x="31000" y="35700"/>
                </a:lnTo>
                <a:lnTo>
                  <a:pt x="31000" y="35690"/>
                </a:lnTo>
                <a:lnTo>
                  <a:pt x="31030" y="35690"/>
                </a:lnTo>
                <a:lnTo>
                  <a:pt x="31030" y="35670"/>
                </a:lnTo>
                <a:lnTo>
                  <a:pt x="31070" y="35670"/>
                </a:lnTo>
                <a:lnTo>
                  <a:pt x="31070" y="35690"/>
                </a:lnTo>
                <a:lnTo>
                  <a:pt x="31120" y="35690"/>
                </a:lnTo>
                <a:lnTo>
                  <a:pt x="31120" y="35700"/>
                </a:lnTo>
                <a:lnTo>
                  <a:pt x="31210" y="35700"/>
                </a:lnTo>
                <a:lnTo>
                  <a:pt x="31210" y="35690"/>
                </a:lnTo>
                <a:lnTo>
                  <a:pt x="31270" y="35690"/>
                </a:lnTo>
                <a:lnTo>
                  <a:pt x="31270" y="35670"/>
                </a:lnTo>
                <a:lnTo>
                  <a:pt x="31300" y="35670"/>
                </a:lnTo>
                <a:lnTo>
                  <a:pt x="31300" y="35660"/>
                </a:lnTo>
                <a:lnTo>
                  <a:pt x="31320" y="35660"/>
                </a:lnTo>
                <a:lnTo>
                  <a:pt x="31320" y="35640"/>
                </a:lnTo>
                <a:lnTo>
                  <a:pt x="31340" y="35640"/>
                </a:lnTo>
                <a:lnTo>
                  <a:pt x="31340" y="35630"/>
                </a:lnTo>
                <a:lnTo>
                  <a:pt x="31360" y="35630"/>
                </a:lnTo>
                <a:lnTo>
                  <a:pt x="31360" y="35610"/>
                </a:lnTo>
                <a:lnTo>
                  <a:pt x="31370" y="35610"/>
                </a:lnTo>
                <a:lnTo>
                  <a:pt x="31370" y="35600"/>
                </a:lnTo>
                <a:lnTo>
                  <a:pt x="31380" y="35600"/>
                </a:lnTo>
                <a:lnTo>
                  <a:pt x="31380" y="35450"/>
                </a:lnTo>
                <a:lnTo>
                  <a:pt x="31370" y="35450"/>
                </a:lnTo>
                <a:lnTo>
                  <a:pt x="31370" y="35430"/>
                </a:lnTo>
                <a:lnTo>
                  <a:pt x="31400" y="35430"/>
                </a:lnTo>
                <a:lnTo>
                  <a:pt x="31400" y="35420"/>
                </a:lnTo>
                <a:lnTo>
                  <a:pt x="31440" y="35420"/>
                </a:lnTo>
                <a:lnTo>
                  <a:pt x="31440" y="35400"/>
                </a:lnTo>
                <a:lnTo>
                  <a:pt x="31450" y="35400"/>
                </a:lnTo>
                <a:lnTo>
                  <a:pt x="31450" y="35380"/>
                </a:lnTo>
                <a:lnTo>
                  <a:pt x="31490" y="35380"/>
                </a:lnTo>
                <a:lnTo>
                  <a:pt x="31490" y="35400"/>
                </a:lnTo>
                <a:lnTo>
                  <a:pt x="31580" y="35400"/>
                </a:lnTo>
                <a:lnTo>
                  <a:pt x="31580" y="35420"/>
                </a:lnTo>
                <a:lnTo>
                  <a:pt x="31600" y="35420"/>
                </a:lnTo>
                <a:lnTo>
                  <a:pt x="31600" y="35490"/>
                </a:lnTo>
                <a:lnTo>
                  <a:pt x="31590" y="35490"/>
                </a:lnTo>
                <a:lnTo>
                  <a:pt x="31590" y="35510"/>
                </a:lnTo>
                <a:lnTo>
                  <a:pt x="31580" y="35510"/>
                </a:lnTo>
                <a:lnTo>
                  <a:pt x="31580" y="35490"/>
                </a:lnTo>
                <a:lnTo>
                  <a:pt x="31540" y="35490"/>
                </a:lnTo>
                <a:lnTo>
                  <a:pt x="31540" y="35510"/>
                </a:lnTo>
                <a:lnTo>
                  <a:pt x="31520" y="35510"/>
                </a:lnTo>
                <a:lnTo>
                  <a:pt x="31520" y="35520"/>
                </a:lnTo>
                <a:lnTo>
                  <a:pt x="31540" y="35520"/>
                </a:lnTo>
                <a:lnTo>
                  <a:pt x="31540" y="35540"/>
                </a:lnTo>
                <a:lnTo>
                  <a:pt x="31520" y="35540"/>
                </a:lnTo>
                <a:lnTo>
                  <a:pt x="31520" y="35550"/>
                </a:lnTo>
                <a:lnTo>
                  <a:pt x="31510" y="35550"/>
                </a:lnTo>
                <a:lnTo>
                  <a:pt x="31510" y="35570"/>
                </a:lnTo>
                <a:lnTo>
                  <a:pt x="31490" y="35570"/>
                </a:lnTo>
                <a:lnTo>
                  <a:pt x="31490" y="35660"/>
                </a:lnTo>
                <a:lnTo>
                  <a:pt x="31510" y="35660"/>
                </a:lnTo>
                <a:lnTo>
                  <a:pt x="31510" y="35670"/>
                </a:lnTo>
                <a:lnTo>
                  <a:pt x="31520" y="35670"/>
                </a:lnTo>
                <a:lnTo>
                  <a:pt x="31520" y="35660"/>
                </a:lnTo>
                <a:lnTo>
                  <a:pt x="31580" y="35660"/>
                </a:lnTo>
                <a:lnTo>
                  <a:pt x="31580" y="35640"/>
                </a:lnTo>
                <a:lnTo>
                  <a:pt x="31630" y="35640"/>
                </a:lnTo>
                <a:lnTo>
                  <a:pt x="31630" y="35630"/>
                </a:lnTo>
                <a:lnTo>
                  <a:pt x="31650" y="35630"/>
                </a:lnTo>
                <a:lnTo>
                  <a:pt x="31650" y="35610"/>
                </a:lnTo>
                <a:lnTo>
                  <a:pt x="31660" y="35610"/>
                </a:lnTo>
                <a:lnTo>
                  <a:pt x="31660" y="35580"/>
                </a:lnTo>
                <a:lnTo>
                  <a:pt x="31670" y="35580"/>
                </a:lnTo>
                <a:lnTo>
                  <a:pt x="31670" y="35570"/>
                </a:lnTo>
                <a:lnTo>
                  <a:pt x="31690" y="35570"/>
                </a:lnTo>
                <a:lnTo>
                  <a:pt x="31690" y="35550"/>
                </a:lnTo>
                <a:lnTo>
                  <a:pt x="31700" y="35550"/>
                </a:lnTo>
                <a:lnTo>
                  <a:pt x="31700" y="35520"/>
                </a:lnTo>
                <a:lnTo>
                  <a:pt x="31710" y="35520"/>
                </a:lnTo>
                <a:lnTo>
                  <a:pt x="31710" y="35490"/>
                </a:lnTo>
                <a:lnTo>
                  <a:pt x="31730" y="35490"/>
                </a:lnTo>
                <a:lnTo>
                  <a:pt x="31730" y="35420"/>
                </a:lnTo>
                <a:lnTo>
                  <a:pt x="31710" y="35420"/>
                </a:lnTo>
                <a:lnTo>
                  <a:pt x="31710" y="35370"/>
                </a:lnTo>
                <a:lnTo>
                  <a:pt x="31760" y="35370"/>
                </a:lnTo>
                <a:lnTo>
                  <a:pt x="31760" y="35350"/>
                </a:lnTo>
                <a:lnTo>
                  <a:pt x="31770" y="35350"/>
                </a:lnTo>
                <a:lnTo>
                  <a:pt x="31770" y="35340"/>
                </a:lnTo>
                <a:lnTo>
                  <a:pt x="31780" y="35340"/>
                </a:lnTo>
                <a:lnTo>
                  <a:pt x="31780" y="35350"/>
                </a:lnTo>
                <a:lnTo>
                  <a:pt x="31820" y="35350"/>
                </a:lnTo>
                <a:lnTo>
                  <a:pt x="31820" y="35370"/>
                </a:lnTo>
                <a:lnTo>
                  <a:pt x="31950" y="35370"/>
                </a:lnTo>
                <a:lnTo>
                  <a:pt x="31950" y="35380"/>
                </a:lnTo>
                <a:lnTo>
                  <a:pt x="32000" y="35380"/>
                </a:lnTo>
                <a:lnTo>
                  <a:pt x="32000" y="35400"/>
                </a:lnTo>
                <a:lnTo>
                  <a:pt x="32150" y="35400"/>
                </a:lnTo>
                <a:lnTo>
                  <a:pt x="32150" y="35380"/>
                </a:lnTo>
                <a:lnTo>
                  <a:pt x="32170" y="35380"/>
                </a:lnTo>
                <a:lnTo>
                  <a:pt x="32170" y="35370"/>
                </a:lnTo>
                <a:lnTo>
                  <a:pt x="32240" y="35370"/>
                </a:lnTo>
                <a:lnTo>
                  <a:pt x="32240" y="35350"/>
                </a:lnTo>
                <a:lnTo>
                  <a:pt x="32290" y="35350"/>
                </a:lnTo>
                <a:lnTo>
                  <a:pt x="32290" y="35370"/>
                </a:lnTo>
                <a:lnTo>
                  <a:pt x="32320" y="35370"/>
                </a:lnTo>
                <a:lnTo>
                  <a:pt x="32320" y="35350"/>
                </a:lnTo>
                <a:lnTo>
                  <a:pt x="32330" y="35350"/>
                </a:lnTo>
                <a:lnTo>
                  <a:pt x="32330" y="35340"/>
                </a:lnTo>
                <a:lnTo>
                  <a:pt x="32350" y="35340"/>
                </a:lnTo>
                <a:lnTo>
                  <a:pt x="32350" y="35370"/>
                </a:lnTo>
                <a:lnTo>
                  <a:pt x="32360" y="35370"/>
                </a:lnTo>
                <a:lnTo>
                  <a:pt x="32360" y="35380"/>
                </a:lnTo>
                <a:lnTo>
                  <a:pt x="32370" y="35380"/>
                </a:lnTo>
                <a:lnTo>
                  <a:pt x="32370" y="35420"/>
                </a:lnTo>
                <a:lnTo>
                  <a:pt x="32390" y="35420"/>
                </a:lnTo>
                <a:lnTo>
                  <a:pt x="32390" y="35450"/>
                </a:lnTo>
                <a:lnTo>
                  <a:pt x="32400" y="35450"/>
                </a:lnTo>
                <a:lnTo>
                  <a:pt x="32400" y="35460"/>
                </a:lnTo>
                <a:lnTo>
                  <a:pt x="32410" y="35460"/>
                </a:lnTo>
                <a:lnTo>
                  <a:pt x="32410" y="35490"/>
                </a:lnTo>
                <a:lnTo>
                  <a:pt x="32430" y="35490"/>
                </a:lnTo>
                <a:lnTo>
                  <a:pt x="32430" y="35520"/>
                </a:lnTo>
                <a:lnTo>
                  <a:pt x="32440" y="35520"/>
                </a:lnTo>
                <a:lnTo>
                  <a:pt x="32440" y="35540"/>
                </a:lnTo>
                <a:lnTo>
                  <a:pt x="32460" y="35540"/>
                </a:lnTo>
                <a:lnTo>
                  <a:pt x="32460" y="35550"/>
                </a:lnTo>
                <a:lnTo>
                  <a:pt x="32470" y="35550"/>
                </a:lnTo>
                <a:lnTo>
                  <a:pt x="32470" y="35570"/>
                </a:lnTo>
                <a:lnTo>
                  <a:pt x="32500" y="35570"/>
                </a:lnTo>
                <a:lnTo>
                  <a:pt x="32500" y="35580"/>
                </a:lnTo>
                <a:lnTo>
                  <a:pt x="32510" y="35580"/>
                </a:lnTo>
                <a:lnTo>
                  <a:pt x="32510" y="35600"/>
                </a:lnTo>
                <a:lnTo>
                  <a:pt x="32520" y="35600"/>
                </a:lnTo>
                <a:lnTo>
                  <a:pt x="32520" y="35610"/>
                </a:lnTo>
                <a:lnTo>
                  <a:pt x="32550" y="35610"/>
                </a:lnTo>
                <a:lnTo>
                  <a:pt x="32550" y="35630"/>
                </a:lnTo>
                <a:lnTo>
                  <a:pt x="32570" y="35630"/>
                </a:lnTo>
                <a:lnTo>
                  <a:pt x="32570" y="35640"/>
                </a:lnTo>
                <a:lnTo>
                  <a:pt x="32580" y="35640"/>
                </a:lnTo>
                <a:lnTo>
                  <a:pt x="32580" y="35660"/>
                </a:lnTo>
                <a:lnTo>
                  <a:pt x="32610" y="35660"/>
                </a:lnTo>
                <a:lnTo>
                  <a:pt x="32610" y="35670"/>
                </a:lnTo>
                <a:lnTo>
                  <a:pt x="32620" y="35670"/>
                </a:lnTo>
                <a:lnTo>
                  <a:pt x="32620" y="35690"/>
                </a:lnTo>
                <a:lnTo>
                  <a:pt x="32630" y="35690"/>
                </a:lnTo>
                <a:lnTo>
                  <a:pt x="32630" y="35720"/>
                </a:lnTo>
                <a:lnTo>
                  <a:pt x="32650" y="35720"/>
                </a:lnTo>
                <a:lnTo>
                  <a:pt x="32650" y="35740"/>
                </a:lnTo>
                <a:lnTo>
                  <a:pt x="32660" y="35740"/>
                </a:lnTo>
                <a:lnTo>
                  <a:pt x="32660" y="35770"/>
                </a:lnTo>
                <a:lnTo>
                  <a:pt x="32680" y="35770"/>
                </a:lnTo>
                <a:lnTo>
                  <a:pt x="32680" y="35800"/>
                </a:lnTo>
                <a:lnTo>
                  <a:pt x="32690" y="35800"/>
                </a:lnTo>
                <a:lnTo>
                  <a:pt x="32690" y="35810"/>
                </a:lnTo>
                <a:lnTo>
                  <a:pt x="32730" y="35810"/>
                </a:lnTo>
                <a:lnTo>
                  <a:pt x="32730" y="35800"/>
                </a:lnTo>
                <a:lnTo>
                  <a:pt x="32740" y="35800"/>
                </a:lnTo>
                <a:lnTo>
                  <a:pt x="32740" y="35740"/>
                </a:lnTo>
                <a:lnTo>
                  <a:pt x="32730" y="35740"/>
                </a:lnTo>
                <a:lnTo>
                  <a:pt x="32730" y="35720"/>
                </a:lnTo>
                <a:lnTo>
                  <a:pt x="32720" y="35720"/>
                </a:lnTo>
                <a:lnTo>
                  <a:pt x="32720" y="35700"/>
                </a:lnTo>
                <a:lnTo>
                  <a:pt x="32700" y="35700"/>
                </a:lnTo>
                <a:lnTo>
                  <a:pt x="32700" y="35690"/>
                </a:lnTo>
                <a:lnTo>
                  <a:pt x="32690" y="35690"/>
                </a:lnTo>
                <a:lnTo>
                  <a:pt x="32690" y="35670"/>
                </a:lnTo>
                <a:lnTo>
                  <a:pt x="32680" y="35670"/>
                </a:lnTo>
                <a:lnTo>
                  <a:pt x="32680" y="35660"/>
                </a:lnTo>
                <a:lnTo>
                  <a:pt x="32660" y="35660"/>
                </a:lnTo>
                <a:lnTo>
                  <a:pt x="32660" y="35640"/>
                </a:lnTo>
                <a:lnTo>
                  <a:pt x="32630" y="35640"/>
                </a:lnTo>
                <a:lnTo>
                  <a:pt x="32630" y="35630"/>
                </a:lnTo>
                <a:lnTo>
                  <a:pt x="32620" y="35630"/>
                </a:lnTo>
                <a:lnTo>
                  <a:pt x="32620" y="35610"/>
                </a:lnTo>
                <a:lnTo>
                  <a:pt x="32610" y="35610"/>
                </a:lnTo>
                <a:lnTo>
                  <a:pt x="32610" y="35600"/>
                </a:lnTo>
                <a:lnTo>
                  <a:pt x="32590" y="35600"/>
                </a:lnTo>
                <a:lnTo>
                  <a:pt x="32590" y="35580"/>
                </a:lnTo>
                <a:lnTo>
                  <a:pt x="32580" y="35580"/>
                </a:lnTo>
                <a:lnTo>
                  <a:pt x="32580" y="35570"/>
                </a:lnTo>
                <a:lnTo>
                  <a:pt x="32570" y="35570"/>
                </a:lnTo>
                <a:lnTo>
                  <a:pt x="32570" y="35550"/>
                </a:lnTo>
                <a:lnTo>
                  <a:pt x="32550" y="35550"/>
                </a:lnTo>
                <a:lnTo>
                  <a:pt x="32550" y="35540"/>
                </a:lnTo>
                <a:lnTo>
                  <a:pt x="32520" y="35540"/>
                </a:lnTo>
                <a:lnTo>
                  <a:pt x="32520" y="35520"/>
                </a:lnTo>
                <a:lnTo>
                  <a:pt x="32510" y="35520"/>
                </a:lnTo>
                <a:lnTo>
                  <a:pt x="32510" y="35510"/>
                </a:lnTo>
                <a:lnTo>
                  <a:pt x="32500" y="35510"/>
                </a:lnTo>
                <a:lnTo>
                  <a:pt x="32500" y="35490"/>
                </a:lnTo>
                <a:lnTo>
                  <a:pt x="32480" y="35490"/>
                </a:lnTo>
                <a:lnTo>
                  <a:pt x="32480" y="35480"/>
                </a:lnTo>
                <a:lnTo>
                  <a:pt x="32460" y="35480"/>
                </a:lnTo>
                <a:lnTo>
                  <a:pt x="32460" y="35460"/>
                </a:lnTo>
                <a:lnTo>
                  <a:pt x="32440" y="35460"/>
                </a:lnTo>
                <a:lnTo>
                  <a:pt x="32440" y="35430"/>
                </a:lnTo>
                <a:lnTo>
                  <a:pt x="32430" y="35430"/>
                </a:lnTo>
                <a:lnTo>
                  <a:pt x="32430" y="35400"/>
                </a:lnTo>
                <a:lnTo>
                  <a:pt x="32410" y="35400"/>
                </a:lnTo>
                <a:lnTo>
                  <a:pt x="32410" y="35370"/>
                </a:lnTo>
                <a:lnTo>
                  <a:pt x="32400" y="35370"/>
                </a:lnTo>
                <a:lnTo>
                  <a:pt x="32400" y="35320"/>
                </a:lnTo>
                <a:lnTo>
                  <a:pt x="32390" y="35320"/>
                </a:lnTo>
                <a:lnTo>
                  <a:pt x="32390" y="35250"/>
                </a:lnTo>
                <a:lnTo>
                  <a:pt x="32410" y="35250"/>
                </a:lnTo>
                <a:lnTo>
                  <a:pt x="32410" y="35230"/>
                </a:lnTo>
                <a:lnTo>
                  <a:pt x="32550" y="35230"/>
                </a:lnTo>
                <a:lnTo>
                  <a:pt x="32550" y="35250"/>
                </a:lnTo>
                <a:lnTo>
                  <a:pt x="32570" y="35250"/>
                </a:lnTo>
                <a:lnTo>
                  <a:pt x="32570" y="35260"/>
                </a:lnTo>
                <a:lnTo>
                  <a:pt x="32590" y="35260"/>
                </a:lnTo>
                <a:lnTo>
                  <a:pt x="32590" y="35280"/>
                </a:lnTo>
                <a:lnTo>
                  <a:pt x="32610" y="35280"/>
                </a:lnTo>
                <a:lnTo>
                  <a:pt x="32610" y="35260"/>
                </a:lnTo>
                <a:lnTo>
                  <a:pt x="32620" y="35260"/>
                </a:lnTo>
                <a:lnTo>
                  <a:pt x="32620" y="35250"/>
                </a:lnTo>
                <a:lnTo>
                  <a:pt x="32630" y="35250"/>
                </a:lnTo>
                <a:lnTo>
                  <a:pt x="32630" y="35230"/>
                </a:lnTo>
                <a:lnTo>
                  <a:pt x="32730" y="35230"/>
                </a:lnTo>
                <a:lnTo>
                  <a:pt x="32730" y="35250"/>
                </a:lnTo>
                <a:lnTo>
                  <a:pt x="32770" y="35250"/>
                </a:lnTo>
                <a:lnTo>
                  <a:pt x="32770" y="35260"/>
                </a:lnTo>
                <a:lnTo>
                  <a:pt x="32810" y="35260"/>
                </a:lnTo>
                <a:lnTo>
                  <a:pt x="32810" y="35280"/>
                </a:lnTo>
                <a:lnTo>
                  <a:pt x="32840" y="35280"/>
                </a:lnTo>
                <a:lnTo>
                  <a:pt x="32840" y="35290"/>
                </a:lnTo>
                <a:lnTo>
                  <a:pt x="32850" y="35290"/>
                </a:lnTo>
                <a:lnTo>
                  <a:pt x="32850" y="35310"/>
                </a:lnTo>
                <a:lnTo>
                  <a:pt x="32870" y="35310"/>
                </a:lnTo>
                <a:lnTo>
                  <a:pt x="32870" y="35320"/>
                </a:lnTo>
                <a:lnTo>
                  <a:pt x="32880" y="35320"/>
                </a:lnTo>
                <a:lnTo>
                  <a:pt x="32880" y="35340"/>
                </a:lnTo>
                <a:lnTo>
                  <a:pt x="32910" y="35340"/>
                </a:lnTo>
                <a:lnTo>
                  <a:pt x="32910" y="35350"/>
                </a:lnTo>
                <a:lnTo>
                  <a:pt x="32920" y="35350"/>
                </a:lnTo>
                <a:lnTo>
                  <a:pt x="32920" y="35340"/>
                </a:lnTo>
                <a:lnTo>
                  <a:pt x="32940" y="35340"/>
                </a:lnTo>
                <a:lnTo>
                  <a:pt x="32940" y="35320"/>
                </a:lnTo>
                <a:lnTo>
                  <a:pt x="32950" y="35320"/>
                </a:lnTo>
                <a:lnTo>
                  <a:pt x="32950" y="35260"/>
                </a:lnTo>
                <a:lnTo>
                  <a:pt x="32940" y="35260"/>
                </a:lnTo>
                <a:lnTo>
                  <a:pt x="32940" y="35250"/>
                </a:lnTo>
                <a:lnTo>
                  <a:pt x="32850" y="35250"/>
                </a:lnTo>
                <a:lnTo>
                  <a:pt x="32850" y="35230"/>
                </a:lnTo>
                <a:lnTo>
                  <a:pt x="32830" y="35230"/>
                </a:lnTo>
                <a:lnTo>
                  <a:pt x="32830" y="35220"/>
                </a:lnTo>
                <a:lnTo>
                  <a:pt x="32790" y="35220"/>
                </a:lnTo>
                <a:lnTo>
                  <a:pt x="32790" y="35200"/>
                </a:lnTo>
                <a:lnTo>
                  <a:pt x="32760" y="35200"/>
                </a:lnTo>
                <a:lnTo>
                  <a:pt x="32760" y="35190"/>
                </a:lnTo>
                <a:lnTo>
                  <a:pt x="32730" y="35190"/>
                </a:lnTo>
                <a:lnTo>
                  <a:pt x="32730" y="35170"/>
                </a:lnTo>
                <a:lnTo>
                  <a:pt x="32700" y="35170"/>
                </a:lnTo>
                <a:lnTo>
                  <a:pt x="32700" y="35160"/>
                </a:lnTo>
                <a:lnTo>
                  <a:pt x="32680" y="35160"/>
                </a:lnTo>
                <a:lnTo>
                  <a:pt x="32680" y="35140"/>
                </a:lnTo>
                <a:lnTo>
                  <a:pt x="32660" y="35140"/>
                </a:lnTo>
                <a:lnTo>
                  <a:pt x="32660" y="35110"/>
                </a:lnTo>
                <a:lnTo>
                  <a:pt x="32650" y="35110"/>
                </a:lnTo>
                <a:lnTo>
                  <a:pt x="32650" y="35020"/>
                </a:lnTo>
                <a:lnTo>
                  <a:pt x="32680" y="35020"/>
                </a:lnTo>
                <a:lnTo>
                  <a:pt x="32680" y="35030"/>
                </a:lnTo>
                <a:lnTo>
                  <a:pt x="32690" y="35030"/>
                </a:lnTo>
                <a:lnTo>
                  <a:pt x="32690" y="35050"/>
                </a:lnTo>
                <a:lnTo>
                  <a:pt x="32700" y="35050"/>
                </a:lnTo>
                <a:lnTo>
                  <a:pt x="32700" y="35060"/>
                </a:lnTo>
                <a:lnTo>
                  <a:pt x="32720" y="35060"/>
                </a:lnTo>
                <a:lnTo>
                  <a:pt x="32720" y="35050"/>
                </a:lnTo>
                <a:lnTo>
                  <a:pt x="32730" y="35050"/>
                </a:lnTo>
                <a:lnTo>
                  <a:pt x="32730" y="35030"/>
                </a:lnTo>
                <a:lnTo>
                  <a:pt x="32720" y="35030"/>
                </a:lnTo>
                <a:lnTo>
                  <a:pt x="32720" y="35000"/>
                </a:lnTo>
                <a:lnTo>
                  <a:pt x="32700" y="35000"/>
                </a:lnTo>
                <a:lnTo>
                  <a:pt x="32700" y="34970"/>
                </a:lnTo>
                <a:lnTo>
                  <a:pt x="32690" y="34970"/>
                </a:lnTo>
                <a:lnTo>
                  <a:pt x="32690" y="34940"/>
                </a:lnTo>
                <a:lnTo>
                  <a:pt x="32680" y="34940"/>
                </a:lnTo>
                <a:lnTo>
                  <a:pt x="32680" y="34910"/>
                </a:lnTo>
                <a:lnTo>
                  <a:pt x="32660" y="34910"/>
                </a:lnTo>
                <a:lnTo>
                  <a:pt x="32660" y="34900"/>
                </a:lnTo>
                <a:lnTo>
                  <a:pt x="32650" y="34900"/>
                </a:lnTo>
                <a:lnTo>
                  <a:pt x="32650" y="34880"/>
                </a:lnTo>
                <a:lnTo>
                  <a:pt x="32610" y="34880"/>
                </a:lnTo>
                <a:lnTo>
                  <a:pt x="32610" y="34870"/>
                </a:lnTo>
                <a:lnTo>
                  <a:pt x="32580" y="34870"/>
                </a:lnTo>
                <a:lnTo>
                  <a:pt x="32580" y="34850"/>
                </a:lnTo>
                <a:lnTo>
                  <a:pt x="32540" y="34850"/>
                </a:lnTo>
                <a:lnTo>
                  <a:pt x="32540" y="34840"/>
                </a:lnTo>
                <a:lnTo>
                  <a:pt x="32510" y="34840"/>
                </a:lnTo>
                <a:lnTo>
                  <a:pt x="32510" y="34820"/>
                </a:lnTo>
                <a:lnTo>
                  <a:pt x="32470" y="34820"/>
                </a:lnTo>
                <a:lnTo>
                  <a:pt x="32470" y="34810"/>
                </a:lnTo>
                <a:lnTo>
                  <a:pt x="32440" y="34810"/>
                </a:lnTo>
                <a:lnTo>
                  <a:pt x="32440" y="34790"/>
                </a:lnTo>
                <a:lnTo>
                  <a:pt x="32430" y="34790"/>
                </a:lnTo>
                <a:lnTo>
                  <a:pt x="32430" y="34760"/>
                </a:lnTo>
                <a:lnTo>
                  <a:pt x="32510" y="34760"/>
                </a:lnTo>
                <a:lnTo>
                  <a:pt x="32510" y="34750"/>
                </a:lnTo>
                <a:lnTo>
                  <a:pt x="32650" y="34750"/>
                </a:lnTo>
                <a:lnTo>
                  <a:pt x="32650" y="34730"/>
                </a:lnTo>
                <a:lnTo>
                  <a:pt x="32690" y="34730"/>
                </a:lnTo>
                <a:lnTo>
                  <a:pt x="32690" y="34710"/>
                </a:lnTo>
                <a:lnTo>
                  <a:pt x="32720" y="34710"/>
                </a:lnTo>
                <a:lnTo>
                  <a:pt x="32720" y="34700"/>
                </a:lnTo>
                <a:lnTo>
                  <a:pt x="32730" y="34700"/>
                </a:lnTo>
                <a:lnTo>
                  <a:pt x="32730" y="34680"/>
                </a:lnTo>
                <a:lnTo>
                  <a:pt x="32740" y="34680"/>
                </a:lnTo>
                <a:lnTo>
                  <a:pt x="32740" y="34640"/>
                </a:lnTo>
                <a:lnTo>
                  <a:pt x="32760" y="34640"/>
                </a:lnTo>
                <a:lnTo>
                  <a:pt x="32760" y="34580"/>
                </a:lnTo>
                <a:lnTo>
                  <a:pt x="32770" y="34580"/>
                </a:lnTo>
                <a:lnTo>
                  <a:pt x="32770" y="34560"/>
                </a:lnTo>
                <a:lnTo>
                  <a:pt x="32830" y="34560"/>
                </a:lnTo>
                <a:lnTo>
                  <a:pt x="32830" y="34550"/>
                </a:lnTo>
                <a:lnTo>
                  <a:pt x="32840" y="34550"/>
                </a:lnTo>
                <a:lnTo>
                  <a:pt x="32840" y="34530"/>
                </a:lnTo>
                <a:lnTo>
                  <a:pt x="32830" y="34530"/>
                </a:lnTo>
                <a:lnTo>
                  <a:pt x="32830" y="34500"/>
                </a:lnTo>
                <a:lnTo>
                  <a:pt x="32810" y="34500"/>
                </a:lnTo>
                <a:lnTo>
                  <a:pt x="32810" y="34490"/>
                </a:lnTo>
                <a:lnTo>
                  <a:pt x="32800" y="34490"/>
                </a:lnTo>
                <a:lnTo>
                  <a:pt x="32800" y="34470"/>
                </a:lnTo>
                <a:lnTo>
                  <a:pt x="32790" y="34470"/>
                </a:lnTo>
                <a:lnTo>
                  <a:pt x="32790" y="34440"/>
                </a:lnTo>
                <a:lnTo>
                  <a:pt x="32770" y="34440"/>
                </a:lnTo>
                <a:lnTo>
                  <a:pt x="32770" y="34410"/>
                </a:lnTo>
                <a:lnTo>
                  <a:pt x="32760" y="34410"/>
                </a:lnTo>
                <a:lnTo>
                  <a:pt x="32760" y="34390"/>
                </a:lnTo>
                <a:lnTo>
                  <a:pt x="32740" y="34390"/>
                </a:lnTo>
                <a:lnTo>
                  <a:pt x="32740" y="34380"/>
                </a:lnTo>
                <a:lnTo>
                  <a:pt x="32720" y="34380"/>
                </a:lnTo>
                <a:lnTo>
                  <a:pt x="32720" y="34270"/>
                </a:lnTo>
                <a:lnTo>
                  <a:pt x="32740" y="34270"/>
                </a:lnTo>
                <a:lnTo>
                  <a:pt x="32740" y="34260"/>
                </a:lnTo>
                <a:lnTo>
                  <a:pt x="32770" y="34260"/>
                </a:lnTo>
                <a:lnTo>
                  <a:pt x="32770" y="34240"/>
                </a:lnTo>
                <a:lnTo>
                  <a:pt x="32790" y="34240"/>
                </a:lnTo>
                <a:lnTo>
                  <a:pt x="32790" y="34230"/>
                </a:lnTo>
                <a:lnTo>
                  <a:pt x="32810" y="34230"/>
                </a:lnTo>
                <a:lnTo>
                  <a:pt x="32810" y="34210"/>
                </a:lnTo>
                <a:lnTo>
                  <a:pt x="32830" y="34210"/>
                </a:lnTo>
                <a:lnTo>
                  <a:pt x="32830" y="34200"/>
                </a:lnTo>
                <a:lnTo>
                  <a:pt x="32840" y="34200"/>
                </a:lnTo>
                <a:lnTo>
                  <a:pt x="32840" y="34170"/>
                </a:lnTo>
                <a:lnTo>
                  <a:pt x="32830" y="34170"/>
                </a:lnTo>
                <a:lnTo>
                  <a:pt x="32830" y="34120"/>
                </a:lnTo>
                <a:lnTo>
                  <a:pt x="32810" y="34120"/>
                </a:lnTo>
                <a:lnTo>
                  <a:pt x="32810" y="34110"/>
                </a:lnTo>
                <a:lnTo>
                  <a:pt x="32800" y="34110"/>
                </a:lnTo>
                <a:lnTo>
                  <a:pt x="32800" y="34070"/>
                </a:lnTo>
                <a:lnTo>
                  <a:pt x="32790" y="34070"/>
                </a:lnTo>
                <a:lnTo>
                  <a:pt x="32790" y="34060"/>
                </a:lnTo>
                <a:lnTo>
                  <a:pt x="32770" y="34060"/>
                </a:lnTo>
                <a:lnTo>
                  <a:pt x="32770" y="34040"/>
                </a:lnTo>
                <a:lnTo>
                  <a:pt x="32760" y="34040"/>
                </a:lnTo>
                <a:lnTo>
                  <a:pt x="32760" y="34030"/>
                </a:lnTo>
                <a:lnTo>
                  <a:pt x="32740" y="34030"/>
                </a:lnTo>
                <a:lnTo>
                  <a:pt x="32740" y="34010"/>
                </a:lnTo>
                <a:lnTo>
                  <a:pt x="32730" y="34010"/>
                </a:lnTo>
                <a:lnTo>
                  <a:pt x="32730" y="33980"/>
                </a:lnTo>
                <a:lnTo>
                  <a:pt x="32720" y="33980"/>
                </a:lnTo>
                <a:lnTo>
                  <a:pt x="32720" y="33950"/>
                </a:lnTo>
                <a:lnTo>
                  <a:pt x="32730" y="33950"/>
                </a:lnTo>
                <a:lnTo>
                  <a:pt x="32730" y="33940"/>
                </a:lnTo>
                <a:lnTo>
                  <a:pt x="32740" y="33940"/>
                </a:lnTo>
                <a:lnTo>
                  <a:pt x="32740" y="33860"/>
                </a:lnTo>
                <a:lnTo>
                  <a:pt x="32760" y="33860"/>
                </a:lnTo>
                <a:lnTo>
                  <a:pt x="32760" y="33800"/>
                </a:lnTo>
                <a:lnTo>
                  <a:pt x="32790" y="33800"/>
                </a:lnTo>
                <a:lnTo>
                  <a:pt x="32790" y="33790"/>
                </a:lnTo>
                <a:lnTo>
                  <a:pt x="32840" y="33790"/>
                </a:lnTo>
                <a:lnTo>
                  <a:pt x="32840" y="33770"/>
                </a:lnTo>
                <a:lnTo>
                  <a:pt x="32850" y="33770"/>
                </a:lnTo>
                <a:lnTo>
                  <a:pt x="32850" y="33750"/>
                </a:lnTo>
                <a:lnTo>
                  <a:pt x="32870" y="33750"/>
                </a:lnTo>
                <a:lnTo>
                  <a:pt x="32870" y="33740"/>
                </a:lnTo>
                <a:lnTo>
                  <a:pt x="32880" y="33740"/>
                </a:lnTo>
                <a:lnTo>
                  <a:pt x="32880" y="33710"/>
                </a:lnTo>
                <a:lnTo>
                  <a:pt x="32990" y="33710"/>
                </a:lnTo>
                <a:lnTo>
                  <a:pt x="32990" y="33740"/>
                </a:lnTo>
                <a:lnTo>
                  <a:pt x="33010" y="33740"/>
                </a:lnTo>
                <a:lnTo>
                  <a:pt x="33010" y="33770"/>
                </a:lnTo>
                <a:lnTo>
                  <a:pt x="32980" y="33770"/>
                </a:lnTo>
                <a:lnTo>
                  <a:pt x="32980" y="33790"/>
                </a:lnTo>
                <a:lnTo>
                  <a:pt x="32960" y="33790"/>
                </a:lnTo>
                <a:lnTo>
                  <a:pt x="32960" y="33800"/>
                </a:lnTo>
                <a:lnTo>
                  <a:pt x="32950" y="33800"/>
                </a:lnTo>
                <a:lnTo>
                  <a:pt x="32950" y="33820"/>
                </a:lnTo>
                <a:lnTo>
                  <a:pt x="32940" y="33820"/>
                </a:lnTo>
                <a:lnTo>
                  <a:pt x="32940" y="33830"/>
                </a:lnTo>
                <a:lnTo>
                  <a:pt x="32950" y="33830"/>
                </a:lnTo>
                <a:lnTo>
                  <a:pt x="32950" y="33850"/>
                </a:lnTo>
                <a:lnTo>
                  <a:pt x="32960" y="33850"/>
                </a:lnTo>
                <a:lnTo>
                  <a:pt x="32960" y="33880"/>
                </a:lnTo>
                <a:lnTo>
                  <a:pt x="32950" y="33880"/>
                </a:lnTo>
                <a:lnTo>
                  <a:pt x="32950" y="33890"/>
                </a:lnTo>
                <a:lnTo>
                  <a:pt x="32940" y="33890"/>
                </a:lnTo>
                <a:lnTo>
                  <a:pt x="32940" y="33950"/>
                </a:lnTo>
                <a:lnTo>
                  <a:pt x="32920" y="33950"/>
                </a:lnTo>
                <a:lnTo>
                  <a:pt x="32920" y="34030"/>
                </a:lnTo>
                <a:lnTo>
                  <a:pt x="32940" y="34030"/>
                </a:lnTo>
                <a:lnTo>
                  <a:pt x="32940" y="34040"/>
                </a:lnTo>
                <a:lnTo>
                  <a:pt x="32960" y="34040"/>
                </a:lnTo>
                <a:lnTo>
                  <a:pt x="32960" y="34060"/>
                </a:lnTo>
                <a:lnTo>
                  <a:pt x="32980" y="34060"/>
                </a:lnTo>
                <a:lnTo>
                  <a:pt x="32980" y="34140"/>
                </a:lnTo>
                <a:lnTo>
                  <a:pt x="32990" y="34140"/>
                </a:lnTo>
                <a:lnTo>
                  <a:pt x="32990" y="34180"/>
                </a:lnTo>
                <a:lnTo>
                  <a:pt x="33010" y="34180"/>
                </a:lnTo>
                <a:lnTo>
                  <a:pt x="33010" y="34210"/>
                </a:lnTo>
                <a:lnTo>
                  <a:pt x="33020" y="34210"/>
                </a:lnTo>
                <a:lnTo>
                  <a:pt x="33020" y="34260"/>
                </a:lnTo>
                <a:lnTo>
                  <a:pt x="33030" y="34260"/>
                </a:lnTo>
                <a:lnTo>
                  <a:pt x="33030" y="34350"/>
                </a:lnTo>
                <a:lnTo>
                  <a:pt x="33050" y="34350"/>
                </a:lnTo>
                <a:lnTo>
                  <a:pt x="33050" y="34440"/>
                </a:lnTo>
                <a:lnTo>
                  <a:pt x="33060" y="34440"/>
                </a:lnTo>
                <a:lnTo>
                  <a:pt x="33060" y="34460"/>
                </a:lnTo>
                <a:lnTo>
                  <a:pt x="33100" y="34460"/>
                </a:lnTo>
                <a:lnTo>
                  <a:pt x="33100" y="34440"/>
                </a:lnTo>
                <a:lnTo>
                  <a:pt x="33170" y="34440"/>
                </a:lnTo>
                <a:lnTo>
                  <a:pt x="33170" y="34460"/>
                </a:lnTo>
                <a:lnTo>
                  <a:pt x="33210" y="34460"/>
                </a:lnTo>
                <a:lnTo>
                  <a:pt x="33210" y="34470"/>
                </a:lnTo>
                <a:lnTo>
                  <a:pt x="33270" y="34470"/>
                </a:lnTo>
                <a:lnTo>
                  <a:pt x="33270" y="34490"/>
                </a:lnTo>
                <a:lnTo>
                  <a:pt x="33350" y="34490"/>
                </a:lnTo>
                <a:lnTo>
                  <a:pt x="33350" y="34500"/>
                </a:lnTo>
                <a:lnTo>
                  <a:pt x="33400" y="34500"/>
                </a:lnTo>
                <a:lnTo>
                  <a:pt x="33400" y="34490"/>
                </a:lnTo>
                <a:lnTo>
                  <a:pt x="33430" y="34490"/>
                </a:lnTo>
                <a:lnTo>
                  <a:pt x="33430" y="34470"/>
                </a:lnTo>
                <a:lnTo>
                  <a:pt x="33440" y="34470"/>
                </a:lnTo>
                <a:lnTo>
                  <a:pt x="33440" y="34460"/>
                </a:lnTo>
                <a:lnTo>
                  <a:pt x="33460" y="34460"/>
                </a:lnTo>
                <a:lnTo>
                  <a:pt x="33460" y="34440"/>
                </a:lnTo>
                <a:lnTo>
                  <a:pt x="33470" y="34440"/>
                </a:lnTo>
                <a:lnTo>
                  <a:pt x="33470" y="34430"/>
                </a:lnTo>
                <a:lnTo>
                  <a:pt x="33530" y="34430"/>
                </a:lnTo>
                <a:lnTo>
                  <a:pt x="33530" y="34440"/>
                </a:lnTo>
                <a:lnTo>
                  <a:pt x="33550" y="34440"/>
                </a:lnTo>
                <a:lnTo>
                  <a:pt x="33550" y="34460"/>
                </a:lnTo>
                <a:lnTo>
                  <a:pt x="33580" y="34460"/>
                </a:lnTo>
                <a:lnTo>
                  <a:pt x="33580" y="34440"/>
                </a:lnTo>
                <a:lnTo>
                  <a:pt x="33640" y="34440"/>
                </a:lnTo>
                <a:lnTo>
                  <a:pt x="33640" y="34430"/>
                </a:lnTo>
                <a:lnTo>
                  <a:pt x="33680" y="34430"/>
                </a:lnTo>
                <a:lnTo>
                  <a:pt x="33680" y="34410"/>
                </a:lnTo>
                <a:lnTo>
                  <a:pt x="33710" y="34410"/>
                </a:lnTo>
                <a:lnTo>
                  <a:pt x="33710" y="34430"/>
                </a:lnTo>
                <a:lnTo>
                  <a:pt x="33720" y="34430"/>
                </a:lnTo>
                <a:lnTo>
                  <a:pt x="33720" y="34440"/>
                </a:lnTo>
                <a:lnTo>
                  <a:pt x="33750" y="34440"/>
                </a:lnTo>
                <a:lnTo>
                  <a:pt x="33750" y="34460"/>
                </a:lnTo>
                <a:lnTo>
                  <a:pt x="33770" y="34460"/>
                </a:lnTo>
                <a:lnTo>
                  <a:pt x="33770" y="34470"/>
                </a:lnTo>
                <a:lnTo>
                  <a:pt x="33800" y="34470"/>
                </a:lnTo>
                <a:lnTo>
                  <a:pt x="33800" y="34490"/>
                </a:lnTo>
                <a:lnTo>
                  <a:pt x="33830" y="34490"/>
                </a:lnTo>
                <a:lnTo>
                  <a:pt x="33830" y="34500"/>
                </a:lnTo>
                <a:lnTo>
                  <a:pt x="33820" y="34500"/>
                </a:lnTo>
                <a:lnTo>
                  <a:pt x="33820" y="34550"/>
                </a:lnTo>
                <a:lnTo>
                  <a:pt x="33830" y="34550"/>
                </a:lnTo>
                <a:lnTo>
                  <a:pt x="33830" y="34580"/>
                </a:lnTo>
                <a:lnTo>
                  <a:pt x="33840" y="34580"/>
                </a:lnTo>
                <a:lnTo>
                  <a:pt x="33840" y="34610"/>
                </a:lnTo>
                <a:lnTo>
                  <a:pt x="33860" y="34610"/>
                </a:lnTo>
                <a:lnTo>
                  <a:pt x="33860" y="34640"/>
                </a:lnTo>
                <a:lnTo>
                  <a:pt x="33870" y="34640"/>
                </a:lnTo>
                <a:lnTo>
                  <a:pt x="33870" y="34650"/>
                </a:lnTo>
                <a:lnTo>
                  <a:pt x="33880" y="34650"/>
                </a:lnTo>
                <a:lnTo>
                  <a:pt x="33880" y="34670"/>
                </a:lnTo>
                <a:lnTo>
                  <a:pt x="33900" y="34670"/>
                </a:lnTo>
                <a:lnTo>
                  <a:pt x="33900" y="34700"/>
                </a:lnTo>
                <a:lnTo>
                  <a:pt x="33910" y="34700"/>
                </a:lnTo>
                <a:lnTo>
                  <a:pt x="33910" y="34710"/>
                </a:lnTo>
                <a:lnTo>
                  <a:pt x="33930" y="34710"/>
                </a:lnTo>
                <a:lnTo>
                  <a:pt x="33930" y="34730"/>
                </a:lnTo>
                <a:lnTo>
                  <a:pt x="33910" y="34730"/>
                </a:lnTo>
                <a:lnTo>
                  <a:pt x="33910" y="34750"/>
                </a:lnTo>
                <a:lnTo>
                  <a:pt x="33900" y="34750"/>
                </a:lnTo>
                <a:lnTo>
                  <a:pt x="33900" y="34820"/>
                </a:lnTo>
                <a:lnTo>
                  <a:pt x="33910" y="34820"/>
                </a:lnTo>
                <a:lnTo>
                  <a:pt x="33910" y="34840"/>
                </a:lnTo>
                <a:lnTo>
                  <a:pt x="33970" y="34840"/>
                </a:lnTo>
                <a:lnTo>
                  <a:pt x="33970" y="34850"/>
                </a:lnTo>
                <a:lnTo>
                  <a:pt x="34040" y="34850"/>
                </a:lnTo>
                <a:lnTo>
                  <a:pt x="34040" y="34870"/>
                </a:lnTo>
                <a:lnTo>
                  <a:pt x="34050" y="34870"/>
                </a:lnTo>
                <a:lnTo>
                  <a:pt x="34050" y="34900"/>
                </a:lnTo>
                <a:lnTo>
                  <a:pt x="34060" y="34900"/>
                </a:lnTo>
                <a:lnTo>
                  <a:pt x="34060" y="34930"/>
                </a:lnTo>
                <a:lnTo>
                  <a:pt x="34080" y="34930"/>
                </a:lnTo>
                <a:lnTo>
                  <a:pt x="34080" y="34940"/>
                </a:lnTo>
                <a:lnTo>
                  <a:pt x="34090" y="34940"/>
                </a:lnTo>
                <a:lnTo>
                  <a:pt x="34090" y="34960"/>
                </a:lnTo>
                <a:lnTo>
                  <a:pt x="34170" y="34960"/>
                </a:lnTo>
                <a:lnTo>
                  <a:pt x="34170" y="34940"/>
                </a:lnTo>
                <a:lnTo>
                  <a:pt x="34190" y="34940"/>
                </a:lnTo>
                <a:lnTo>
                  <a:pt x="34190" y="34870"/>
                </a:lnTo>
                <a:lnTo>
                  <a:pt x="34200" y="34870"/>
                </a:lnTo>
                <a:lnTo>
                  <a:pt x="34200" y="34840"/>
                </a:lnTo>
                <a:lnTo>
                  <a:pt x="34270" y="34840"/>
                </a:lnTo>
                <a:lnTo>
                  <a:pt x="34270" y="34820"/>
                </a:lnTo>
                <a:lnTo>
                  <a:pt x="34320" y="34820"/>
                </a:lnTo>
                <a:lnTo>
                  <a:pt x="34320" y="34840"/>
                </a:lnTo>
                <a:lnTo>
                  <a:pt x="34390" y="34840"/>
                </a:lnTo>
                <a:lnTo>
                  <a:pt x="34390" y="34850"/>
                </a:lnTo>
                <a:lnTo>
                  <a:pt x="34450" y="34850"/>
                </a:lnTo>
                <a:lnTo>
                  <a:pt x="34450" y="34870"/>
                </a:lnTo>
                <a:lnTo>
                  <a:pt x="34470" y="34870"/>
                </a:lnTo>
                <a:lnTo>
                  <a:pt x="34470" y="34880"/>
                </a:lnTo>
                <a:lnTo>
                  <a:pt x="34490" y="34880"/>
                </a:lnTo>
                <a:lnTo>
                  <a:pt x="34490" y="34930"/>
                </a:lnTo>
                <a:lnTo>
                  <a:pt x="34500" y="34930"/>
                </a:lnTo>
                <a:lnTo>
                  <a:pt x="34500" y="34940"/>
                </a:lnTo>
                <a:lnTo>
                  <a:pt x="34530" y="34940"/>
                </a:lnTo>
                <a:lnTo>
                  <a:pt x="34530" y="34930"/>
                </a:lnTo>
                <a:lnTo>
                  <a:pt x="34540" y="34930"/>
                </a:lnTo>
                <a:lnTo>
                  <a:pt x="34540" y="34940"/>
                </a:lnTo>
                <a:lnTo>
                  <a:pt x="34570" y="34940"/>
                </a:lnTo>
                <a:lnTo>
                  <a:pt x="34570" y="35060"/>
                </a:lnTo>
                <a:lnTo>
                  <a:pt x="34540" y="35060"/>
                </a:lnTo>
                <a:lnTo>
                  <a:pt x="34540" y="35080"/>
                </a:lnTo>
                <a:lnTo>
                  <a:pt x="34530" y="35080"/>
                </a:lnTo>
                <a:lnTo>
                  <a:pt x="34530" y="35100"/>
                </a:lnTo>
                <a:lnTo>
                  <a:pt x="34520" y="35100"/>
                </a:lnTo>
                <a:lnTo>
                  <a:pt x="34520" y="35200"/>
                </a:lnTo>
                <a:lnTo>
                  <a:pt x="34530" y="35200"/>
                </a:lnTo>
                <a:lnTo>
                  <a:pt x="34530" y="35220"/>
                </a:lnTo>
                <a:lnTo>
                  <a:pt x="34540" y="35220"/>
                </a:lnTo>
                <a:lnTo>
                  <a:pt x="34540" y="35280"/>
                </a:lnTo>
                <a:lnTo>
                  <a:pt x="34520" y="35280"/>
                </a:lnTo>
                <a:lnTo>
                  <a:pt x="34520" y="35290"/>
                </a:lnTo>
                <a:lnTo>
                  <a:pt x="34500" y="35290"/>
                </a:lnTo>
                <a:lnTo>
                  <a:pt x="34500" y="35310"/>
                </a:lnTo>
                <a:lnTo>
                  <a:pt x="34490" y="35310"/>
                </a:lnTo>
                <a:lnTo>
                  <a:pt x="34490" y="35340"/>
                </a:lnTo>
                <a:lnTo>
                  <a:pt x="34500" y="35340"/>
                </a:lnTo>
                <a:lnTo>
                  <a:pt x="34500" y="35380"/>
                </a:lnTo>
                <a:lnTo>
                  <a:pt x="34520" y="35380"/>
                </a:lnTo>
                <a:lnTo>
                  <a:pt x="34520" y="35400"/>
                </a:lnTo>
                <a:lnTo>
                  <a:pt x="34530" y="35400"/>
                </a:lnTo>
                <a:lnTo>
                  <a:pt x="34530" y="35420"/>
                </a:lnTo>
                <a:lnTo>
                  <a:pt x="34540" y="35420"/>
                </a:lnTo>
                <a:lnTo>
                  <a:pt x="34540" y="35550"/>
                </a:lnTo>
                <a:lnTo>
                  <a:pt x="34530" y="35550"/>
                </a:lnTo>
                <a:lnTo>
                  <a:pt x="34530" y="35600"/>
                </a:lnTo>
                <a:lnTo>
                  <a:pt x="34520" y="35600"/>
                </a:lnTo>
                <a:lnTo>
                  <a:pt x="34520" y="35660"/>
                </a:lnTo>
                <a:lnTo>
                  <a:pt x="34500" y="35660"/>
                </a:lnTo>
                <a:lnTo>
                  <a:pt x="34500" y="35700"/>
                </a:lnTo>
                <a:lnTo>
                  <a:pt x="34490" y="35700"/>
                </a:lnTo>
                <a:lnTo>
                  <a:pt x="34490" y="35740"/>
                </a:lnTo>
                <a:lnTo>
                  <a:pt x="34470" y="35740"/>
                </a:lnTo>
                <a:lnTo>
                  <a:pt x="34470" y="35750"/>
                </a:lnTo>
                <a:lnTo>
                  <a:pt x="34460" y="35750"/>
                </a:lnTo>
                <a:lnTo>
                  <a:pt x="34460" y="35780"/>
                </a:lnTo>
                <a:lnTo>
                  <a:pt x="34450" y="35780"/>
                </a:lnTo>
                <a:lnTo>
                  <a:pt x="34450" y="35800"/>
                </a:lnTo>
                <a:lnTo>
                  <a:pt x="34420" y="35800"/>
                </a:lnTo>
                <a:lnTo>
                  <a:pt x="34420" y="35810"/>
                </a:lnTo>
                <a:lnTo>
                  <a:pt x="34410" y="35810"/>
                </a:lnTo>
                <a:lnTo>
                  <a:pt x="34410" y="35830"/>
                </a:lnTo>
                <a:lnTo>
                  <a:pt x="34390" y="35830"/>
                </a:lnTo>
                <a:lnTo>
                  <a:pt x="34390" y="35840"/>
                </a:lnTo>
                <a:lnTo>
                  <a:pt x="34380" y="35840"/>
                </a:lnTo>
                <a:lnTo>
                  <a:pt x="34380" y="35860"/>
                </a:lnTo>
                <a:lnTo>
                  <a:pt x="34360" y="35860"/>
                </a:lnTo>
                <a:lnTo>
                  <a:pt x="34360" y="35890"/>
                </a:lnTo>
                <a:lnTo>
                  <a:pt x="34350" y="35890"/>
                </a:lnTo>
                <a:lnTo>
                  <a:pt x="34350" y="35900"/>
                </a:lnTo>
                <a:lnTo>
                  <a:pt x="34340" y="35900"/>
                </a:lnTo>
                <a:lnTo>
                  <a:pt x="34340" y="35920"/>
                </a:lnTo>
                <a:lnTo>
                  <a:pt x="34320" y="35920"/>
                </a:lnTo>
                <a:lnTo>
                  <a:pt x="34320" y="35930"/>
                </a:lnTo>
                <a:lnTo>
                  <a:pt x="34310" y="35930"/>
                </a:lnTo>
                <a:lnTo>
                  <a:pt x="34310" y="35950"/>
                </a:lnTo>
                <a:lnTo>
                  <a:pt x="34300" y="35950"/>
                </a:lnTo>
                <a:lnTo>
                  <a:pt x="34300" y="35960"/>
                </a:lnTo>
                <a:lnTo>
                  <a:pt x="34280" y="35960"/>
                </a:lnTo>
                <a:lnTo>
                  <a:pt x="34280" y="35990"/>
                </a:lnTo>
                <a:lnTo>
                  <a:pt x="34270" y="35990"/>
                </a:lnTo>
                <a:lnTo>
                  <a:pt x="34270" y="36050"/>
                </a:lnTo>
                <a:lnTo>
                  <a:pt x="34260" y="36050"/>
                </a:lnTo>
                <a:lnTo>
                  <a:pt x="34260" y="36100"/>
                </a:lnTo>
                <a:lnTo>
                  <a:pt x="34270" y="36100"/>
                </a:lnTo>
                <a:lnTo>
                  <a:pt x="34270" y="36130"/>
                </a:lnTo>
                <a:lnTo>
                  <a:pt x="34280" y="36130"/>
                </a:lnTo>
                <a:lnTo>
                  <a:pt x="34280" y="36160"/>
                </a:lnTo>
                <a:lnTo>
                  <a:pt x="34300" y="36160"/>
                </a:lnTo>
                <a:lnTo>
                  <a:pt x="34300" y="36190"/>
                </a:lnTo>
                <a:lnTo>
                  <a:pt x="34280" y="36190"/>
                </a:lnTo>
                <a:lnTo>
                  <a:pt x="34280" y="36220"/>
                </a:lnTo>
                <a:lnTo>
                  <a:pt x="34270" y="36220"/>
                </a:lnTo>
                <a:lnTo>
                  <a:pt x="34270" y="36240"/>
                </a:lnTo>
                <a:lnTo>
                  <a:pt x="34260" y="36240"/>
                </a:lnTo>
                <a:lnTo>
                  <a:pt x="34250" y="36270"/>
                </a:lnTo>
                <a:lnTo>
                  <a:pt x="34240" y="36270"/>
                </a:lnTo>
                <a:lnTo>
                  <a:pt x="34240" y="36280"/>
                </a:lnTo>
                <a:lnTo>
                  <a:pt x="34250" y="36280"/>
                </a:lnTo>
                <a:lnTo>
                  <a:pt x="34250" y="36370"/>
                </a:lnTo>
                <a:lnTo>
                  <a:pt x="34240" y="36370"/>
                </a:lnTo>
                <a:lnTo>
                  <a:pt x="34240" y="36390"/>
                </a:lnTo>
                <a:lnTo>
                  <a:pt x="34230" y="36390"/>
                </a:lnTo>
                <a:lnTo>
                  <a:pt x="34230" y="36410"/>
                </a:lnTo>
                <a:lnTo>
                  <a:pt x="34210" y="36410"/>
                </a:lnTo>
                <a:lnTo>
                  <a:pt x="34210" y="36440"/>
                </a:lnTo>
                <a:lnTo>
                  <a:pt x="34200" y="36440"/>
                </a:lnTo>
                <a:lnTo>
                  <a:pt x="34200" y="36450"/>
                </a:lnTo>
                <a:lnTo>
                  <a:pt x="34190" y="36450"/>
                </a:lnTo>
                <a:lnTo>
                  <a:pt x="34190" y="36500"/>
                </a:lnTo>
                <a:lnTo>
                  <a:pt x="34170" y="36500"/>
                </a:lnTo>
                <a:lnTo>
                  <a:pt x="34170" y="36510"/>
                </a:lnTo>
                <a:lnTo>
                  <a:pt x="34160" y="36510"/>
                </a:lnTo>
                <a:lnTo>
                  <a:pt x="34160" y="36560"/>
                </a:lnTo>
                <a:lnTo>
                  <a:pt x="34170" y="36560"/>
                </a:lnTo>
                <a:lnTo>
                  <a:pt x="34170" y="36660"/>
                </a:lnTo>
                <a:lnTo>
                  <a:pt x="34160" y="36660"/>
                </a:lnTo>
                <a:lnTo>
                  <a:pt x="34160" y="36690"/>
                </a:lnTo>
                <a:lnTo>
                  <a:pt x="34150" y="36690"/>
                </a:lnTo>
                <a:lnTo>
                  <a:pt x="34150" y="36720"/>
                </a:lnTo>
                <a:lnTo>
                  <a:pt x="34130" y="36720"/>
                </a:lnTo>
                <a:lnTo>
                  <a:pt x="34130" y="36760"/>
                </a:lnTo>
                <a:lnTo>
                  <a:pt x="34120" y="36760"/>
                </a:lnTo>
                <a:lnTo>
                  <a:pt x="34120" y="36790"/>
                </a:lnTo>
                <a:lnTo>
                  <a:pt x="34100" y="36790"/>
                </a:lnTo>
                <a:lnTo>
                  <a:pt x="34100" y="36820"/>
                </a:lnTo>
                <a:lnTo>
                  <a:pt x="34090" y="36820"/>
                </a:lnTo>
                <a:lnTo>
                  <a:pt x="34090" y="36850"/>
                </a:lnTo>
                <a:lnTo>
                  <a:pt x="34080" y="36850"/>
                </a:lnTo>
                <a:lnTo>
                  <a:pt x="34080" y="36880"/>
                </a:lnTo>
                <a:lnTo>
                  <a:pt x="34060" y="36880"/>
                </a:lnTo>
                <a:lnTo>
                  <a:pt x="34060" y="36910"/>
                </a:lnTo>
                <a:lnTo>
                  <a:pt x="34050" y="36910"/>
                </a:lnTo>
                <a:lnTo>
                  <a:pt x="34050" y="36940"/>
                </a:lnTo>
                <a:lnTo>
                  <a:pt x="34040" y="36940"/>
                </a:lnTo>
                <a:lnTo>
                  <a:pt x="34040" y="36970"/>
                </a:lnTo>
                <a:lnTo>
                  <a:pt x="34020" y="36970"/>
                </a:lnTo>
                <a:lnTo>
                  <a:pt x="34020" y="36980"/>
                </a:lnTo>
                <a:lnTo>
                  <a:pt x="34010" y="36980"/>
                </a:lnTo>
                <a:lnTo>
                  <a:pt x="34010" y="37000"/>
                </a:lnTo>
                <a:lnTo>
                  <a:pt x="33990" y="37000"/>
                </a:lnTo>
                <a:lnTo>
                  <a:pt x="33990" y="37040"/>
                </a:lnTo>
                <a:lnTo>
                  <a:pt x="33980" y="37040"/>
                </a:lnTo>
                <a:lnTo>
                  <a:pt x="33980" y="37080"/>
                </a:lnTo>
                <a:lnTo>
                  <a:pt x="33950" y="37080"/>
                </a:lnTo>
                <a:lnTo>
                  <a:pt x="33950" y="37090"/>
                </a:lnTo>
                <a:lnTo>
                  <a:pt x="33930" y="37090"/>
                </a:lnTo>
                <a:lnTo>
                  <a:pt x="33930" y="37110"/>
                </a:lnTo>
                <a:lnTo>
                  <a:pt x="33910" y="37110"/>
                </a:lnTo>
                <a:lnTo>
                  <a:pt x="33910" y="37120"/>
                </a:lnTo>
                <a:lnTo>
                  <a:pt x="33900" y="37120"/>
                </a:lnTo>
                <a:lnTo>
                  <a:pt x="33900" y="37140"/>
                </a:lnTo>
                <a:lnTo>
                  <a:pt x="33880" y="37140"/>
                </a:lnTo>
                <a:lnTo>
                  <a:pt x="33880" y="37150"/>
                </a:lnTo>
                <a:lnTo>
                  <a:pt x="33830" y="37150"/>
                </a:lnTo>
                <a:lnTo>
                  <a:pt x="33830" y="37170"/>
                </a:lnTo>
                <a:lnTo>
                  <a:pt x="33790" y="37170"/>
                </a:lnTo>
                <a:lnTo>
                  <a:pt x="33790" y="37180"/>
                </a:lnTo>
                <a:lnTo>
                  <a:pt x="33770" y="37180"/>
                </a:lnTo>
                <a:lnTo>
                  <a:pt x="33770" y="37200"/>
                </a:lnTo>
                <a:lnTo>
                  <a:pt x="33760" y="37200"/>
                </a:lnTo>
                <a:lnTo>
                  <a:pt x="33760" y="37210"/>
                </a:lnTo>
                <a:lnTo>
                  <a:pt x="33750" y="37210"/>
                </a:lnTo>
                <a:lnTo>
                  <a:pt x="33750" y="37230"/>
                </a:lnTo>
                <a:lnTo>
                  <a:pt x="33730" y="37230"/>
                </a:lnTo>
                <a:lnTo>
                  <a:pt x="33730" y="37240"/>
                </a:lnTo>
                <a:lnTo>
                  <a:pt x="33720" y="37240"/>
                </a:lnTo>
                <a:lnTo>
                  <a:pt x="33720" y="37260"/>
                </a:lnTo>
                <a:lnTo>
                  <a:pt x="33710" y="37260"/>
                </a:lnTo>
                <a:lnTo>
                  <a:pt x="33710" y="37290"/>
                </a:lnTo>
                <a:lnTo>
                  <a:pt x="33690" y="37290"/>
                </a:lnTo>
                <a:lnTo>
                  <a:pt x="33690" y="37300"/>
                </a:lnTo>
                <a:lnTo>
                  <a:pt x="33680" y="37300"/>
                </a:lnTo>
                <a:lnTo>
                  <a:pt x="33680" y="37320"/>
                </a:lnTo>
                <a:lnTo>
                  <a:pt x="33660" y="37320"/>
                </a:lnTo>
                <a:lnTo>
                  <a:pt x="33660" y="37330"/>
                </a:lnTo>
                <a:lnTo>
                  <a:pt x="33650" y="37330"/>
                </a:lnTo>
                <a:lnTo>
                  <a:pt x="33650" y="37360"/>
                </a:lnTo>
                <a:lnTo>
                  <a:pt x="33640" y="37360"/>
                </a:lnTo>
                <a:lnTo>
                  <a:pt x="33640" y="37390"/>
                </a:lnTo>
                <a:lnTo>
                  <a:pt x="33620" y="37390"/>
                </a:lnTo>
                <a:lnTo>
                  <a:pt x="33620" y="37430"/>
                </a:lnTo>
                <a:lnTo>
                  <a:pt x="33610" y="37430"/>
                </a:lnTo>
                <a:lnTo>
                  <a:pt x="33610" y="37440"/>
                </a:lnTo>
                <a:lnTo>
                  <a:pt x="33600" y="37440"/>
                </a:lnTo>
                <a:lnTo>
                  <a:pt x="33600" y="37470"/>
                </a:lnTo>
                <a:lnTo>
                  <a:pt x="33580" y="37470"/>
                </a:lnTo>
                <a:lnTo>
                  <a:pt x="33580" y="37500"/>
                </a:lnTo>
                <a:lnTo>
                  <a:pt x="33570" y="37500"/>
                </a:lnTo>
                <a:lnTo>
                  <a:pt x="33570" y="37530"/>
                </a:lnTo>
                <a:lnTo>
                  <a:pt x="33550" y="37530"/>
                </a:lnTo>
                <a:lnTo>
                  <a:pt x="33550" y="37550"/>
                </a:lnTo>
                <a:lnTo>
                  <a:pt x="33570" y="37550"/>
                </a:lnTo>
                <a:lnTo>
                  <a:pt x="33570" y="37560"/>
                </a:lnTo>
                <a:lnTo>
                  <a:pt x="33580" y="37560"/>
                </a:lnTo>
                <a:lnTo>
                  <a:pt x="33580" y="37590"/>
                </a:lnTo>
                <a:lnTo>
                  <a:pt x="33600" y="37590"/>
                </a:lnTo>
                <a:lnTo>
                  <a:pt x="33600" y="37610"/>
                </a:lnTo>
                <a:lnTo>
                  <a:pt x="33610" y="37610"/>
                </a:lnTo>
                <a:lnTo>
                  <a:pt x="33610" y="37650"/>
                </a:lnTo>
                <a:lnTo>
                  <a:pt x="33620" y="37650"/>
                </a:lnTo>
                <a:lnTo>
                  <a:pt x="33620" y="37730"/>
                </a:lnTo>
                <a:lnTo>
                  <a:pt x="33610" y="37730"/>
                </a:lnTo>
                <a:lnTo>
                  <a:pt x="33610" y="37780"/>
                </a:lnTo>
                <a:lnTo>
                  <a:pt x="33600" y="37780"/>
                </a:lnTo>
                <a:lnTo>
                  <a:pt x="33600" y="37810"/>
                </a:lnTo>
                <a:lnTo>
                  <a:pt x="33580" y="37810"/>
                </a:lnTo>
                <a:lnTo>
                  <a:pt x="33580" y="38050"/>
                </a:lnTo>
                <a:lnTo>
                  <a:pt x="33600" y="38050"/>
                </a:lnTo>
                <a:lnTo>
                  <a:pt x="33600" y="38060"/>
                </a:lnTo>
                <a:lnTo>
                  <a:pt x="33610" y="38060"/>
                </a:lnTo>
                <a:lnTo>
                  <a:pt x="33610" y="38100"/>
                </a:lnTo>
                <a:lnTo>
                  <a:pt x="33620" y="38100"/>
                </a:lnTo>
                <a:lnTo>
                  <a:pt x="33620" y="38110"/>
                </a:lnTo>
                <a:lnTo>
                  <a:pt x="33640" y="38110"/>
                </a:lnTo>
                <a:lnTo>
                  <a:pt x="33640" y="38130"/>
                </a:lnTo>
                <a:lnTo>
                  <a:pt x="33660" y="38130"/>
                </a:lnTo>
                <a:lnTo>
                  <a:pt x="33660" y="38140"/>
                </a:lnTo>
                <a:lnTo>
                  <a:pt x="33690" y="38140"/>
                </a:lnTo>
                <a:lnTo>
                  <a:pt x="33690" y="38160"/>
                </a:lnTo>
                <a:lnTo>
                  <a:pt x="33730" y="38160"/>
                </a:lnTo>
                <a:lnTo>
                  <a:pt x="33730" y="38170"/>
                </a:lnTo>
                <a:lnTo>
                  <a:pt x="33760" y="38170"/>
                </a:lnTo>
                <a:lnTo>
                  <a:pt x="33760" y="38190"/>
                </a:lnTo>
                <a:lnTo>
                  <a:pt x="33820" y="38190"/>
                </a:lnTo>
                <a:lnTo>
                  <a:pt x="33820" y="38200"/>
                </a:lnTo>
                <a:lnTo>
                  <a:pt x="33900" y="38200"/>
                </a:lnTo>
                <a:lnTo>
                  <a:pt x="33900" y="38220"/>
                </a:lnTo>
                <a:lnTo>
                  <a:pt x="33940" y="38220"/>
                </a:lnTo>
                <a:lnTo>
                  <a:pt x="33940" y="38200"/>
                </a:lnTo>
                <a:lnTo>
                  <a:pt x="33950" y="38200"/>
                </a:lnTo>
                <a:lnTo>
                  <a:pt x="33950" y="38190"/>
                </a:lnTo>
                <a:lnTo>
                  <a:pt x="33970" y="38190"/>
                </a:lnTo>
                <a:lnTo>
                  <a:pt x="33970" y="38170"/>
                </a:lnTo>
                <a:lnTo>
                  <a:pt x="33980" y="38170"/>
                </a:lnTo>
                <a:lnTo>
                  <a:pt x="33980" y="38160"/>
                </a:lnTo>
                <a:lnTo>
                  <a:pt x="34060" y="38160"/>
                </a:lnTo>
                <a:lnTo>
                  <a:pt x="34060" y="38200"/>
                </a:lnTo>
                <a:lnTo>
                  <a:pt x="34080" y="38200"/>
                </a:lnTo>
                <a:lnTo>
                  <a:pt x="34080" y="38250"/>
                </a:lnTo>
                <a:lnTo>
                  <a:pt x="34060" y="38250"/>
                </a:lnTo>
                <a:lnTo>
                  <a:pt x="34060" y="38310"/>
                </a:lnTo>
                <a:lnTo>
                  <a:pt x="34050" y="38310"/>
                </a:lnTo>
                <a:lnTo>
                  <a:pt x="34050" y="38370"/>
                </a:lnTo>
                <a:lnTo>
                  <a:pt x="34060" y="38370"/>
                </a:lnTo>
                <a:lnTo>
                  <a:pt x="34060" y="38400"/>
                </a:lnTo>
                <a:lnTo>
                  <a:pt x="34080" y="38400"/>
                </a:lnTo>
                <a:lnTo>
                  <a:pt x="34080" y="38450"/>
                </a:lnTo>
                <a:lnTo>
                  <a:pt x="34090" y="38450"/>
                </a:lnTo>
                <a:lnTo>
                  <a:pt x="34090" y="38480"/>
                </a:lnTo>
                <a:lnTo>
                  <a:pt x="34100" y="38480"/>
                </a:lnTo>
                <a:lnTo>
                  <a:pt x="34100" y="38510"/>
                </a:lnTo>
                <a:lnTo>
                  <a:pt x="34120" y="38510"/>
                </a:lnTo>
                <a:lnTo>
                  <a:pt x="34120" y="38550"/>
                </a:lnTo>
                <a:lnTo>
                  <a:pt x="34130" y="38550"/>
                </a:lnTo>
                <a:lnTo>
                  <a:pt x="34130" y="38580"/>
                </a:lnTo>
                <a:lnTo>
                  <a:pt x="34150" y="38580"/>
                </a:lnTo>
                <a:lnTo>
                  <a:pt x="34150" y="38630"/>
                </a:lnTo>
                <a:lnTo>
                  <a:pt x="34160" y="38630"/>
                </a:lnTo>
                <a:lnTo>
                  <a:pt x="34160" y="38660"/>
                </a:lnTo>
                <a:lnTo>
                  <a:pt x="34170" y="38660"/>
                </a:lnTo>
                <a:lnTo>
                  <a:pt x="34170" y="38840"/>
                </a:lnTo>
                <a:lnTo>
                  <a:pt x="34160" y="38840"/>
                </a:lnTo>
                <a:lnTo>
                  <a:pt x="34160" y="38870"/>
                </a:lnTo>
                <a:lnTo>
                  <a:pt x="34150" y="38870"/>
                </a:lnTo>
                <a:lnTo>
                  <a:pt x="34150" y="38900"/>
                </a:lnTo>
                <a:lnTo>
                  <a:pt x="34130" y="38900"/>
                </a:lnTo>
                <a:lnTo>
                  <a:pt x="34130" y="38930"/>
                </a:lnTo>
                <a:lnTo>
                  <a:pt x="34120" y="38930"/>
                </a:lnTo>
                <a:lnTo>
                  <a:pt x="34120" y="38980"/>
                </a:lnTo>
                <a:lnTo>
                  <a:pt x="34100" y="38980"/>
                </a:lnTo>
                <a:lnTo>
                  <a:pt x="34100" y="39020"/>
                </a:lnTo>
                <a:lnTo>
                  <a:pt x="34090" y="39020"/>
                </a:lnTo>
                <a:lnTo>
                  <a:pt x="34090" y="39070"/>
                </a:lnTo>
                <a:lnTo>
                  <a:pt x="34080" y="39070"/>
                </a:lnTo>
                <a:lnTo>
                  <a:pt x="34080" y="39120"/>
                </a:lnTo>
                <a:lnTo>
                  <a:pt x="34060" y="39120"/>
                </a:lnTo>
                <a:lnTo>
                  <a:pt x="34060" y="39150"/>
                </a:lnTo>
                <a:lnTo>
                  <a:pt x="34050" y="39150"/>
                </a:lnTo>
                <a:lnTo>
                  <a:pt x="34050" y="39190"/>
                </a:lnTo>
                <a:lnTo>
                  <a:pt x="34040" y="39190"/>
                </a:lnTo>
                <a:lnTo>
                  <a:pt x="34040" y="39240"/>
                </a:lnTo>
                <a:lnTo>
                  <a:pt x="34020" y="39240"/>
                </a:lnTo>
                <a:lnTo>
                  <a:pt x="34020" y="39280"/>
                </a:lnTo>
                <a:lnTo>
                  <a:pt x="34010" y="39280"/>
                </a:lnTo>
                <a:lnTo>
                  <a:pt x="34010" y="39330"/>
                </a:lnTo>
                <a:lnTo>
                  <a:pt x="33990" y="39330"/>
                </a:lnTo>
                <a:lnTo>
                  <a:pt x="33990" y="39430"/>
                </a:lnTo>
                <a:lnTo>
                  <a:pt x="33980" y="39430"/>
                </a:lnTo>
                <a:lnTo>
                  <a:pt x="33980" y="39590"/>
                </a:lnTo>
                <a:lnTo>
                  <a:pt x="33970" y="39590"/>
                </a:lnTo>
                <a:lnTo>
                  <a:pt x="33970" y="39690"/>
                </a:lnTo>
                <a:lnTo>
                  <a:pt x="33980" y="39690"/>
                </a:lnTo>
                <a:lnTo>
                  <a:pt x="33980" y="39720"/>
                </a:lnTo>
                <a:lnTo>
                  <a:pt x="33990" y="39720"/>
                </a:lnTo>
                <a:lnTo>
                  <a:pt x="33990" y="39750"/>
                </a:lnTo>
                <a:lnTo>
                  <a:pt x="34010" y="39750"/>
                </a:lnTo>
                <a:lnTo>
                  <a:pt x="34010" y="39790"/>
                </a:lnTo>
                <a:lnTo>
                  <a:pt x="34020" y="39790"/>
                </a:lnTo>
                <a:lnTo>
                  <a:pt x="34020" y="39800"/>
                </a:lnTo>
                <a:lnTo>
                  <a:pt x="34050" y="39800"/>
                </a:lnTo>
                <a:lnTo>
                  <a:pt x="34050" y="39820"/>
                </a:lnTo>
                <a:lnTo>
                  <a:pt x="34090" y="39820"/>
                </a:lnTo>
                <a:lnTo>
                  <a:pt x="34090" y="39800"/>
                </a:lnTo>
                <a:lnTo>
                  <a:pt x="34120" y="39800"/>
                </a:lnTo>
                <a:lnTo>
                  <a:pt x="34120" y="39790"/>
                </a:lnTo>
                <a:lnTo>
                  <a:pt x="34150" y="39790"/>
                </a:lnTo>
                <a:lnTo>
                  <a:pt x="34150" y="39770"/>
                </a:lnTo>
                <a:lnTo>
                  <a:pt x="34160" y="39770"/>
                </a:lnTo>
                <a:lnTo>
                  <a:pt x="34160" y="39750"/>
                </a:lnTo>
                <a:lnTo>
                  <a:pt x="34170" y="39750"/>
                </a:lnTo>
                <a:lnTo>
                  <a:pt x="34170" y="39740"/>
                </a:lnTo>
                <a:lnTo>
                  <a:pt x="34190" y="39740"/>
                </a:lnTo>
                <a:lnTo>
                  <a:pt x="34190" y="39720"/>
                </a:lnTo>
                <a:lnTo>
                  <a:pt x="34240" y="39720"/>
                </a:lnTo>
                <a:lnTo>
                  <a:pt x="34240" y="39710"/>
                </a:lnTo>
                <a:lnTo>
                  <a:pt x="34310" y="39710"/>
                </a:lnTo>
                <a:lnTo>
                  <a:pt x="34310" y="39690"/>
                </a:lnTo>
                <a:lnTo>
                  <a:pt x="34410" y="39690"/>
                </a:lnTo>
                <a:lnTo>
                  <a:pt x="34410" y="39680"/>
                </a:lnTo>
                <a:lnTo>
                  <a:pt x="34520" y="39680"/>
                </a:lnTo>
                <a:lnTo>
                  <a:pt x="34520" y="39690"/>
                </a:lnTo>
                <a:lnTo>
                  <a:pt x="34540" y="39690"/>
                </a:lnTo>
                <a:lnTo>
                  <a:pt x="34540" y="39720"/>
                </a:lnTo>
                <a:lnTo>
                  <a:pt x="34560" y="39720"/>
                </a:lnTo>
                <a:lnTo>
                  <a:pt x="34560" y="39770"/>
                </a:lnTo>
                <a:lnTo>
                  <a:pt x="34570" y="39770"/>
                </a:lnTo>
                <a:lnTo>
                  <a:pt x="34570" y="39830"/>
                </a:lnTo>
                <a:lnTo>
                  <a:pt x="34500" y="39830"/>
                </a:lnTo>
                <a:lnTo>
                  <a:pt x="34500" y="39820"/>
                </a:lnTo>
                <a:lnTo>
                  <a:pt x="34470" y="39820"/>
                </a:lnTo>
                <a:lnTo>
                  <a:pt x="34470" y="39830"/>
                </a:lnTo>
                <a:lnTo>
                  <a:pt x="34460" y="39830"/>
                </a:lnTo>
                <a:lnTo>
                  <a:pt x="34460" y="39910"/>
                </a:lnTo>
                <a:lnTo>
                  <a:pt x="34470" y="39910"/>
                </a:lnTo>
                <a:lnTo>
                  <a:pt x="34470" y="39950"/>
                </a:lnTo>
                <a:lnTo>
                  <a:pt x="34490" y="39950"/>
                </a:lnTo>
                <a:lnTo>
                  <a:pt x="34490" y="39980"/>
                </a:lnTo>
                <a:lnTo>
                  <a:pt x="34500" y="39980"/>
                </a:lnTo>
                <a:lnTo>
                  <a:pt x="34500" y="40000"/>
                </a:lnTo>
                <a:lnTo>
                  <a:pt x="34520" y="40000"/>
                </a:lnTo>
                <a:lnTo>
                  <a:pt x="34520" y="40010"/>
                </a:lnTo>
                <a:lnTo>
                  <a:pt x="34530" y="40010"/>
                </a:lnTo>
                <a:lnTo>
                  <a:pt x="34530" y="40030"/>
                </a:lnTo>
                <a:lnTo>
                  <a:pt x="34540" y="40030"/>
                </a:lnTo>
                <a:lnTo>
                  <a:pt x="34540" y="40040"/>
                </a:lnTo>
                <a:lnTo>
                  <a:pt x="34560" y="40040"/>
                </a:lnTo>
                <a:lnTo>
                  <a:pt x="34560" y="40060"/>
                </a:lnTo>
                <a:lnTo>
                  <a:pt x="34570" y="40060"/>
                </a:lnTo>
                <a:lnTo>
                  <a:pt x="34570" y="40070"/>
                </a:lnTo>
                <a:lnTo>
                  <a:pt x="34600" y="40070"/>
                </a:lnTo>
                <a:lnTo>
                  <a:pt x="34600" y="40090"/>
                </a:lnTo>
                <a:lnTo>
                  <a:pt x="34630" y="40090"/>
                </a:lnTo>
                <a:lnTo>
                  <a:pt x="34630" y="40070"/>
                </a:lnTo>
                <a:lnTo>
                  <a:pt x="34640" y="40070"/>
                </a:lnTo>
                <a:lnTo>
                  <a:pt x="34640" y="40060"/>
                </a:lnTo>
                <a:lnTo>
                  <a:pt x="34650" y="40060"/>
                </a:lnTo>
                <a:lnTo>
                  <a:pt x="34650" y="40040"/>
                </a:lnTo>
                <a:lnTo>
                  <a:pt x="34680" y="40040"/>
                </a:lnTo>
                <a:lnTo>
                  <a:pt x="34680" y="40030"/>
                </a:lnTo>
                <a:lnTo>
                  <a:pt x="34690" y="40030"/>
                </a:lnTo>
                <a:lnTo>
                  <a:pt x="34690" y="40010"/>
                </a:lnTo>
                <a:lnTo>
                  <a:pt x="34760" y="40010"/>
                </a:lnTo>
                <a:lnTo>
                  <a:pt x="34760" y="40040"/>
                </a:lnTo>
                <a:lnTo>
                  <a:pt x="34780" y="40040"/>
                </a:lnTo>
                <a:lnTo>
                  <a:pt x="34780" y="40070"/>
                </a:lnTo>
                <a:lnTo>
                  <a:pt x="34790" y="40070"/>
                </a:lnTo>
                <a:lnTo>
                  <a:pt x="34790" y="40090"/>
                </a:lnTo>
                <a:lnTo>
                  <a:pt x="34800" y="40090"/>
                </a:lnTo>
                <a:lnTo>
                  <a:pt x="34800" y="40070"/>
                </a:lnTo>
                <a:lnTo>
                  <a:pt x="34830" y="40070"/>
                </a:lnTo>
                <a:lnTo>
                  <a:pt x="34830" y="40060"/>
                </a:lnTo>
                <a:lnTo>
                  <a:pt x="34860" y="40060"/>
                </a:lnTo>
                <a:lnTo>
                  <a:pt x="34860" y="40070"/>
                </a:lnTo>
                <a:lnTo>
                  <a:pt x="34890" y="40070"/>
                </a:lnTo>
                <a:lnTo>
                  <a:pt x="34890" y="40090"/>
                </a:lnTo>
                <a:lnTo>
                  <a:pt x="34970" y="40090"/>
                </a:lnTo>
                <a:lnTo>
                  <a:pt x="34970" y="40070"/>
                </a:lnTo>
                <a:lnTo>
                  <a:pt x="35040" y="40070"/>
                </a:lnTo>
                <a:lnTo>
                  <a:pt x="35040" y="40090"/>
                </a:lnTo>
                <a:lnTo>
                  <a:pt x="35050" y="40090"/>
                </a:lnTo>
                <a:lnTo>
                  <a:pt x="35050" y="40100"/>
                </a:lnTo>
                <a:lnTo>
                  <a:pt x="35080" y="40100"/>
                </a:lnTo>
                <a:lnTo>
                  <a:pt x="35080" y="40120"/>
                </a:lnTo>
                <a:lnTo>
                  <a:pt x="35090" y="40120"/>
                </a:lnTo>
                <a:lnTo>
                  <a:pt x="35090" y="40350"/>
                </a:lnTo>
                <a:lnTo>
                  <a:pt x="35110" y="40350"/>
                </a:lnTo>
                <a:lnTo>
                  <a:pt x="35110" y="40360"/>
                </a:lnTo>
                <a:lnTo>
                  <a:pt x="35120" y="40360"/>
                </a:lnTo>
                <a:lnTo>
                  <a:pt x="35120" y="40380"/>
                </a:lnTo>
                <a:lnTo>
                  <a:pt x="35150" y="40380"/>
                </a:lnTo>
                <a:lnTo>
                  <a:pt x="35150" y="40390"/>
                </a:lnTo>
                <a:lnTo>
                  <a:pt x="35180" y="40390"/>
                </a:lnTo>
                <a:lnTo>
                  <a:pt x="35180" y="40410"/>
                </a:lnTo>
                <a:lnTo>
                  <a:pt x="35190" y="40410"/>
                </a:lnTo>
                <a:lnTo>
                  <a:pt x="35190" y="40390"/>
                </a:lnTo>
                <a:lnTo>
                  <a:pt x="35200" y="40390"/>
                </a:lnTo>
                <a:lnTo>
                  <a:pt x="35200" y="40380"/>
                </a:lnTo>
                <a:lnTo>
                  <a:pt x="35220" y="40380"/>
                </a:lnTo>
                <a:lnTo>
                  <a:pt x="35220" y="40390"/>
                </a:lnTo>
                <a:lnTo>
                  <a:pt x="35230" y="40390"/>
                </a:lnTo>
                <a:lnTo>
                  <a:pt x="35230" y="40410"/>
                </a:lnTo>
                <a:lnTo>
                  <a:pt x="35240" y="40410"/>
                </a:lnTo>
                <a:lnTo>
                  <a:pt x="35240" y="40420"/>
                </a:lnTo>
                <a:lnTo>
                  <a:pt x="35270" y="40420"/>
                </a:lnTo>
                <a:lnTo>
                  <a:pt x="35270" y="40440"/>
                </a:lnTo>
                <a:lnTo>
                  <a:pt x="35290" y="40440"/>
                </a:lnTo>
                <a:lnTo>
                  <a:pt x="35290" y="40450"/>
                </a:lnTo>
                <a:lnTo>
                  <a:pt x="35330" y="40450"/>
                </a:lnTo>
                <a:lnTo>
                  <a:pt x="35330" y="40470"/>
                </a:lnTo>
                <a:lnTo>
                  <a:pt x="35340" y="40470"/>
                </a:lnTo>
                <a:lnTo>
                  <a:pt x="35340" y="40490"/>
                </a:lnTo>
                <a:lnTo>
                  <a:pt x="35350" y="40490"/>
                </a:lnTo>
                <a:lnTo>
                  <a:pt x="35350" y="40500"/>
                </a:lnTo>
                <a:lnTo>
                  <a:pt x="35370" y="40500"/>
                </a:lnTo>
                <a:lnTo>
                  <a:pt x="35370" y="40530"/>
                </a:lnTo>
                <a:lnTo>
                  <a:pt x="35380" y="40530"/>
                </a:lnTo>
                <a:lnTo>
                  <a:pt x="35380" y="40550"/>
                </a:lnTo>
                <a:lnTo>
                  <a:pt x="35390" y="40550"/>
                </a:lnTo>
                <a:lnTo>
                  <a:pt x="35390" y="40560"/>
                </a:lnTo>
                <a:lnTo>
                  <a:pt x="35410" y="40560"/>
                </a:lnTo>
                <a:lnTo>
                  <a:pt x="35410" y="40580"/>
                </a:lnTo>
                <a:lnTo>
                  <a:pt x="35420" y="40580"/>
                </a:lnTo>
                <a:lnTo>
                  <a:pt x="35420" y="40590"/>
                </a:lnTo>
                <a:lnTo>
                  <a:pt x="35440" y="40590"/>
                </a:lnTo>
                <a:lnTo>
                  <a:pt x="35440" y="40640"/>
                </a:lnTo>
                <a:lnTo>
                  <a:pt x="35450" y="40640"/>
                </a:lnTo>
                <a:lnTo>
                  <a:pt x="35450" y="40650"/>
                </a:lnTo>
                <a:lnTo>
                  <a:pt x="35480" y="40650"/>
                </a:lnTo>
                <a:lnTo>
                  <a:pt x="35480" y="40670"/>
                </a:lnTo>
                <a:lnTo>
                  <a:pt x="35500" y="40670"/>
                </a:lnTo>
                <a:lnTo>
                  <a:pt x="35500" y="40730"/>
                </a:lnTo>
                <a:lnTo>
                  <a:pt x="35490" y="40730"/>
                </a:lnTo>
                <a:lnTo>
                  <a:pt x="35490" y="40760"/>
                </a:lnTo>
                <a:lnTo>
                  <a:pt x="35480" y="40760"/>
                </a:lnTo>
                <a:lnTo>
                  <a:pt x="35480" y="40800"/>
                </a:lnTo>
                <a:lnTo>
                  <a:pt x="35460" y="40800"/>
                </a:lnTo>
                <a:lnTo>
                  <a:pt x="35460" y="40850"/>
                </a:lnTo>
                <a:lnTo>
                  <a:pt x="35450" y="40850"/>
                </a:lnTo>
                <a:lnTo>
                  <a:pt x="35450" y="40880"/>
                </a:lnTo>
                <a:lnTo>
                  <a:pt x="35440" y="40880"/>
                </a:lnTo>
                <a:lnTo>
                  <a:pt x="35440" y="40960"/>
                </a:lnTo>
                <a:lnTo>
                  <a:pt x="35420" y="40960"/>
                </a:lnTo>
                <a:lnTo>
                  <a:pt x="35420" y="41050"/>
                </a:lnTo>
                <a:lnTo>
                  <a:pt x="35410" y="41050"/>
                </a:lnTo>
                <a:lnTo>
                  <a:pt x="35410" y="41110"/>
                </a:lnTo>
                <a:lnTo>
                  <a:pt x="35420" y="41110"/>
                </a:lnTo>
                <a:lnTo>
                  <a:pt x="35420" y="41120"/>
                </a:lnTo>
                <a:lnTo>
                  <a:pt x="35440" y="41120"/>
                </a:lnTo>
                <a:lnTo>
                  <a:pt x="35440" y="41140"/>
                </a:lnTo>
                <a:lnTo>
                  <a:pt x="35460" y="41140"/>
                </a:lnTo>
                <a:lnTo>
                  <a:pt x="35460" y="41150"/>
                </a:lnTo>
                <a:lnTo>
                  <a:pt x="35500" y="41150"/>
                </a:lnTo>
                <a:lnTo>
                  <a:pt x="35500" y="41170"/>
                </a:lnTo>
                <a:lnTo>
                  <a:pt x="35520" y="41170"/>
                </a:lnTo>
                <a:lnTo>
                  <a:pt x="35520" y="41190"/>
                </a:lnTo>
                <a:lnTo>
                  <a:pt x="35550" y="41190"/>
                </a:lnTo>
                <a:lnTo>
                  <a:pt x="35550" y="41200"/>
                </a:lnTo>
                <a:lnTo>
                  <a:pt x="35560" y="41200"/>
                </a:lnTo>
                <a:lnTo>
                  <a:pt x="35560" y="41220"/>
                </a:lnTo>
                <a:lnTo>
                  <a:pt x="35570" y="41220"/>
                </a:lnTo>
                <a:lnTo>
                  <a:pt x="35570" y="41230"/>
                </a:lnTo>
                <a:lnTo>
                  <a:pt x="35590" y="41230"/>
                </a:lnTo>
                <a:lnTo>
                  <a:pt x="35590" y="41250"/>
                </a:lnTo>
                <a:lnTo>
                  <a:pt x="35610" y="41250"/>
                </a:lnTo>
                <a:lnTo>
                  <a:pt x="35610" y="41260"/>
                </a:lnTo>
                <a:lnTo>
                  <a:pt x="35630" y="41260"/>
                </a:lnTo>
                <a:lnTo>
                  <a:pt x="35630" y="41280"/>
                </a:lnTo>
                <a:lnTo>
                  <a:pt x="35640" y="41280"/>
                </a:lnTo>
                <a:lnTo>
                  <a:pt x="35640" y="41290"/>
                </a:lnTo>
                <a:lnTo>
                  <a:pt x="35660" y="41290"/>
                </a:lnTo>
                <a:lnTo>
                  <a:pt x="35660" y="41310"/>
                </a:lnTo>
                <a:lnTo>
                  <a:pt x="35680" y="41310"/>
                </a:lnTo>
                <a:lnTo>
                  <a:pt x="35680" y="41320"/>
                </a:lnTo>
                <a:lnTo>
                  <a:pt x="35700" y="41320"/>
                </a:lnTo>
                <a:lnTo>
                  <a:pt x="35700" y="41340"/>
                </a:lnTo>
                <a:lnTo>
                  <a:pt x="35710" y="41340"/>
                </a:lnTo>
                <a:lnTo>
                  <a:pt x="35710" y="41350"/>
                </a:lnTo>
                <a:lnTo>
                  <a:pt x="35740" y="41350"/>
                </a:lnTo>
                <a:lnTo>
                  <a:pt x="35740" y="41370"/>
                </a:lnTo>
                <a:lnTo>
                  <a:pt x="35770" y="41370"/>
                </a:lnTo>
                <a:lnTo>
                  <a:pt x="35770" y="41380"/>
                </a:lnTo>
                <a:lnTo>
                  <a:pt x="35790" y="41380"/>
                </a:lnTo>
                <a:lnTo>
                  <a:pt x="35790" y="41400"/>
                </a:lnTo>
                <a:lnTo>
                  <a:pt x="35820" y="41400"/>
                </a:lnTo>
                <a:lnTo>
                  <a:pt x="35820" y="41410"/>
                </a:lnTo>
                <a:lnTo>
                  <a:pt x="35850" y="41410"/>
                </a:lnTo>
                <a:lnTo>
                  <a:pt x="35850" y="41430"/>
                </a:lnTo>
                <a:lnTo>
                  <a:pt x="35880" y="41430"/>
                </a:lnTo>
                <a:lnTo>
                  <a:pt x="35880" y="41440"/>
                </a:lnTo>
                <a:lnTo>
                  <a:pt x="35900" y="41440"/>
                </a:lnTo>
                <a:lnTo>
                  <a:pt x="35900" y="41460"/>
                </a:lnTo>
                <a:lnTo>
                  <a:pt x="35930" y="41460"/>
                </a:lnTo>
                <a:lnTo>
                  <a:pt x="35930" y="41470"/>
                </a:lnTo>
                <a:lnTo>
                  <a:pt x="35960" y="41470"/>
                </a:lnTo>
                <a:lnTo>
                  <a:pt x="35960" y="41490"/>
                </a:lnTo>
                <a:lnTo>
                  <a:pt x="35970" y="41490"/>
                </a:lnTo>
                <a:lnTo>
                  <a:pt x="35970" y="41470"/>
                </a:lnTo>
                <a:lnTo>
                  <a:pt x="35990" y="41470"/>
                </a:lnTo>
                <a:lnTo>
                  <a:pt x="35990" y="41400"/>
                </a:lnTo>
                <a:lnTo>
                  <a:pt x="36030" y="41400"/>
                </a:lnTo>
                <a:lnTo>
                  <a:pt x="36030" y="41410"/>
                </a:lnTo>
                <a:lnTo>
                  <a:pt x="36040" y="41410"/>
                </a:lnTo>
                <a:lnTo>
                  <a:pt x="36040" y="41430"/>
                </a:lnTo>
                <a:lnTo>
                  <a:pt x="36100" y="41430"/>
                </a:lnTo>
                <a:lnTo>
                  <a:pt x="36100" y="41410"/>
                </a:lnTo>
                <a:lnTo>
                  <a:pt x="36110" y="41410"/>
                </a:lnTo>
                <a:lnTo>
                  <a:pt x="36110" y="41380"/>
                </a:lnTo>
                <a:lnTo>
                  <a:pt x="36120" y="41380"/>
                </a:lnTo>
                <a:lnTo>
                  <a:pt x="36120" y="41280"/>
                </a:lnTo>
                <a:lnTo>
                  <a:pt x="36110" y="41280"/>
                </a:lnTo>
                <a:lnTo>
                  <a:pt x="36110" y="41250"/>
                </a:lnTo>
                <a:lnTo>
                  <a:pt x="36100" y="41250"/>
                </a:lnTo>
                <a:lnTo>
                  <a:pt x="36100" y="41220"/>
                </a:lnTo>
                <a:lnTo>
                  <a:pt x="36080" y="41220"/>
                </a:lnTo>
                <a:lnTo>
                  <a:pt x="36080" y="41200"/>
                </a:lnTo>
                <a:lnTo>
                  <a:pt x="36030" y="41200"/>
                </a:lnTo>
                <a:lnTo>
                  <a:pt x="36030" y="41190"/>
                </a:lnTo>
                <a:lnTo>
                  <a:pt x="36010" y="41190"/>
                </a:lnTo>
                <a:lnTo>
                  <a:pt x="36010" y="41150"/>
                </a:lnTo>
                <a:lnTo>
                  <a:pt x="36000" y="41150"/>
                </a:lnTo>
                <a:lnTo>
                  <a:pt x="36000" y="41140"/>
                </a:lnTo>
                <a:lnTo>
                  <a:pt x="35990" y="41140"/>
                </a:lnTo>
                <a:lnTo>
                  <a:pt x="35990" y="41120"/>
                </a:lnTo>
                <a:lnTo>
                  <a:pt x="35970" y="41120"/>
                </a:lnTo>
                <a:lnTo>
                  <a:pt x="35970" y="41110"/>
                </a:lnTo>
                <a:lnTo>
                  <a:pt x="35960" y="41110"/>
                </a:lnTo>
                <a:lnTo>
                  <a:pt x="35960" y="41090"/>
                </a:lnTo>
                <a:lnTo>
                  <a:pt x="35930" y="41090"/>
                </a:lnTo>
                <a:lnTo>
                  <a:pt x="35930" y="41080"/>
                </a:lnTo>
                <a:lnTo>
                  <a:pt x="35900" y="41080"/>
                </a:lnTo>
                <a:lnTo>
                  <a:pt x="35900" y="41060"/>
                </a:lnTo>
                <a:lnTo>
                  <a:pt x="35880" y="41060"/>
                </a:lnTo>
                <a:lnTo>
                  <a:pt x="35880" y="41030"/>
                </a:lnTo>
                <a:lnTo>
                  <a:pt x="35860" y="41030"/>
                </a:lnTo>
                <a:lnTo>
                  <a:pt x="35860" y="41020"/>
                </a:lnTo>
                <a:lnTo>
                  <a:pt x="35850" y="41020"/>
                </a:lnTo>
                <a:lnTo>
                  <a:pt x="35850" y="41000"/>
                </a:lnTo>
                <a:lnTo>
                  <a:pt x="35830" y="41000"/>
                </a:lnTo>
                <a:lnTo>
                  <a:pt x="35830" y="40990"/>
                </a:lnTo>
                <a:lnTo>
                  <a:pt x="35820" y="40990"/>
                </a:lnTo>
                <a:lnTo>
                  <a:pt x="35820" y="40960"/>
                </a:lnTo>
                <a:lnTo>
                  <a:pt x="35830" y="40960"/>
                </a:lnTo>
                <a:lnTo>
                  <a:pt x="35830" y="40940"/>
                </a:lnTo>
                <a:lnTo>
                  <a:pt x="35850" y="40940"/>
                </a:lnTo>
                <a:lnTo>
                  <a:pt x="35850" y="40850"/>
                </a:lnTo>
                <a:lnTo>
                  <a:pt x="35890" y="40850"/>
                </a:lnTo>
                <a:lnTo>
                  <a:pt x="35890" y="40840"/>
                </a:lnTo>
                <a:lnTo>
                  <a:pt x="35900" y="40840"/>
                </a:lnTo>
                <a:lnTo>
                  <a:pt x="35900" y="40820"/>
                </a:lnTo>
                <a:lnTo>
                  <a:pt x="35930" y="40820"/>
                </a:lnTo>
                <a:lnTo>
                  <a:pt x="35930" y="40800"/>
                </a:lnTo>
                <a:lnTo>
                  <a:pt x="35940" y="40800"/>
                </a:lnTo>
                <a:lnTo>
                  <a:pt x="35940" y="40790"/>
                </a:lnTo>
                <a:lnTo>
                  <a:pt x="35960" y="40790"/>
                </a:lnTo>
                <a:lnTo>
                  <a:pt x="35960" y="40770"/>
                </a:lnTo>
                <a:lnTo>
                  <a:pt x="35990" y="40770"/>
                </a:lnTo>
                <a:lnTo>
                  <a:pt x="35990" y="40760"/>
                </a:lnTo>
                <a:lnTo>
                  <a:pt x="36000" y="40760"/>
                </a:lnTo>
                <a:lnTo>
                  <a:pt x="36000" y="40740"/>
                </a:lnTo>
                <a:lnTo>
                  <a:pt x="36040" y="40740"/>
                </a:lnTo>
                <a:lnTo>
                  <a:pt x="36040" y="40730"/>
                </a:lnTo>
                <a:lnTo>
                  <a:pt x="36080" y="40730"/>
                </a:lnTo>
                <a:lnTo>
                  <a:pt x="36080" y="40710"/>
                </a:lnTo>
                <a:lnTo>
                  <a:pt x="36100" y="40710"/>
                </a:lnTo>
                <a:lnTo>
                  <a:pt x="36100" y="40700"/>
                </a:lnTo>
                <a:lnTo>
                  <a:pt x="36110" y="40700"/>
                </a:lnTo>
                <a:lnTo>
                  <a:pt x="36110" y="40670"/>
                </a:lnTo>
                <a:lnTo>
                  <a:pt x="36120" y="40670"/>
                </a:lnTo>
                <a:lnTo>
                  <a:pt x="36120" y="40650"/>
                </a:lnTo>
                <a:lnTo>
                  <a:pt x="36140" y="40650"/>
                </a:lnTo>
                <a:lnTo>
                  <a:pt x="36140" y="40640"/>
                </a:lnTo>
                <a:lnTo>
                  <a:pt x="36150" y="40640"/>
                </a:lnTo>
                <a:lnTo>
                  <a:pt x="36150" y="40610"/>
                </a:lnTo>
                <a:lnTo>
                  <a:pt x="36160" y="40610"/>
                </a:lnTo>
                <a:lnTo>
                  <a:pt x="36160" y="40580"/>
                </a:lnTo>
                <a:lnTo>
                  <a:pt x="36180" y="40580"/>
                </a:lnTo>
                <a:lnTo>
                  <a:pt x="36180" y="40500"/>
                </a:lnTo>
                <a:lnTo>
                  <a:pt x="36190" y="40500"/>
                </a:lnTo>
                <a:lnTo>
                  <a:pt x="36190" y="40440"/>
                </a:lnTo>
                <a:lnTo>
                  <a:pt x="36210" y="40440"/>
                </a:lnTo>
                <a:lnTo>
                  <a:pt x="36210" y="40420"/>
                </a:lnTo>
                <a:lnTo>
                  <a:pt x="36220" y="40420"/>
                </a:lnTo>
                <a:lnTo>
                  <a:pt x="36220" y="40390"/>
                </a:lnTo>
                <a:lnTo>
                  <a:pt x="36230" y="40390"/>
                </a:lnTo>
                <a:lnTo>
                  <a:pt x="36230" y="40380"/>
                </a:lnTo>
                <a:lnTo>
                  <a:pt x="36250" y="40380"/>
                </a:lnTo>
                <a:lnTo>
                  <a:pt x="36250" y="40300"/>
                </a:lnTo>
                <a:lnTo>
                  <a:pt x="36230" y="40300"/>
                </a:lnTo>
                <a:lnTo>
                  <a:pt x="36230" y="40230"/>
                </a:lnTo>
                <a:lnTo>
                  <a:pt x="36220" y="40230"/>
                </a:lnTo>
                <a:lnTo>
                  <a:pt x="36220" y="40210"/>
                </a:lnTo>
                <a:lnTo>
                  <a:pt x="36210" y="40210"/>
                </a:lnTo>
                <a:lnTo>
                  <a:pt x="36210" y="40200"/>
                </a:lnTo>
                <a:lnTo>
                  <a:pt x="36190" y="40200"/>
                </a:lnTo>
                <a:lnTo>
                  <a:pt x="36190" y="40180"/>
                </a:lnTo>
                <a:lnTo>
                  <a:pt x="36180" y="40180"/>
                </a:lnTo>
                <a:lnTo>
                  <a:pt x="36180" y="40150"/>
                </a:lnTo>
                <a:lnTo>
                  <a:pt x="36160" y="40150"/>
                </a:lnTo>
                <a:lnTo>
                  <a:pt x="36160" y="40140"/>
                </a:lnTo>
                <a:lnTo>
                  <a:pt x="36150" y="40140"/>
                </a:lnTo>
                <a:lnTo>
                  <a:pt x="36150" y="40120"/>
                </a:lnTo>
                <a:lnTo>
                  <a:pt x="36140" y="40120"/>
                </a:lnTo>
                <a:lnTo>
                  <a:pt x="36140" y="40100"/>
                </a:lnTo>
                <a:lnTo>
                  <a:pt x="36120" y="40100"/>
                </a:lnTo>
                <a:lnTo>
                  <a:pt x="36120" y="40090"/>
                </a:lnTo>
                <a:lnTo>
                  <a:pt x="36100" y="40090"/>
                </a:lnTo>
                <a:lnTo>
                  <a:pt x="36100" y="40070"/>
                </a:lnTo>
                <a:lnTo>
                  <a:pt x="36050" y="40070"/>
                </a:lnTo>
                <a:lnTo>
                  <a:pt x="36050" y="40060"/>
                </a:lnTo>
                <a:lnTo>
                  <a:pt x="36030" y="40060"/>
                </a:lnTo>
                <a:lnTo>
                  <a:pt x="36030" y="40040"/>
                </a:lnTo>
                <a:lnTo>
                  <a:pt x="36010" y="40040"/>
                </a:lnTo>
                <a:lnTo>
                  <a:pt x="36010" y="40030"/>
                </a:lnTo>
                <a:lnTo>
                  <a:pt x="36000" y="40030"/>
                </a:lnTo>
                <a:lnTo>
                  <a:pt x="36000" y="40010"/>
                </a:lnTo>
                <a:lnTo>
                  <a:pt x="35970" y="40010"/>
                </a:lnTo>
                <a:lnTo>
                  <a:pt x="35970" y="39980"/>
                </a:lnTo>
                <a:lnTo>
                  <a:pt x="35960" y="39980"/>
                </a:lnTo>
                <a:lnTo>
                  <a:pt x="35960" y="39940"/>
                </a:lnTo>
                <a:lnTo>
                  <a:pt x="35940" y="39940"/>
                </a:lnTo>
                <a:lnTo>
                  <a:pt x="35940" y="39910"/>
                </a:lnTo>
                <a:lnTo>
                  <a:pt x="35930" y="39910"/>
                </a:lnTo>
                <a:lnTo>
                  <a:pt x="35930" y="39860"/>
                </a:lnTo>
                <a:lnTo>
                  <a:pt x="35920" y="39860"/>
                </a:lnTo>
                <a:lnTo>
                  <a:pt x="35920" y="39830"/>
                </a:lnTo>
                <a:lnTo>
                  <a:pt x="35930" y="39830"/>
                </a:lnTo>
                <a:lnTo>
                  <a:pt x="35930" y="39800"/>
                </a:lnTo>
                <a:lnTo>
                  <a:pt x="35960" y="39800"/>
                </a:lnTo>
                <a:lnTo>
                  <a:pt x="35960" y="39790"/>
                </a:lnTo>
                <a:lnTo>
                  <a:pt x="35970" y="39790"/>
                </a:lnTo>
                <a:lnTo>
                  <a:pt x="35970" y="39770"/>
                </a:lnTo>
                <a:lnTo>
                  <a:pt x="36000" y="39770"/>
                </a:lnTo>
                <a:lnTo>
                  <a:pt x="36000" y="39750"/>
                </a:lnTo>
                <a:lnTo>
                  <a:pt x="36030" y="39750"/>
                </a:lnTo>
                <a:lnTo>
                  <a:pt x="36030" y="39740"/>
                </a:lnTo>
                <a:lnTo>
                  <a:pt x="36040" y="39740"/>
                </a:lnTo>
                <a:lnTo>
                  <a:pt x="36040" y="39720"/>
                </a:lnTo>
                <a:lnTo>
                  <a:pt x="36050" y="39720"/>
                </a:lnTo>
                <a:lnTo>
                  <a:pt x="36050" y="39710"/>
                </a:lnTo>
                <a:lnTo>
                  <a:pt x="36070" y="39710"/>
                </a:lnTo>
                <a:lnTo>
                  <a:pt x="36070" y="39690"/>
                </a:lnTo>
                <a:lnTo>
                  <a:pt x="36080" y="39690"/>
                </a:lnTo>
                <a:lnTo>
                  <a:pt x="36080" y="39680"/>
                </a:lnTo>
                <a:lnTo>
                  <a:pt x="36100" y="39680"/>
                </a:lnTo>
                <a:lnTo>
                  <a:pt x="36100" y="39660"/>
                </a:lnTo>
                <a:lnTo>
                  <a:pt x="36110" y="39660"/>
                </a:lnTo>
                <a:lnTo>
                  <a:pt x="36110" y="39650"/>
                </a:lnTo>
                <a:lnTo>
                  <a:pt x="36120" y="39650"/>
                </a:lnTo>
                <a:lnTo>
                  <a:pt x="36120" y="39570"/>
                </a:lnTo>
                <a:lnTo>
                  <a:pt x="36110" y="39570"/>
                </a:lnTo>
                <a:lnTo>
                  <a:pt x="36110" y="39450"/>
                </a:lnTo>
                <a:lnTo>
                  <a:pt x="36100" y="39450"/>
                </a:lnTo>
                <a:lnTo>
                  <a:pt x="36100" y="39340"/>
                </a:lnTo>
                <a:lnTo>
                  <a:pt x="36110" y="39340"/>
                </a:lnTo>
                <a:lnTo>
                  <a:pt x="36110" y="39310"/>
                </a:lnTo>
                <a:lnTo>
                  <a:pt x="36120" y="39310"/>
                </a:lnTo>
                <a:lnTo>
                  <a:pt x="36120" y="39300"/>
                </a:lnTo>
                <a:lnTo>
                  <a:pt x="36140" y="39300"/>
                </a:lnTo>
                <a:lnTo>
                  <a:pt x="36140" y="39280"/>
                </a:lnTo>
                <a:lnTo>
                  <a:pt x="36150" y="39280"/>
                </a:lnTo>
                <a:lnTo>
                  <a:pt x="36150" y="39250"/>
                </a:lnTo>
                <a:lnTo>
                  <a:pt x="36160" y="39250"/>
                </a:lnTo>
                <a:lnTo>
                  <a:pt x="36160" y="39240"/>
                </a:lnTo>
                <a:lnTo>
                  <a:pt x="36180" y="39240"/>
                </a:lnTo>
                <a:lnTo>
                  <a:pt x="36180" y="39210"/>
                </a:lnTo>
                <a:lnTo>
                  <a:pt x="36190" y="39210"/>
                </a:lnTo>
                <a:lnTo>
                  <a:pt x="36190" y="39150"/>
                </a:lnTo>
                <a:lnTo>
                  <a:pt x="36210" y="39150"/>
                </a:lnTo>
                <a:lnTo>
                  <a:pt x="36210" y="39080"/>
                </a:lnTo>
                <a:lnTo>
                  <a:pt x="36190" y="39080"/>
                </a:lnTo>
                <a:lnTo>
                  <a:pt x="36190" y="38990"/>
                </a:lnTo>
                <a:lnTo>
                  <a:pt x="36180" y="38990"/>
                </a:lnTo>
                <a:lnTo>
                  <a:pt x="36180" y="38870"/>
                </a:lnTo>
                <a:lnTo>
                  <a:pt x="36190" y="38870"/>
                </a:lnTo>
                <a:lnTo>
                  <a:pt x="36190" y="38780"/>
                </a:lnTo>
                <a:lnTo>
                  <a:pt x="36210" y="38780"/>
                </a:lnTo>
                <a:lnTo>
                  <a:pt x="36210" y="38730"/>
                </a:lnTo>
                <a:lnTo>
                  <a:pt x="36220" y="38730"/>
                </a:lnTo>
                <a:lnTo>
                  <a:pt x="36220" y="38720"/>
                </a:lnTo>
                <a:lnTo>
                  <a:pt x="36230" y="38720"/>
                </a:lnTo>
                <a:lnTo>
                  <a:pt x="36230" y="38700"/>
                </a:lnTo>
                <a:lnTo>
                  <a:pt x="36250" y="38700"/>
                </a:lnTo>
                <a:lnTo>
                  <a:pt x="36250" y="38690"/>
                </a:lnTo>
                <a:lnTo>
                  <a:pt x="36260" y="38690"/>
                </a:lnTo>
                <a:lnTo>
                  <a:pt x="36260" y="38670"/>
                </a:lnTo>
                <a:lnTo>
                  <a:pt x="36270" y="38670"/>
                </a:lnTo>
                <a:lnTo>
                  <a:pt x="36270" y="38660"/>
                </a:lnTo>
                <a:lnTo>
                  <a:pt x="36290" y="38660"/>
                </a:lnTo>
                <a:lnTo>
                  <a:pt x="36290" y="38640"/>
                </a:lnTo>
                <a:lnTo>
                  <a:pt x="36300" y="38640"/>
                </a:lnTo>
                <a:lnTo>
                  <a:pt x="36300" y="38630"/>
                </a:lnTo>
                <a:lnTo>
                  <a:pt x="36330" y="38630"/>
                </a:lnTo>
                <a:lnTo>
                  <a:pt x="36330" y="38610"/>
                </a:lnTo>
                <a:lnTo>
                  <a:pt x="36340" y="38610"/>
                </a:lnTo>
                <a:lnTo>
                  <a:pt x="36340" y="38600"/>
                </a:lnTo>
                <a:lnTo>
                  <a:pt x="36360" y="38600"/>
                </a:lnTo>
                <a:lnTo>
                  <a:pt x="36360" y="38580"/>
                </a:lnTo>
                <a:lnTo>
                  <a:pt x="36370" y="38580"/>
                </a:lnTo>
                <a:lnTo>
                  <a:pt x="36370" y="38570"/>
                </a:lnTo>
                <a:lnTo>
                  <a:pt x="36380" y="38570"/>
                </a:lnTo>
                <a:lnTo>
                  <a:pt x="36380" y="38550"/>
                </a:lnTo>
                <a:lnTo>
                  <a:pt x="36400" y="38550"/>
                </a:lnTo>
                <a:lnTo>
                  <a:pt x="36400" y="38540"/>
                </a:lnTo>
                <a:lnTo>
                  <a:pt x="36410" y="38540"/>
                </a:lnTo>
                <a:lnTo>
                  <a:pt x="36410" y="38520"/>
                </a:lnTo>
                <a:lnTo>
                  <a:pt x="36420" y="38520"/>
                </a:lnTo>
                <a:lnTo>
                  <a:pt x="36420" y="38510"/>
                </a:lnTo>
                <a:lnTo>
                  <a:pt x="36440" y="38510"/>
                </a:lnTo>
                <a:lnTo>
                  <a:pt x="36440" y="38490"/>
                </a:lnTo>
                <a:lnTo>
                  <a:pt x="36450" y="38490"/>
                </a:lnTo>
                <a:lnTo>
                  <a:pt x="36450" y="38480"/>
                </a:lnTo>
                <a:lnTo>
                  <a:pt x="36470" y="38480"/>
                </a:lnTo>
                <a:lnTo>
                  <a:pt x="36470" y="38460"/>
                </a:lnTo>
                <a:lnTo>
                  <a:pt x="36480" y="38460"/>
                </a:lnTo>
                <a:lnTo>
                  <a:pt x="36480" y="38450"/>
                </a:lnTo>
                <a:lnTo>
                  <a:pt x="36490" y="38450"/>
                </a:lnTo>
                <a:lnTo>
                  <a:pt x="36490" y="38430"/>
                </a:lnTo>
                <a:lnTo>
                  <a:pt x="36510" y="38430"/>
                </a:lnTo>
                <a:lnTo>
                  <a:pt x="36510" y="38420"/>
                </a:lnTo>
                <a:lnTo>
                  <a:pt x="36520" y="38420"/>
                </a:lnTo>
                <a:lnTo>
                  <a:pt x="36520" y="38400"/>
                </a:lnTo>
                <a:lnTo>
                  <a:pt x="36530" y="38400"/>
                </a:lnTo>
                <a:lnTo>
                  <a:pt x="36530" y="38380"/>
                </a:lnTo>
                <a:lnTo>
                  <a:pt x="36520" y="38380"/>
                </a:lnTo>
                <a:lnTo>
                  <a:pt x="36520" y="38370"/>
                </a:lnTo>
                <a:lnTo>
                  <a:pt x="36510" y="38370"/>
                </a:lnTo>
                <a:lnTo>
                  <a:pt x="36510" y="38340"/>
                </a:lnTo>
                <a:lnTo>
                  <a:pt x="36490" y="38340"/>
                </a:lnTo>
                <a:lnTo>
                  <a:pt x="36490" y="38320"/>
                </a:lnTo>
                <a:lnTo>
                  <a:pt x="36480" y="38320"/>
                </a:lnTo>
                <a:lnTo>
                  <a:pt x="36480" y="38310"/>
                </a:lnTo>
                <a:lnTo>
                  <a:pt x="36470" y="38310"/>
                </a:lnTo>
                <a:lnTo>
                  <a:pt x="36470" y="38280"/>
                </a:lnTo>
                <a:lnTo>
                  <a:pt x="36450" y="38280"/>
                </a:lnTo>
                <a:lnTo>
                  <a:pt x="36450" y="38260"/>
                </a:lnTo>
                <a:lnTo>
                  <a:pt x="36440" y="38260"/>
                </a:lnTo>
                <a:lnTo>
                  <a:pt x="36440" y="38250"/>
                </a:lnTo>
                <a:lnTo>
                  <a:pt x="36420" y="38250"/>
                </a:lnTo>
                <a:lnTo>
                  <a:pt x="36420" y="38220"/>
                </a:lnTo>
                <a:lnTo>
                  <a:pt x="36410" y="38220"/>
                </a:lnTo>
                <a:lnTo>
                  <a:pt x="36410" y="38200"/>
                </a:lnTo>
                <a:lnTo>
                  <a:pt x="36400" y="38200"/>
                </a:lnTo>
                <a:lnTo>
                  <a:pt x="36400" y="38190"/>
                </a:lnTo>
                <a:lnTo>
                  <a:pt x="36380" y="38190"/>
                </a:lnTo>
                <a:lnTo>
                  <a:pt x="36380" y="38160"/>
                </a:lnTo>
                <a:lnTo>
                  <a:pt x="36370" y="38160"/>
                </a:lnTo>
                <a:lnTo>
                  <a:pt x="36370" y="38140"/>
                </a:lnTo>
                <a:lnTo>
                  <a:pt x="36360" y="38140"/>
                </a:lnTo>
                <a:lnTo>
                  <a:pt x="36360" y="38130"/>
                </a:lnTo>
                <a:lnTo>
                  <a:pt x="36340" y="38130"/>
                </a:lnTo>
                <a:lnTo>
                  <a:pt x="36340" y="38100"/>
                </a:lnTo>
                <a:lnTo>
                  <a:pt x="36330" y="38100"/>
                </a:lnTo>
                <a:lnTo>
                  <a:pt x="36330" y="38080"/>
                </a:lnTo>
                <a:lnTo>
                  <a:pt x="36310" y="38080"/>
                </a:lnTo>
                <a:lnTo>
                  <a:pt x="36310" y="38060"/>
                </a:lnTo>
                <a:lnTo>
                  <a:pt x="36300" y="38060"/>
                </a:lnTo>
                <a:lnTo>
                  <a:pt x="36300" y="38030"/>
                </a:lnTo>
                <a:lnTo>
                  <a:pt x="36290" y="38030"/>
                </a:lnTo>
                <a:lnTo>
                  <a:pt x="36290" y="38000"/>
                </a:lnTo>
                <a:lnTo>
                  <a:pt x="36300" y="38000"/>
                </a:lnTo>
                <a:lnTo>
                  <a:pt x="36300" y="37960"/>
                </a:lnTo>
                <a:lnTo>
                  <a:pt x="36310" y="37960"/>
                </a:lnTo>
                <a:lnTo>
                  <a:pt x="36310" y="37930"/>
                </a:lnTo>
                <a:lnTo>
                  <a:pt x="36330" y="37930"/>
                </a:lnTo>
                <a:lnTo>
                  <a:pt x="36330" y="37900"/>
                </a:lnTo>
                <a:lnTo>
                  <a:pt x="36340" y="37900"/>
                </a:lnTo>
                <a:lnTo>
                  <a:pt x="36340" y="37880"/>
                </a:lnTo>
                <a:lnTo>
                  <a:pt x="36360" y="37880"/>
                </a:lnTo>
                <a:lnTo>
                  <a:pt x="36360" y="37850"/>
                </a:lnTo>
                <a:lnTo>
                  <a:pt x="36340" y="37850"/>
                </a:lnTo>
                <a:lnTo>
                  <a:pt x="36340" y="37820"/>
                </a:lnTo>
                <a:lnTo>
                  <a:pt x="36330" y="37820"/>
                </a:lnTo>
                <a:lnTo>
                  <a:pt x="36330" y="37810"/>
                </a:lnTo>
                <a:lnTo>
                  <a:pt x="36310" y="37810"/>
                </a:lnTo>
                <a:lnTo>
                  <a:pt x="36310" y="37780"/>
                </a:lnTo>
                <a:lnTo>
                  <a:pt x="36300" y="37780"/>
                </a:lnTo>
                <a:lnTo>
                  <a:pt x="36300" y="37760"/>
                </a:lnTo>
                <a:lnTo>
                  <a:pt x="36290" y="37760"/>
                </a:lnTo>
                <a:lnTo>
                  <a:pt x="36290" y="37750"/>
                </a:lnTo>
                <a:lnTo>
                  <a:pt x="36270" y="37750"/>
                </a:lnTo>
                <a:lnTo>
                  <a:pt x="36270" y="37730"/>
                </a:lnTo>
                <a:lnTo>
                  <a:pt x="36260" y="37730"/>
                </a:lnTo>
                <a:lnTo>
                  <a:pt x="36260" y="37700"/>
                </a:lnTo>
                <a:lnTo>
                  <a:pt x="36250" y="37700"/>
                </a:lnTo>
                <a:lnTo>
                  <a:pt x="36250" y="37680"/>
                </a:lnTo>
                <a:lnTo>
                  <a:pt x="36230" y="37680"/>
                </a:lnTo>
                <a:lnTo>
                  <a:pt x="36230" y="37670"/>
                </a:lnTo>
                <a:lnTo>
                  <a:pt x="36250" y="37670"/>
                </a:lnTo>
                <a:lnTo>
                  <a:pt x="36250" y="37650"/>
                </a:lnTo>
                <a:lnTo>
                  <a:pt x="36290" y="37650"/>
                </a:lnTo>
                <a:lnTo>
                  <a:pt x="36290" y="37670"/>
                </a:lnTo>
                <a:lnTo>
                  <a:pt x="36310" y="37670"/>
                </a:lnTo>
                <a:lnTo>
                  <a:pt x="36310" y="37650"/>
                </a:lnTo>
                <a:lnTo>
                  <a:pt x="36340" y="37650"/>
                </a:lnTo>
                <a:lnTo>
                  <a:pt x="36340" y="37640"/>
                </a:lnTo>
                <a:lnTo>
                  <a:pt x="36370" y="37640"/>
                </a:lnTo>
                <a:lnTo>
                  <a:pt x="36370" y="37620"/>
                </a:lnTo>
                <a:lnTo>
                  <a:pt x="36400" y="37620"/>
                </a:lnTo>
                <a:lnTo>
                  <a:pt x="36400" y="37610"/>
                </a:lnTo>
                <a:lnTo>
                  <a:pt x="36420" y="37610"/>
                </a:lnTo>
                <a:lnTo>
                  <a:pt x="36420" y="37590"/>
                </a:lnTo>
                <a:lnTo>
                  <a:pt x="36440" y="37590"/>
                </a:lnTo>
                <a:lnTo>
                  <a:pt x="36440" y="37580"/>
                </a:lnTo>
                <a:lnTo>
                  <a:pt x="36420" y="37580"/>
                </a:lnTo>
                <a:lnTo>
                  <a:pt x="36420" y="37560"/>
                </a:lnTo>
                <a:lnTo>
                  <a:pt x="36370" y="37560"/>
                </a:lnTo>
                <a:lnTo>
                  <a:pt x="36370" y="37550"/>
                </a:lnTo>
                <a:lnTo>
                  <a:pt x="36340" y="37550"/>
                </a:lnTo>
                <a:lnTo>
                  <a:pt x="36340" y="37530"/>
                </a:lnTo>
                <a:lnTo>
                  <a:pt x="36290" y="37530"/>
                </a:lnTo>
                <a:lnTo>
                  <a:pt x="36290" y="37520"/>
                </a:lnTo>
                <a:lnTo>
                  <a:pt x="36270" y="37520"/>
                </a:lnTo>
                <a:lnTo>
                  <a:pt x="36270" y="37490"/>
                </a:lnTo>
                <a:lnTo>
                  <a:pt x="36300" y="37490"/>
                </a:lnTo>
                <a:lnTo>
                  <a:pt x="36300" y="37470"/>
                </a:lnTo>
                <a:lnTo>
                  <a:pt x="36310" y="37470"/>
                </a:lnTo>
                <a:lnTo>
                  <a:pt x="36310" y="37460"/>
                </a:lnTo>
                <a:lnTo>
                  <a:pt x="36330" y="37460"/>
                </a:lnTo>
                <a:lnTo>
                  <a:pt x="36330" y="37470"/>
                </a:lnTo>
                <a:lnTo>
                  <a:pt x="36360" y="37470"/>
                </a:lnTo>
                <a:lnTo>
                  <a:pt x="36360" y="37490"/>
                </a:lnTo>
                <a:lnTo>
                  <a:pt x="36380" y="37490"/>
                </a:lnTo>
                <a:lnTo>
                  <a:pt x="36380" y="37470"/>
                </a:lnTo>
                <a:lnTo>
                  <a:pt x="36400" y="37470"/>
                </a:lnTo>
                <a:lnTo>
                  <a:pt x="36400" y="37460"/>
                </a:lnTo>
                <a:lnTo>
                  <a:pt x="36420" y="37460"/>
                </a:lnTo>
                <a:lnTo>
                  <a:pt x="36420" y="37470"/>
                </a:lnTo>
                <a:lnTo>
                  <a:pt x="36450" y="37470"/>
                </a:lnTo>
                <a:lnTo>
                  <a:pt x="36450" y="37490"/>
                </a:lnTo>
                <a:lnTo>
                  <a:pt x="36490" y="37490"/>
                </a:lnTo>
                <a:lnTo>
                  <a:pt x="36490" y="37470"/>
                </a:lnTo>
                <a:lnTo>
                  <a:pt x="36510" y="37470"/>
                </a:lnTo>
                <a:lnTo>
                  <a:pt x="36510" y="37440"/>
                </a:lnTo>
                <a:lnTo>
                  <a:pt x="36520" y="37440"/>
                </a:lnTo>
                <a:lnTo>
                  <a:pt x="36520" y="37410"/>
                </a:lnTo>
                <a:lnTo>
                  <a:pt x="36530" y="37410"/>
                </a:lnTo>
                <a:lnTo>
                  <a:pt x="36530" y="37390"/>
                </a:lnTo>
                <a:lnTo>
                  <a:pt x="36560" y="37390"/>
                </a:lnTo>
                <a:lnTo>
                  <a:pt x="36560" y="37380"/>
                </a:lnTo>
                <a:lnTo>
                  <a:pt x="36590" y="37380"/>
                </a:lnTo>
                <a:lnTo>
                  <a:pt x="36590" y="37360"/>
                </a:lnTo>
                <a:lnTo>
                  <a:pt x="36620" y="37360"/>
                </a:lnTo>
                <a:lnTo>
                  <a:pt x="36620" y="37350"/>
                </a:lnTo>
                <a:lnTo>
                  <a:pt x="36630" y="37350"/>
                </a:lnTo>
                <a:lnTo>
                  <a:pt x="36630" y="37320"/>
                </a:lnTo>
                <a:lnTo>
                  <a:pt x="36640" y="37320"/>
                </a:lnTo>
                <a:lnTo>
                  <a:pt x="36640" y="37290"/>
                </a:lnTo>
                <a:lnTo>
                  <a:pt x="36690" y="37290"/>
                </a:lnTo>
                <a:lnTo>
                  <a:pt x="36690" y="37270"/>
                </a:lnTo>
                <a:lnTo>
                  <a:pt x="36700" y="37270"/>
                </a:lnTo>
                <a:lnTo>
                  <a:pt x="36700" y="37260"/>
                </a:lnTo>
                <a:lnTo>
                  <a:pt x="36710" y="37260"/>
                </a:lnTo>
                <a:lnTo>
                  <a:pt x="36710" y="37240"/>
                </a:lnTo>
                <a:lnTo>
                  <a:pt x="36730" y="37240"/>
                </a:lnTo>
                <a:lnTo>
                  <a:pt x="36730" y="37210"/>
                </a:lnTo>
                <a:lnTo>
                  <a:pt x="36740" y="37210"/>
                </a:lnTo>
                <a:lnTo>
                  <a:pt x="36740" y="37180"/>
                </a:lnTo>
                <a:lnTo>
                  <a:pt x="36750" y="37180"/>
                </a:lnTo>
                <a:lnTo>
                  <a:pt x="36750" y="37170"/>
                </a:lnTo>
                <a:lnTo>
                  <a:pt x="36780" y="37170"/>
                </a:lnTo>
                <a:lnTo>
                  <a:pt x="36780" y="37150"/>
                </a:lnTo>
                <a:lnTo>
                  <a:pt x="36800" y="37150"/>
                </a:lnTo>
                <a:lnTo>
                  <a:pt x="36800" y="37140"/>
                </a:lnTo>
                <a:lnTo>
                  <a:pt x="36810" y="37140"/>
                </a:lnTo>
                <a:lnTo>
                  <a:pt x="36810" y="37120"/>
                </a:lnTo>
                <a:lnTo>
                  <a:pt x="36800" y="37120"/>
                </a:lnTo>
                <a:lnTo>
                  <a:pt x="36800" y="37110"/>
                </a:lnTo>
                <a:lnTo>
                  <a:pt x="36640" y="37110"/>
                </a:lnTo>
                <a:lnTo>
                  <a:pt x="36640" y="37080"/>
                </a:lnTo>
                <a:lnTo>
                  <a:pt x="36660" y="37080"/>
                </a:lnTo>
                <a:lnTo>
                  <a:pt x="36660" y="37040"/>
                </a:lnTo>
                <a:lnTo>
                  <a:pt x="36670" y="37040"/>
                </a:lnTo>
                <a:lnTo>
                  <a:pt x="36670" y="37010"/>
                </a:lnTo>
                <a:lnTo>
                  <a:pt x="36690" y="37010"/>
                </a:lnTo>
                <a:lnTo>
                  <a:pt x="36690" y="36980"/>
                </a:lnTo>
                <a:lnTo>
                  <a:pt x="36700" y="36980"/>
                </a:lnTo>
                <a:lnTo>
                  <a:pt x="36700" y="36950"/>
                </a:lnTo>
                <a:lnTo>
                  <a:pt x="36690" y="36950"/>
                </a:lnTo>
                <a:lnTo>
                  <a:pt x="36690" y="36920"/>
                </a:lnTo>
                <a:lnTo>
                  <a:pt x="36670" y="36920"/>
                </a:lnTo>
                <a:lnTo>
                  <a:pt x="36670" y="36910"/>
                </a:lnTo>
                <a:lnTo>
                  <a:pt x="36640" y="36910"/>
                </a:lnTo>
                <a:lnTo>
                  <a:pt x="36640" y="36890"/>
                </a:lnTo>
                <a:lnTo>
                  <a:pt x="36620" y="36890"/>
                </a:lnTo>
                <a:lnTo>
                  <a:pt x="36620" y="36880"/>
                </a:lnTo>
                <a:lnTo>
                  <a:pt x="36580" y="36880"/>
                </a:lnTo>
                <a:lnTo>
                  <a:pt x="36580" y="36860"/>
                </a:lnTo>
                <a:lnTo>
                  <a:pt x="36530" y="36860"/>
                </a:lnTo>
                <a:lnTo>
                  <a:pt x="36530" y="36850"/>
                </a:lnTo>
                <a:lnTo>
                  <a:pt x="36520" y="36850"/>
                </a:lnTo>
                <a:lnTo>
                  <a:pt x="36520" y="36830"/>
                </a:lnTo>
                <a:lnTo>
                  <a:pt x="36510" y="36830"/>
                </a:lnTo>
                <a:lnTo>
                  <a:pt x="36510" y="36800"/>
                </a:lnTo>
                <a:lnTo>
                  <a:pt x="36520" y="36800"/>
                </a:lnTo>
                <a:lnTo>
                  <a:pt x="36520" y="36740"/>
                </a:lnTo>
                <a:lnTo>
                  <a:pt x="36530" y="36740"/>
                </a:lnTo>
                <a:lnTo>
                  <a:pt x="36530" y="36710"/>
                </a:lnTo>
                <a:lnTo>
                  <a:pt x="36550" y="36710"/>
                </a:lnTo>
                <a:lnTo>
                  <a:pt x="36550" y="36690"/>
                </a:lnTo>
                <a:lnTo>
                  <a:pt x="36560" y="36690"/>
                </a:lnTo>
                <a:lnTo>
                  <a:pt x="36560" y="36710"/>
                </a:lnTo>
                <a:lnTo>
                  <a:pt x="36590" y="36710"/>
                </a:lnTo>
                <a:lnTo>
                  <a:pt x="36590" y="36690"/>
                </a:lnTo>
                <a:lnTo>
                  <a:pt x="36620" y="36690"/>
                </a:lnTo>
                <a:lnTo>
                  <a:pt x="36620" y="36680"/>
                </a:lnTo>
                <a:lnTo>
                  <a:pt x="36630" y="36680"/>
                </a:lnTo>
                <a:lnTo>
                  <a:pt x="36630" y="36600"/>
                </a:lnTo>
                <a:lnTo>
                  <a:pt x="36660" y="36600"/>
                </a:lnTo>
                <a:lnTo>
                  <a:pt x="36660" y="36590"/>
                </a:lnTo>
                <a:lnTo>
                  <a:pt x="36690" y="36590"/>
                </a:lnTo>
                <a:lnTo>
                  <a:pt x="36690" y="36570"/>
                </a:lnTo>
                <a:lnTo>
                  <a:pt x="36710" y="36570"/>
                </a:lnTo>
                <a:lnTo>
                  <a:pt x="36710" y="36560"/>
                </a:lnTo>
                <a:lnTo>
                  <a:pt x="36730" y="36560"/>
                </a:lnTo>
                <a:lnTo>
                  <a:pt x="36730" y="36510"/>
                </a:lnTo>
                <a:lnTo>
                  <a:pt x="36710" y="36510"/>
                </a:lnTo>
                <a:lnTo>
                  <a:pt x="36710" y="36500"/>
                </a:lnTo>
                <a:lnTo>
                  <a:pt x="36750" y="36500"/>
                </a:lnTo>
                <a:lnTo>
                  <a:pt x="36750" y="36480"/>
                </a:lnTo>
                <a:lnTo>
                  <a:pt x="36780" y="36480"/>
                </a:lnTo>
                <a:lnTo>
                  <a:pt x="36780" y="36500"/>
                </a:lnTo>
                <a:lnTo>
                  <a:pt x="36800" y="36500"/>
                </a:lnTo>
                <a:lnTo>
                  <a:pt x="36800" y="36530"/>
                </a:lnTo>
                <a:lnTo>
                  <a:pt x="36810" y="36530"/>
                </a:lnTo>
                <a:lnTo>
                  <a:pt x="36810" y="36540"/>
                </a:lnTo>
                <a:lnTo>
                  <a:pt x="36840" y="36540"/>
                </a:lnTo>
                <a:lnTo>
                  <a:pt x="36840" y="36560"/>
                </a:lnTo>
                <a:lnTo>
                  <a:pt x="36910" y="36560"/>
                </a:lnTo>
                <a:lnTo>
                  <a:pt x="36910" y="36540"/>
                </a:lnTo>
                <a:lnTo>
                  <a:pt x="36950" y="36540"/>
                </a:lnTo>
                <a:lnTo>
                  <a:pt x="36950" y="36530"/>
                </a:lnTo>
                <a:lnTo>
                  <a:pt x="36960" y="36530"/>
                </a:lnTo>
                <a:lnTo>
                  <a:pt x="36960" y="36510"/>
                </a:lnTo>
                <a:lnTo>
                  <a:pt x="36970" y="36510"/>
                </a:lnTo>
                <a:lnTo>
                  <a:pt x="36970" y="36500"/>
                </a:lnTo>
                <a:lnTo>
                  <a:pt x="36990" y="36500"/>
                </a:lnTo>
                <a:lnTo>
                  <a:pt x="36990" y="36480"/>
                </a:lnTo>
                <a:lnTo>
                  <a:pt x="37000" y="36480"/>
                </a:lnTo>
                <a:lnTo>
                  <a:pt x="37000" y="36470"/>
                </a:lnTo>
                <a:lnTo>
                  <a:pt x="37020" y="36470"/>
                </a:lnTo>
                <a:lnTo>
                  <a:pt x="37020" y="36450"/>
                </a:lnTo>
                <a:lnTo>
                  <a:pt x="37030" y="36450"/>
                </a:lnTo>
                <a:lnTo>
                  <a:pt x="37030" y="36440"/>
                </a:lnTo>
                <a:lnTo>
                  <a:pt x="37040" y="36440"/>
                </a:lnTo>
                <a:lnTo>
                  <a:pt x="37040" y="36420"/>
                </a:lnTo>
                <a:lnTo>
                  <a:pt x="37060" y="36420"/>
                </a:lnTo>
                <a:lnTo>
                  <a:pt x="37060" y="36410"/>
                </a:lnTo>
                <a:lnTo>
                  <a:pt x="37070" y="36410"/>
                </a:lnTo>
                <a:lnTo>
                  <a:pt x="37070" y="36390"/>
                </a:lnTo>
                <a:lnTo>
                  <a:pt x="37080" y="36390"/>
                </a:lnTo>
                <a:lnTo>
                  <a:pt x="37080" y="36370"/>
                </a:lnTo>
                <a:lnTo>
                  <a:pt x="37100" y="36370"/>
                </a:lnTo>
                <a:lnTo>
                  <a:pt x="37100" y="36360"/>
                </a:lnTo>
                <a:lnTo>
                  <a:pt x="37110" y="36360"/>
                </a:lnTo>
                <a:lnTo>
                  <a:pt x="37110" y="36340"/>
                </a:lnTo>
                <a:lnTo>
                  <a:pt x="37130" y="36340"/>
                </a:lnTo>
                <a:lnTo>
                  <a:pt x="37130" y="36310"/>
                </a:lnTo>
                <a:lnTo>
                  <a:pt x="37140" y="36310"/>
                </a:lnTo>
                <a:lnTo>
                  <a:pt x="37140" y="36300"/>
                </a:lnTo>
                <a:lnTo>
                  <a:pt x="37150" y="36300"/>
                </a:lnTo>
                <a:lnTo>
                  <a:pt x="37150" y="36280"/>
                </a:lnTo>
                <a:lnTo>
                  <a:pt x="37170" y="36280"/>
                </a:lnTo>
                <a:lnTo>
                  <a:pt x="37170" y="36240"/>
                </a:lnTo>
                <a:lnTo>
                  <a:pt x="37150" y="36240"/>
                </a:lnTo>
                <a:lnTo>
                  <a:pt x="37150" y="36220"/>
                </a:lnTo>
                <a:lnTo>
                  <a:pt x="37170" y="36220"/>
                </a:lnTo>
                <a:lnTo>
                  <a:pt x="37170" y="36210"/>
                </a:lnTo>
                <a:lnTo>
                  <a:pt x="37150" y="36210"/>
                </a:lnTo>
                <a:lnTo>
                  <a:pt x="37150" y="36180"/>
                </a:lnTo>
                <a:lnTo>
                  <a:pt x="37140" y="36180"/>
                </a:lnTo>
                <a:lnTo>
                  <a:pt x="37140" y="36160"/>
                </a:lnTo>
                <a:lnTo>
                  <a:pt x="37130" y="36160"/>
                </a:lnTo>
                <a:lnTo>
                  <a:pt x="37130" y="36130"/>
                </a:lnTo>
                <a:lnTo>
                  <a:pt x="37110" y="36130"/>
                </a:lnTo>
                <a:lnTo>
                  <a:pt x="37110" y="36100"/>
                </a:lnTo>
                <a:lnTo>
                  <a:pt x="37100" y="36100"/>
                </a:lnTo>
                <a:lnTo>
                  <a:pt x="37100" y="36090"/>
                </a:lnTo>
                <a:lnTo>
                  <a:pt x="37080" y="36090"/>
                </a:lnTo>
                <a:lnTo>
                  <a:pt x="37080" y="36070"/>
                </a:lnTo>
                <a:lnTo>
                  <a:pt x="37070" y="36070"/>
                </a:lnTo>
                <a:lnTo>
                  <a:pt x="37070" y="36050"/>
                </a:lnTo>
                <a:lnTo>
                  <a:pt x="37030" y="36050"/>
                </a:lnTo>
                <a:lnTo>
                  <a:pt x="37030" y="36040"/>
                </a:lnTo>
                <a:lnTo>
                  <a:pt x="36990" y="36040"/>
                </a:lnTo>
                <a:lnTo>
                  <a:pt x="36990" y="36020"/>
                </a:lnTo>
                <a:lnTo>
                  <a:pt x="36950" y="36020"/>
                </a:lnTo>
                <a:lnTo>
                  <a:pt x="36950" y="36010"/>
                </a:lnTo>
                <a:lnTo>
                  <a:pt x="36960" y="36010"/>
                </a:lnTo>
                <a:lnTo>
                  <a:pt x="36960" y="35990"/>
                </a:lnTo>
                <a:lnTo>
                  <a:pt x="37020" y="35990"/>
                </a:lnTo>
                <a:lnTo>
                  <a:pt x="37020" y="35980"/>
                </a:lnTo>
                <a:lnTo>
                  <a:pt x="37030" y="35980"/>
                </a:lnTo>
                <a:lnTo>
                  <a:pt x="37030" y="35960"/>
                </a:lnTo>
                <a:lnTo>
                  <a:pt x="37040" y="35960"/>
                </a:lnTo>
                <a:lnTo>
                  <a:pt x="37040" y="35930"/>
                </a:lnTo>
                <a:lnTo>
                  <a:pt x="37060" y="35930"/>
                </a:lnTo>
                <a:lnTo>
                  <a:pt x="37060" y="35950"/>
                </a:lnTo>
                <a:lnTo>
                  <a:pt x="37080" y="35950"/>
                </a:lnTo>
                <a:lnTo>
                  <a:pt x="37080" y="35960"/>
                </a:lnTo>
                <a:lnTo>
                  <a:pt x="37110" y="35960"/>
                </a:lnTo>
                <a:lnTo>
                  <a:pt x="37110" y="35980"/>
                </a:lnTo>
                <a:lnTo>
                  <a:pt x="37130" y="35980"/>
                </a:lnTo>
                <a:lnTo>
                  <a:pt x="37130" y="35960"/>
                </a:lnTo>
                <a:lnTo>
                  <a:pt x="37140" y="35960"/>
                </a:lnTo>
                <a:lnTo>
                  <a:pt x="37140" y="35950"/>
                </a:lnTo>
                <a:lnTo>
                  <a:pt x="37150" y="35950"/>
                </a:lnTo>
                <a:lnTo>
                  <a:pt x="37150" y="35930"/>
                </a:lnTo>
                <a:lnTo>
                  <a:pt x="37170" y="35930"/>
                </a:lnTo>
                <a:lnTo>
                  <a:pt x="37170" y="35920"/>
                </a:lnTo>
                <a:lnTo>
                  <a:pt x="37260" y="35920"/>
                </a:lnTo>
                <a:lnTo>
                  <a:pt x="37260" y="35930"/>
                </a:lnTo>
                <a:lnTo>
                  <a:pt x="37280" y="35930"/>
                </a:lnTo>
                <a:lnTo>
                  <a:pt x="37280" y="36010"/>
                </a:lnTo>
                <a:lnTo>
                  <a:pt x="37260" y="36010"/>
                </a:lnTo>
                <a:lnTo>
                  <a:pt x="37260" y="36040"/>
                </a:lnTo>
                <a:lnTo>
                  <a:pt x="37250" y="36040"/>
                </a:lnTo>
                <a:lnTo>
                  <a:pt x="37250" y="36090"/>
                </a:lnTo>
                <a:lnTo>
                  <a:pt x="37260" y="36090"/>
                </a:lnTo>
                <a:lnTo>
                  <a:pt x="37260" y="36130"/>
                </a:lnTo>
                <a:lnTo>
                  <a:pt x="37280" y="36130"/>
                </a:lnTo>
                <a:lnTo>
                  <a:pt x="37280" y="36160"/>
                </a:lnTo>
                <a:lnTo>
                  <a:pt x="37290" y="36160"/>
                </a:lnTo>
                <a:lnTo>
                  <a:pt x="37290" y="36180"/>
                </a:lnTo>
                <a:lnTo>
                  <a:pt x="37300" y="36180"/>
                </a:lnTo>
                <a:lnTo>
                  <a:pt x="37300" y="36210"/>
                </a:lnTo>
                <a:lnTo>
                  <a:pt x="37320" y="36210"/>
                </a:lnTo>
                <a:lnTo>
                  <a:pt x="37320" y="36220"/>
                </a:lnTo>
                <a:lnTo>
                  <a:pt x="37330" y="36220"/>
                </a:lnTo>
                <a:lnTo>
                  <a:pt x="37330" y="36240"/>
                </a:lnTo>
                <a:lnTo>
                  <a:pt x="37480" y="36240"/>
                </a:lnTo>
                <a:lnTo>
                  <a:pt x="37480" y="36250"/>
                </a:lnTo>
                <a:lnTo>
                  <a:pt x="37500" y="36250"/>
                </a:lnTo>
                <a:lnTo>
                  <a:pt x="37500" y="36270"/>
                </a:lnTo>
                <a:lnTo>
                  <a:pt x="37540" y="36270"/>
                </a:lnTo>
                <a:lnTo>
                  <a:pt x="37540" y="36250"/>
                </a:lnTo>
                <a:lnTo>
                  <a:pt x="37550" y="36250"/>
                </a:lnTo>
                <a:lnTo>
                  <a:pt x="37550" y="36220"/>
                </a:lnTo>
                <a:lnTo>
                  <a:pt x="37580" y="36220"/>
                </a:lnTo>
                <a:lnTo>
                  <a:pt x="37580" y="36210"/>
                </a:lnTo>
                <a:lnTo>
                  <a:pt x="37590" y="36210"/>
                </a:lnTo>
                <a:lnTo>
                  <a:pt x="37590" y="36120"/>
                </a:lnTo>
                <a:lnTo>
                  <a:pt x="37580" y="36120"/>
                </a:lnTo>
                <a:lnTo>
                  <a:pt x="37580" y="36020"/>
                </a:lnTo>
                <a:lnTo>
                  <a:pt x="37560" y="36020"/>
                </a:lnTo>
                <a:lnTo>
                  <a:pt x="37560" y="36010"/>
                </a:lnTo>
                <a:lnTo>
                  <a:pt x="37510" y="36010"/>
                </a:lnTo>
                <a:lnTo>
                  <a:pt x="37510" y="35990"/>
                </a:lnTo>
                <a:lnTo>
                  <a:pt x="37480" y="35990"/>
                </a:lnTo>
                <a:lnTo>
                  <a:pt x="37480" y="35960"/>
                </a:lnTo>
                <a:lnTo>
                  <a:pt x="37500" y="35960"/>
                </a:lnTo>
                <a:lnTo>
                  <a:pt x="37500" y="35930"/>
                </a:lnTo>
                <a:lnTo>
                  <a:pt x="37510" y="35930"/>
                </a:lnTo>
                <a:lnTo>
                  <a:pt x="37510" y="35900"/>
                </a:lnTo>
                <a:lnTo>
                  <a:pt x="37500" y="35900"/>
                </a:lnTo>
                <a:lnTo>
                  <a:pt x="37500" y="35870"/>
                </a:lnTo>
                <a:lnTo>
                  <a:pt x="37510" y="35870"/>
                </a:lnTo>
                <a:lnTo>
                  <a:pt x="37510" y="35860"/>
                </a:lnTo>
                <a:lnTo>
                  <a:pt x="37520" y="35860"/>
                </a:lnTo>
                <a:lnTo>
                  <a:pt x="37520" y="35840"/>
                </a:lnTo>
                <a:lnTo>
                  <a:pt x="37540" y="35840"/>
                </a:lnTo>
                <a:lnTo>
                  <a:pt x="37540" y="35860"/>
                </a:lnTo>
                <a:lnTo>
                  <a:pt x="37550" y="35860"/>
                </a:lnTo>
                <a:lnTo>
                  <a:pt x="37550" y="35920"/>
                </a:lnTo>
                <a:lnTo>
                  <a:pt x="37560" y="35920"/>
                </a:lnTo>
                <a:lnTo>
                  <a:pt x="37560" y="35930"/>
                </a:lnTo>
                <a:lnTo>
                  <a:pt x="37590" y="35930"/>
                </a:lnTo>
                <a:lnTo>
                  <a:pt x="37590" y="35950"/>
                </a:lnTo>
                <a:lnTo>
                  <a:pt x="37620" y="35950"/>
                </a:lnTo>
                <a:lnTo>
                  <a:pt x="37620" y="35930"/>
                </a:lnTo>
                <a:lnTo>
                  <a:pt x="37630" y="35930"/>
                </a:lnTo>
                <a:lnTo>
                  <a:pt x="37630" y="35920"/>
                </a:lnTo>
                <a:lnTo>
                  <a:pt x="37650" y="35920"/>
                </a:lnTo>
                <a:lnTo>
                  <a:pt x="37650" y="35870"/>
                </a:lnTo>
                <a:lnTo>
                  <a:pt x="37670" y="35870"/>
                </a:lnTo>
                <a:lnTo>
                  <a:pt x="37670" y="35950"/>
                </a:lnTo>
                <a:lnTo>
                  <a:pt x="37690" y="35950"/>
                </a:lnTo>
                <a:lnTo>
                  <a:pt x="37690" y="36020"/>
                </a:lnTo>
                <a:lnTo>
                  <a:pt x="37670" y="36020"/>
                </a:lnTo>
                <a:lnTo>
                  <a:pt x="37670" y="36050"/>
                </a:lnTo>
                <a:lnTo>
                  <a:pt x="37660" y="36050"/>
                </a:lnTo>
                <a:lnTo>
                  <a:pt x="37660" y="36100"/>
                </a:lnTo>
                <a:lnTo>
                  <a:pt x="37650" y="36100"/>
                </a:lnTo>
                <a:lnTo>
                  <a:pt x="37650" y="36130"/>
                </a:lnTo>
                <a:lnTo>
                  <a:pt x="37630" y="36130"/>
                </a:lnTo>
                <a:lnTo>
                  <a:pt x="37630" y="36180"/>
                </a:lnTo>
                <a:lnTo>
                  <a:pt x="37650" y="36180"/>
                </a:lnTo>
                <a:lnTo>
                  <a:pt x="37650" y="36190"/>
                </a:lnTo>
                <a:lnTo>
                  <a:pt x="37700" y="36190"/>
                </a:lnTo>
                <a:lnTo>
                  <a:pt x="37700" y="36210"/>
                </a:lnTo>
                <a:lnTo>
                  <a:pt x="37720" y="36210"/>
                </a:lnTo>
                <a:lnTo>
                  <a:pt x="37720" y="36220"/>
                </a:lnTo>
                <a:lnTo>
                  <a:pt x="37730" y="36220"/>
                </a:lnTo>
                <a:lnTo>
                  <a:pt x="37730" y="36240"/>
                </a:lnTo>
                <a:lnTo>
                  <a:pt x="37740" y="36240"/>
                </a:lnTo>
                <a:lnTo>
                  <a:pt x="37740" y="36250"/>
                </a:lnTo>
                <a:lnTo>
                  <a:pt x="37760" y="36250"/>
                </a:lnTo>
                <a:lnTo>
                  <a:pt x="37760" y="36280"/>
                </a:lnTo>
                <a:lnTo>
                  <a:pt x="37770" y="36280"/>
                </a:lnTo>
                <a:lnTo>
                  <a:pt x="37770" y="36300"/>
                </a:lnTo>
                <a:lnTo>
                  <a:pt x="37780" y="36300"/>
                </a:lnTo>
                <a:lnTo>
                  <a:pt x="37780" y="36310"/>
                </a:lnTo>
                <a:lnTo>
                  <a:pt x="37800" y="36310"/>
                </a:lnTo>
                <a:lnTo>
                  <a:pt x="37800" y="36330"/>
                </a:lnTo>
                <a:lnTo>
                  <a:pt x="37810" y="36330"/>
                </a:lnTo>
                <a:lnTo>
                  <a:pt x="37810" y="36340"/>
                </a:lnTo>
                <a:lnTo>
                  <a:pt x="37830" y="36340"/>
                </a:lnTo>
                <a:lnTo>
                  <a:pt x="37830" y="36360"/>
                </a:lnTo>
                <a:lnTo>
                  <a:pt x="37840" y="36360"/>
                </a:lnTo>
                <a:lnTo>
                  <a:pt x="37840" y="36390"/>
                </a:lnTo>
                <a:lnTo>
                  <a:pt x="37850" y="36390"/>
                </a:lnTo>
                <a:lnTo>
                  <a:pt x="37850" y="36480"/>
                </a:lnTo>
                <a:lnTo>
                  <a:pt x="37870" y="36480"/>
                </a:lnTo>
                <a:lnTo>
                  <a:pt x="37870" y="36560"/>
                </a:lnTo>
                <a:lnTo>
                  <a:pt x="37880" y="36560"/>
                </a:lnTo>
                <a:lnTo>
                  <a:pt x="37880" y="36570"/>
                </a:lnTo>
                <a:lnTo>
                  <a:pt x="37890" y="36570"/>
                </a:lnTo>
                <a:lnTo>
                  <a:pt x="37890" y="36600"/>
                </a:lnTo>
                <a:lnTo>
                  <a:pt x="37910" y="36600"/>
                </a:lnTo>
                <a:lnTo>
                  <a:pt x="37910" y="36620"/>
                </a:lnTo>
                <a:lnTo>
                  <a:pt x="37920" y="36620"/>
                </a:lnTo>
                <a:lnTo>
                  <a:pt x="37920" y="36630"/>
                </a:lnTo>
                <a:lnTo>
                  <a:pt x="37940" y="36630"/>
                </a:lnTo>
                <a:lnTo>
                  <a:pt x="37940" y="36660"/>
                </a:lnTo>
                <a:lnTo>
                  <a:pt x="37950" y="36660"/>
                </a:lnTo>
                <a:lnTo>
                  <a:pt x="37950" y="36680"/>
                </a:lnTo>
                <a:lnTo>
                  <a:pt x="37960" y="36680"/>
                </a:lnTo>
                <a:lnTo>
                  <a:pt x="37960" y="36690"/>
                </a:lnTo>
                <a:lnTo>
                  <a:pt x="37980" y="36690"/>
                </a:lnTo>
                <a:lnTo>
                  <a:pt x="37980" y="36680"/>
                </a:lnTo>
                <a:lnTo>
                  <a:pt x="38000" y="36680"/>
                </a:lnTo>
                <a:lnTo>
                  <a:pt x="38000" y="36660"/>
                </a:lnTo>
                <a:lnTo>
                  <a:pt x="38030" y="36660"/>
                </a:lnTo>
                <a:lnTo>
                  <a:pt x="38030" y="36650"/>
                </a:lnTo>
                <a:lnTo>
                  <a:pt x="38050" y="36650"/>
                </a:lnTo>
                <a:lnTo>
                  <a:pt x="38050" y="36660"/>
                </a:lnTo>
                <a:lnTo>
                  <a:pt x="38060" y="36660"/>
                </a:lnTo>
                <a:lnTo>
                  <a:pt x="38060" y="36680"/>
                </a:lnTo>
                <a:lnTo>
                  <a:pt x="38090" y="36680"/>
                </a:lnTo>
                <a:lnTo>
                  <a:pt x="38090" y="36690"/>
                </a:lnTo>
                <a:lnTo>
                  <a:pt x="38100" y="36690"/>
                </a:lnTo>
                <a:lnTo>
                  <a:pt x="38100" y="36720"/>
                </a:lnTo>
                <a:lnTo>
                  <a:pt x="38110" y="36720"/>
                </a:lnTo>
                <a:lnTo>
                  <a:pt x="38110" y="36740"/>
                </a:lnTo>
                <a:lnTo>
                  <a:pt x="38130" y="36740"/>
                </a:lnTo>
                <a:lnTo>
                  <a:pt x="38130" y="36760"/>
                </a:lnTo>
                <a:lnTo>
                  <a:pt x="38140" y="36760"/>
                </a:lnTo>
                <a:lnTo>
                  <a:pt x="38140" y="36790"/>
                </a:lnTo>
                <a:lnTo>
                  <a:pt x="38160" y="36790"/>
                </a:lnTo>
                <a:lnTo>
                  <a:pt x="38160" y="36800"/>
                </a:lnTo>
                <a:lnTo>
                  <a:pt x="38170" y="36800"/>
                </a:lnTo>
                <a:lnTo>
                  <a:pt x="38170" y="36830"/>
                </a:lnTo>
                <a:lnTo>
                  <a:pt x="38180" y="36830"/>
                </a:lnTo>
                <a:lnTo>
                  <a:pt x="38180" y="36850"/>
                </a:lnTo>
                <a:lnTo>
                  <a:pt x="38200" y="36850"/>
                </a:lnTo>
                <a:lnTo>
                  <a:pt x="38200" y="36860"/>
                </a:lnTo>
                <a:lnTo>
                  <a:pt x="38430" y="36860"/>
                </a:lnTo>
                <a:lnTo>
                  <a:pt x="38430" y="36880"/>
                </a:lnTo>
                <a:lnTo>
                  <a:pt x="38510" y="36880"/>
                </a:lnTo>
                <a:lnTo>
                  <a:pt x="38510" y="36860"/>
                </a:lnTo>
                <a:lnTo>
                  <a:pt x="38540" y="36860"/>
                </a:lnTo>
                <a:lnTo>
                  <a:pt x="38540" y="36850"/>
                </a:lnTo>
                <a:lnTo>
                  <a:pt x="38550" y="36850"/>
                </a:lnTo>
                <a:lnTo>
                  <a:pt x="38550" y="36830"/>
                </a:lnTo>
                <a:lnTo>
                  <a:pt x="38580" y="36830"/>
                </a:lnTo>
                <a:lnTo>
                  <a:pt x="38580" y="36820"/>
                </a:lnTo>
                <a:lnTo>
                  <a:pt x="38610" y="36820"/>
                </a:lnTo>
                <a:lnTo>
                  <a:pt x="38610" y="36800"/>
                </a:lnTo>
                <a:lnTo>
                  <a:pt x="38650" y="36800"/>
                </a:lnTo>
                <a:lnTo>
                  <a:pt x="38650" y="36820"/>
                </a:lnTo>
                <a:lnTo>
                  <a:pt x="38800" y="36820"/>
                </a:lnTo>
                <a:lnTo>
                  <a:pt x="38800" y="36800"/>
                </a:lnTo>
                <a:lnTo>
                  <a:pt x="38830" y="36800"/>
                </a:lnTo>
                <a:lnTo>
                  <a:pt x="38830" y="36790"/>
                </a:lnTo>
                <a:lnTo>
                  <a:pt x="38840" y="36790"/>
                </a:lnTo>
                <a:lnTo>
                  <a:pt x="38840" y="36770"/>
                </a:lnTo>
                <a:lnTo>
                  <a:pt x="38860" y="36770"/>
                </a:lnTo>
                <a:lnTo>
                  <a:pt x="38860" y="36760"/>
                </a:lnTo>
                <a:lnTo>
                  <a:pt x="38880" y="36760"/>
                </a:lnTo>
                <a:lnTo>
                  <a:pt x="38880" y="36740"/>
                </a:lnTo>
                <a:lnTo>
                  <a:pt x="38900" y="36740"/>
                </a:lnTo>
                <a:lnTo>
                  <a:pt x="38900" y="36720"/>
                </a:lnTo>
                <a:lnTo>
                  <a:pt x="38910" y="36720"/>
                </a:lnTo>
                <a:lnTo>
                  <a:pt x="38910" y="36710"/>
                </a:lnTo>
                <a:lnTo>
                  <a:pt x="38940" y="36710"/>
                </a:lnTo>
                <a:lnTo>
                  <a:pt x="38940" y="36690"/>
                </a:lnTo>
                <a:lnTo>
                  <a:pt x="38950" y="36690"/>
                </a:lnTo>
                <a:lnTo>
                  <a:pt x="38950" y="36680"/>
                </a:lnTo>
                <a:lnTo>
                  <a:pt x="38970" y="36680"/>
                </a:lnTo>
                <a:lnTo>
                  <a:pt x="38970" y="36660"/>
                </a:lnTo>
                <a:lnTo>
                  <a:pt x="38980" y="36660"/>
                </a:lnTo>
                <a:lnTo>
                  <a:pt x="38980" y="36650"/>
                </a:lnTo>
                <a:lnTo>
                  <a:pt x="38990" y="36650"/>
                </a:lnTo>
                <a:lnTo>
                  <a:pt x="38990" y="36630"/>
                </a:lnTo>
                <a:lnTo>
                  <a:pt x="39010" y="36630"/>
                </a:lnTo>
                <a:lnTo>
                  <a:pt x="39010" y="36600"/>
                </a:lnTo>
                <a:lnTo>
                  <a:pt x="39020" y="36600"/>
                </a:lnTo>
                <a:lnTo>
                  <a:pt x="39020" y="36590"/>
                </a:lnTo>
                <a:lnTo>
                  <a:pt x="39030" y="36590"/>
                </a:lnTo>
                <a:lnTo>
                  <a:pt x="39030" y="36540"/>
                </a:lnTo>
                <a:lnTo>
                  <a:pt x="39020" y="36540"/>
                </a:lnTo>
                <a:lnTo>
                  <a:pt x="39020" y="36480"/>
                </a:lnTo>
                <a:lnTo>
                  <a:pt x="39010" y="36480"/>
                </a:lnTo>
                <a:lnTo>
                  <a:pt x="39010" y="36220"/>
                </a:lnTo>
                <a:lnTo>
                  <a:pt x="38990" y="36220"/>
                </a:lnTo>
                <a:lnTo>
                  <a:pt x="38990" y="36190"/>
                </a:lnTo>
                <a:lnTo>
                  <a:pt x="38980" y="36190"/>
                </a:lnTo>
                <a:lnTo>
                  <a:pt x="38980" y="36160"/>
                </a:lnTo>
                <a:lnTo>
                  <a:pt x="38970" y="36160"/>
                </a:lnTo>
                <a:lnTo>
                  <a:pt x="38970" y="36130"/>
                </a:lnTo>
                <a:lnTo>
                  <a:pt x="38950" y="36130"/>
                </a:lnTo>
                <a:lnTo>
                  <a:pt x="38950" y="36050"/>
                </a:lnTo>
                <a:lnTo>
                  <a:pt x="38940" y="36050"/>
                </a:lnTo>
                <a:lnTo>
                  <a:pt x="38940" y="36040"/>
                </a:lnTo>
                <a:lnTo>
                  <a:pt x="38920" y="36040"/>
                </a:lnTo>
                <a:lnTo>
                  <a:pt x="38920" y="36020"/>
                </a:lnTo>
                <a:lnTo>
                  <a:pt x="38900" y="36020"/>
                </a:lnTo>
                <a:lnTo>
                  <a:pt x="38900" y="36010"/>
                </a:lnTo>
                <a:lnTo>
                  <a:pt x="38880" y="36010"/>
                </a:lnTo>
                <a:lnTo>
                  <a:pt x="38880" y="35990"/>
                </a:lnTo>
                <a:lnTo>
                  <a:pt x="38860" y="35990"/>
                </a:lnTo>
                <a:lnTo>
                  <a:pt x="38860" y="35980"/>
                </a:lnTo>
                <a:lnTo>
                  <a:pt x="38790" y="35980"/>
                </a:lnTo>
                <a:lnTo>
                  <a:pt x="38790" y="35960"/>
                </a:lnTo>
                <a:lnTo>
                  <a:pt x="38770" y="35960"/>
                </a:lnTo>
                <a:lnTo>
                  <a:pt x="38770" y="35950"/>
                </a:lnTo>
                <a:lnTo>
                  <a:pt x="38790" y="35950"/>
                </a:lnTo>
                <a:lnTo>
                  <a:pt x="38790" y="35930"/>
                </a:lnTo>
                <a:lnTo>
                  <a:pt x="38800" y="35930"/>
                </a:lnTo>
                <a:lnTo>
                  <a:pt x="38800" y="35900"/>
                </a:lnTo>
                <a:lnTo>
                  <a:pt x="38810" y="35900"/>
                </a:lnTo>
                <a:lnTo>
                  <a:pt x="38810" y="35870"/>
                </a:lnTo>
                <a:lnTo>
                  <a:pt x="38830" y="35870"/>
                </a:lnTo>
                <a:lnTo>
                  <a:pt x="38830" y="35840"/>
                </a:lnTo>
                <a:lnTo>
                  <a:pt x="38840" y="35840"/>
                </a:lnTo>
                <a:lnTo>
                  <a:pt x="38840" y="35810"/>
                </a:lnTo>
                <a:lnTo>
                  <a:pt x="38860" y="35810"/>
                </a:lnTo>
                <a:lnTo>
                  <a:pt x="38860" y="35800"/>
                </a:lnTo>
                <a:lnTo>
                  <a:pt x="38840" y="35800"/>
                </a:lnTo>
                <a:lnTo>
                  <a:pt x="38840" y="35770"/>
                </a:lnTo>
                <a:lnTo>
                  <a:pt x="38870" y="35770"/>
                </a:lnTo>
                <a:lnTo>
                  <a:pt x="38870" y="35750"/>
                </a:lnTo>
                <a:lnTo>
                  <a:pt x="38900" y="35750"/>
                </a:lnTo>
                <a:lnTo>
                  <a:pt x="38900" y="35740"/>
                </a:lnTo>
                <a:lnTo>
                  <a:pt x="38920" y="35740"/>
                </a:lnTo>
                <a:lnTo>
                  <a:pt x="38920" y="35720"/>
                </a:lnTo>
                <a:lnTo>
                  <a:pt x="38950" y="35720"/>
                </a:lnTo>
                <a:lnTo>
                  <a:pt x="38950" y="35700"/>
                </a:lnTo>
                <a:lnTo>
                  <a:pt x="38980" y="35700"/>
                </a:lnTo>
                <a:lnTo>
                  <a:pt x="38980" y="35690"/>
                </a:lnTo>
                <a:lnTo>
                  <a:pt x="39020" y="35690"/>
                </a:lnTo>
                <a:lnTo>
                  <a:pt x="39020" y="35670"/>
                </a:lnTo>
                <a:lnTo>
                  <a:pt x="39030" y="35670"/>
                </a:lnTo>
                <a:lnTo>
                  <a:pt x="39030" y="35660"/>
                </a:lnTo>
                <a:lnTo>
                  <a:pt x="39050" y="35660"/>
                </a:lnTo>
                <a:lnTo>
                  <a:pt x="39050" y="35640"/>
                </a:lnTo>
                <a:lnTo>
                  <a:pt x="39060" y="35640"/>
                </a:lnTo>
                <a:lnTo>
                  <a:pt x="39060" y="35610"/>
                </a:lnTo>
                <a:lnTo>
                  <a:pt x="39080" y="35610"/>
                </a:lnTo>
                <a:lnTo>
                  <a:pt x="39080" y="35600"/>
                </a:lnTo>
                <a:lnTo>
                  <a:pt x="39090" y="35600"/>
                </a:lnTo>
                <a:lnTo>
                  <a:pt x="39090" y="35580"/>
                </a:lnTo>
                <a:lnTo>
                  <a:pt x="39100" y="35580"/>
                </a:lnTo>
                <a:lnTo>
                  <a:pt x="39100" y="35570"/>
                </a:lnTo>
                <a:lnTo>
                  <a:pt x="39120" y="35570"/>
                </a:lnTo>
                <a:lnTo>
                  <a:pt x="39120" y="35540"/>
                </a:lnTo>
                <a:lnTo>
                  <a:pt x="39130" y="35540"/>
                </a:lnTo>
                <a:lnTo>
                  <a:pt x="39130" y="35520"/>
                </a:lnTo>
                <a:lnTo>
                  <a:pt x="39140" y="35520"/>
                </a:lnTo>
                <a:lnTo>
                  <a:pt x="39140" y="35510"/>
                </a:lnTo>
                <a:lnTo>
                  <a:pt x="39160" y="35510"/>
                </a:lnTo>
                <a:lnTo>
                  <a:pt x="39160" y="35480"/>
                </a:lnTo>
                <a:lnTo>
                  <a:pt x="39170" y="35480"/>
                </a:lnTo>
                <a:lnTo>
                  <a:pt x="39170" y="35460"/>
                </a:lnTo>
                <a:lnTo>
                  <a:pt x="39190" y="35460"/>
                </a:lnTo>
                <a:lnTo>
                  <a:pt x="39190" y="35430"/>
                </a:lnTo>
                <a:lnTo>
                  <a:pt x="39200" y="35430"/>
                </a:lnTo>
                <a:lnTo>
                  <a:pt x="39200" y="35400"/>
                </a:lnTo>
                <a:lnTo>
                  <a:pt x="39210" y="35400"/>
                </a:lnTo>
                <a:lnTo>
                  <a:pt x="39210" y="35340"/>
                </a:lnTo>
                <a:lnTo>
                  <a:pt x="39230" y="35340"/>
                </a:lnTo>
                <a:lnTo>
                  <a:pt x="39230" y="35320"/>
                </a:lnTo>
                <a:lnTo>
                  <a:pt x="39280" y="35320"/>
                </a:lnTo>
                <a:lnTo>
                  <a:pt x="39280" y="35310"/>
                </a:lnTo>
                <a:lnTo>
                  <a:pt x="39310" y="35310"/>
                </a:lnTo>
                <a:lnTo>
                  <a:pt x="39310" y="35290"/>
                </a:lnTo>
                <a:lnTo>
                  <a:pt x="39340" y="35290"/>
                </a:lnTo>
                <a:lnTo>
                  <a:pt x="39340" y="35280"/>
                </a:lnTo>
                <a:lnTo>
                  <a:pt x="39360" y="35280"/>
                </a:lnTo>
                <a:lnTo>
                  <a:pt x="39360" y="35260"/>
                </a:lnTo>
                <a:lnTo>
                  <a:pt x="39390" y="35260"/>
                </a:lnTo>
                <a:lnTo>
                  <a:pt x="39390" y="35250"/>
                </a:lnTo>
                <a:lnTo>
                  <a:pt x="39400" y="35250"/>
                </a:lnTo>
                <a:lnTo>
                  <a:pt x="39400" y="35220"/>
                </a:lnTo>
                <a:lnTo>
                  <a:pt x="39420" y="35220"/>
                </a:lnTo>
                <a:lnTo>
                  <a:pt x="39420" y="35190"/>
                </a:lnTo>
                <a:lnTo>
                  <a:pt x="39430" y="35190"/>
                </a:lnTo>
                <a:lnTo>
                  <a:pt x="39430" y="35160"/>
                </a:lnTo>
                <a:lnTo>
                  <a:pt x="39450" y="35160"/>
                </a:lnTo>
                <a:lnTo>
                  <a:pt x="39450" y="35130"/>
                </a:lnTo>
                <a:lnTo>
                  <a:pt x="39460" y="35130"/>
                </a:lnTo>
                <a:lnTo>
                  <a:pt x="39460" y="35100"/>
                </a:lnTo>
                <a:lnTo>
                  <a:pt x="39450" y="35100"/>
                </a:lnTo>
                <a:lnTo>
                  <a:pt x="39450" y="35060"/>
                </a:lnTo>
                <a:lnTo>
                  <a:pt x="39430" y="35060"/>
                </a:lnTo>
                <a:lnTo>
                  <a:pt x="39430" y="35050"/>
                </a:lnTo>
                <a:lnTo>
                  <a:pt x="39420" y="35050"/>
                </a:lnTo>
                <a:lnTo>
                  <a:pt x="39420" y="35030"/>
                </a:lnTo>
                <a:lnTo>
                  <a:pt x="39400" y="35030"/>
                </a:lnTo>
                <a:lnTo>
                  <a:pt x="39400" y="35020"/>
                </a:lnTo>
                <a:lnTo>
                  <a:pt x="39380" y="35020"/>
                </a:lnTo>
                <a:lnTo>
                  <a:pt x="39380" y="35000"/>
                </a:lnTo>
                <a:lnTo>
                  <a:pt x="39360" y="35000"/>
                </a:lnTo>
                <a:lnTo>
                  <a:pt x="39360" y="34970"/>
                </a:lnTo>
                <a:lnTo>
                  <a:pt x="39350" y="34970"/>
                </a:lnTo>
                <a:lnTo>
                  <a:pt x="39350" y="34930"/>
                </a:lnTo>
                <a:lnTo>
                  <a:pt x="39360" y="34930"/>
                </a:lnTo>
                <a:lnTo>
                  <a:pt x="39360" y="34900"/>
                </a:lnTo>
                <a:lnTo>
                  <a:pt x="39380" y="34900"/>
                </a:lnTo>
                <a:lnTo>
                  <a:pt x="39380" y="34870"/>
                </a:lnTo>
                <a:lnTo>
                  <a:pt x="39390" y="34870"/>
                </a:lnTo>
                <a:lnTo>
                  <a:pt x="39390" y="34840"/>
                </a:lnTo>
                <a:lnTo>
                  <a:pt x="39380" y="34840"/>
                </a:lnTo>
                <a:lnTo>
                  <a:pt x="39380" y="34820"/>
                </a:lnTo>
                <a:lnTo>
                  <a:pt x="39350" y="34820"/>
                </a:lnTo>
                <a:lnTo>
                  <a:pt x="39350" y="34840"/>
                </a:lnTo>
                <a:lnTo>
                  <a:pt x="39300" y="34840"/>
                </a:lnTo>
                <a:lnTo>
                  <a:pt x="39300" y="34850"/>
                </a:lnTo>
                <a:lnTo>
                  <a:pt x="39250" y="34850"/>
                </a:lnTo>
                <a:lnTo>
                  <a:pt x="39250" y="34870"/>
                </a:lnTo>
                <a:lnTo>
                  <a:pt x="39240" y="34870"/>
                </a:lnTo>
                <a:lnTo>
                  <a:pt x="39240" y="34930"/>
                </a:lnTo>
                <a:lnTo>
                  <a:pt x="39250" y="34930"/>
                </a:lnTo>
                <a:lnTo>
                  <a:pt x="39250" y="34940"/>
                </a:lnTo>
                <a:lnTo>
                  <a:pt x="39270" y="34940"/>
                </a:lnTo>
                <a:lnTo>
                  <a:pt x="39270" y="34970"/>
                </a:lnTo>
                <a:lnTo>
                  <a:pt x="39250" y="34970"/>
                </a:lnTo>
                <a:lnTo>
                  <a:pt x="39250" y="35030"/>
                </a:lnTo>
                <a:lnTo>
                  <a:pt x="39240" y="35030"/>
                </a:lnTo>
                <a:lnTo>
                  <a:pt x="39240" y="35050"/>
                </a:lnTo>
                <a:lnTo>
                  <a:pt x="39230" y="35050"/>
                </a:lnTo>
                <a:lnTo>
                  <a:pt x="39230" y="35080"/>
                </a:lnTo>
                <a:lnTo>
                  <a:pt x="39210" y="35080"/>
                </a:lnTo>
                <a:lnTo>
                  <a:pt x="39210" y="35100"/>
                </a:lnTo>
                <a:lnTo>
                  <a:pt x="39200" y="35100"/>
                </a:lnTo>
                <a:lnTo>
                  <a:pt x="39200" y="35110"/>
                </a:lnTo>
                <a:lnTo>
                  <a:pt x="39190" y="35110"/>
                </a:lnTo>
                <a:lnTo>
                  <a:pt x="39190" y="35140"/>
                </a:lnTo>
                <a:lnTo>
                  <a:pt x="39160" y="35140"/>
                </a:lnTo>
                <a:lnTo>
                  <a:pt x="39160" y="35160"/>
                </a:lnTo>
                <a:lnTo>
                  <a:pt x="39130" y="35160"/>
                </a:lnTo>
                <a:lnTo>
                  <a:pt x="39130" y="35170"/>
                </a:lnTo>
                <a:lnTo>
                  <a:pt x="39100" y="35170"/>
                </a:lnTo>
                <a:lnTo>
                  <a:pt x="39100" y="35190"/>
                </a:lnTo>
                <a:lnTo>
                  <a:pt x="39080" y="35190"/>
                </a:lnTo>
                <a:lnTo>
                  <a:pt x="39080" y="35200"/>
                </a:lnTo>
                <a:lnTo>
                  <a:pt x="39050" y="35200"/>
                </a:lnTo>
                <a:lnTo>
                  <a:pt x="39050" y="35220"/>
                </a:lnTo>
                <a:lnTo>
                  <a:pt x="39020" y="35220"/>
                </a:lnTo>
                <a:lnTo>
                  <a:pt x="39020" y="35230"/>
                </a:lnTo>
                <a:lnTo>
                  <a:pt x="38990" y="35230"/>
                </a:lnTo>
                <a:lnTo>
                  <a:pt x="38990" y="35250"/>
                </a:lnTo>
                <a:lnTo>
                  <a:pt x="38970" y="35250"/>
                </a:lnTo>
                <a:lnTo>
                  <a:pt x="38970" y="35260"/>
                </a:lnTo>
                <a:lnTo>
                  <a:pt x="38940" y="35260"/>
                </a:lnTo>
                <a:lnTo>
                  <a:pt x="38940" y="35280"/>
                </a:lnTo>
                <a:lnTo>
                  <a:pt x="38910" y="35280"/>
                </a:lnTo>
                <a:lnTo>
                  <a:pt x="38910" y="35290"/>
                </a:lnTo>
                <a:lnTo>
                  <a:pt x="38870" y="35290"/>
                </a:lnTo>
                <a:lnTo>
                  <a:pt x="38870" y="35310"/>
                </a:lnTo>
                <a:lnTo>
                  <a:pt x="38840" y="35310"/>
                </a:lnTo>
                <a:lnTo>
                  <a:pt x="38840" y="35320"/>
                </a:lnTo>
                <a:lnTo>
                  <a:pt x="38800" y="35320"/>
                </a:lnTo>
                <a:lnTo>
                  <a:pt x="38800" y="35340"/>
                </a:lnTo>
                <a:lnTo>
                  <a:pt x="38760" y="35340"/>
                </a:lnTo>
                <a:lnTo>
                  <a:pt x="38760" y="35350"/>
                </a:lnTo>
                <a:lnTo>
                  <a:pt x="38700" y="35350"/>
                </a:lnTo>
                <a:lnTo>
                  <a:pt x="38700" y="35340"/>
                </a:lnTo>
                <a:lnTo>
                  <a:pt x="38620" y="35340"/>
                </a:lnTo>
                <a:lnTo>
                  <a:pt x="38620" y="35320"/>
                </a:lnTo>
                <a:lnTo>
                  <a:pt x="38550" y="35320"/>
                </a:lnTo>
                <a:lnTo>
                  <a:pt x="38550" y="35340"/>
                </a:lnTo>
                <a:lnTo>
                  <a:pt x="38540" y="35340"/>
                </a:lnTo>
                <a:lnTo>
                  <a:pt x="38540" y="35350"/>
                </a:lnTo>
                <a:lnTo>
                  <a:pt x="38550" y="35350"/>
                </a:lnTo>
                <a:lnTo>
                  <a:pt x="38550" y="35370"/>
                </a:lnTo>
                <a:lnTo>
                  <a:pt x="38570" y="35370"/>
                </a:lnTo>
                <a:lnTo>
                  <a:pt x="38570" y="35380"/>
                </a:lnTo>
                <a:lnTo>
                  <a:pt x="38580" y="35380"/>
                </a:lnTo>
                <a:lnTo>
                  <a:pt x="38580" y="35400"/>
                </a:lnTo>
                <a:lnTo>
                  <a:pt x="38570" y="35400"/>
                </a:lnTo>
                <a:lnTo>
                  <a:pt x="38570" y="35420"/>
                </a:lnTo>
                <a:lnTo>
                  <a:pt x="38500" y="35420"/>
                </a:lnTo>
                <a:lnTo>
                  <a:pt x="38500" y="35430"/>
                </a:lnTo>
                <a:lnTo>
                  <a:pt x="38380" y="35430"/>
                </a:lnTo>
                <a:lnTo>
                  <a:pt x="38380" y="35420"/>
                </a:lnTo>
                <a:lnTo>
                  <a:pt x="38320" y="35420"/>
                </a:lnTo>
                <a:lnTo>
                  <a:pt x="38320" y="35400"/>
                </a:lnTo>
                <a:lnTo>
                  <a:pt x="38280" y="35400"/>
                </a:lnTo>
                <a:lnTo>
                  <a:pt x="38280" y="35370"/>
                </a:lnTo>
                <a:lnTo>
                  <a:pt x="38270" y="35370"/>
                </a:lnTo>
                <a:lnTo>
                  <a:pt x="38270" y="35350"/>
                </a:lnTo>
                <a:lnTo>
                  <a:pt x="38250" y="35350"/>
                </a:lnTo>
                <a:lnTo>
                  <a:pt x="38250" y="35340"/>
                </a:lnTo>
                <a:lnTo>
                  <a:pt x="38170" y="35340"/>
                </a:lnTo>
                <a:lnTo>
                  <a:pt x="38170" y="35350"/>
                </a:lnTo>
                <a:lnTo>
                  <a:pt x="38090" y="35350"/>
                </a:lnTo>
                <a:lnTo>
                  <a:pt x="38090" y="35320"/>
                </a:lnTo>
                <a:lnTo>
                  <a:pt x="38070" y="35320"/>
                </a:lnTo>
                <a:lnTo>
                  <a:pt x="38070" y="35310"/>
                </a:lnTo>
                <a:lnTo>
                  <a:pt x="38060" y="35310"/>
                </a:lnTo>
                <a:lnTo>
                  <a:pt x="38060" y="35290"/>
                </a:lnTo>
                <a:lnTo>
                  <a:pt x="38050" y="35290"/>
                </a:lnTo>
                <a:lnTo>
                  <a:pt x="38050" y="35280"/>
                </a:lnTo>
                <a:lnTo>
                  <a:pt x="38020" y="35280"/>
                </a:lnTo>
                <a:lnTo>
                  <a:pt x="38020" y="35260"/>
                </a:lnTo>
                <a:lnTo>
                  <a:pt x="37990" y="35260"/>
                </a:lnTo>
                <a:lnTo>
                  <a:pt x="37990" y="35250"/>
                </a:lnTo>
                <a:lnTo>
                  <a:pt x="37960" y="35250"/>
                </a:lnTo>
                <a:lnTo>
                  <a:pt x="37960" y="35230"/>
                </a:lnTo>
                <a:lnTo>
                  <a:pt x="37950" y="35230"/>
                </a:lnTo>
                <a:lnTo>
                  <a:pt x="37950" y="35220"/>
                </a:lnTo>
                <a:lnTo>
                  <a:pt x="37940" y="35220"/>
                </a:lnTo>
                <a:lnTo>
                  <a:pt x="37940" y="35200"/>
                </a:lnTo>
                <a:lnTo>
                  <a:pt x="37920" y="35200"/>
                </a:lnTo>
                <a:lnTo>
                  <a:pt x="37920" y="35190"/>
                </a:lnTo>
                <a:lnTo>
                  <a:pt x="37890" y="35190"/>
                </a:lnTo>
                <a:lnTo>
                  <a:pt x="37890" y="35170"/>
                </a:lnTo>
                <a:lnTo>
                  <a:pt x="37880" y="35170"/>
                </a:lnTo>
                <a:lnTo>
                  <a:pt x="37880" y="35160"/>
                </a:lnTo>
                <a:lnTo>
                  <a:pt x="37870" y="35160"/>
                </a:lnTo>
                <a:lnTo>
                  <a:pt x="37870" y="35140"/>
                </a:lnTo>
                <a:lnTo>
                  <a:pt x="37850" y="35140"/>
                </a:lnTo>
                <a:lnTo>
                  <a:pt x="37850" y="35130"/>
                </a:lnTo>
                <a:lnTo>
                  <a:pt x="37810" y="35130"/>
                </a:lnTo>
                <a:lnTo>
                  <a:pt x="37810" y="35140"/>
                </a:lnTo>
                <a:lnTo>
                  <a:pt x="37780" y="35140"/>
                </a:lnTo>
                <a:lnTo>
                  <a:pt x="37780" y="35160"/>
                </a:lnTo>
                <a:lnTo>
                  <a:pt x="37760" y="35160"/>
                </a:lnTo>
                <a:lnTo>
                  <a:pt x="37760" y="35170"/>
                </a:lnTo>
                <a:lnTo>
                  <a:pt x="37740" y="35170"/>
                </a:lnTo>
                <a:lnTo>
                  <a:pt x="37740" y="35190"/>
                </a:lnTo>
                <a:lnTo>
                  <a:pt x="37720" y="35190"/>
                </a:lnTo>
                <a:lnTo>
                  <a:pt x="37720" y="35200"/>
                </a:lnTo>
                <a:lnTo>
                  <a:pt x="37690" y="35200"/>
                </a:lnTo>
                <a:lnTo>
                  <a:pt x="37690" y="35220"/>
                </a:lnTo>
                <a:lnTo>
                  <a:pt x="37670" y="35220"/>
                </a:lnTo>
                <a:lnTo>
                  <a:pt x="37670" y="35230"/>
                </a:lnTo>
                <a:lnTo>
                  <a:pt x="37650" y="35230"/>
                </a:lnTo>
                <a:lnTo>
                  <a:pt x="37650" y="35250"/>
                </a:lnTo>
                <a:lnTo>
                  <a:pt x="37630" y="35250"/>
                </a:lnTo>
                <a:lnTo>
                  <a:pt x="37630" y="35260"/>
                </a:lnTo>
                <a:lnTo>
                  <a:pt x="37620" y="35260"/>
                </a:lnTo>
                <a:lnTo>
                  <a:pt x="37620" y="35280"/>
                </a:lnTo>
                <a:lnTo>
                  <a:pt x="37590" y="35280"/>
                </a:lnTo>
                <a:lnTo>
                  <a:pt x="37590" y="35290"/>
                </a:lnTo>
                <a:lnTo>
                  <a:pt x="37580" y="35290"/>
                </a:lnTo>
                <a:lnTo>
                  <a:pt x="37580" y="35310"/>
                </a:lnTo>
                <a:lnTo>
                  <a:pt x="37550" y="35310"/>
                </a:lnTo>
                <a:lnTo>
                  <a:pt x="37550" y="35320"/>
                </a:lnTo>
                <a:lnTo>
                  <a:pt x="37540" y="35320"/>
                </a:lnTo>
                <a:lnTo>
                  <a:pt x="37540" y="35340"/>
                </a:lnTo>
                <a:lnTo>
                  <a:pt x="37520" y="35340"/>
                </a:lnTo>
                <a:lnTo>
                  <a:pt x="37520" y="35350"/>
                </a:lnTo>
                <a:lnTo>
                  <a:pt x="37500" y="35350"/>
                </a:lnTo>
                <a:lnTo>
                  <a:pt x="37500" y="35370"/>
                </a:lnTo>
                <a:lnTo>
                  <a:pt x="37480" y="35370"/>
                </a:lnTo>
                <a:lnTo>
                  <a:pt x="37480" y="35380"/>
                </a:lnTo>
                <a:lnTo>
                  <a:pt x="37450" y="35380"/>
                </a:lnTo>
                <a:lnTo>
                  <a:pt x="37450" y="35400"/>
                </a:lnTo>
                <a:lnTo>
                  <a:pt x="37440" y="35400"/>
                </a:lnTo>
                <a:lnTo>
                  <a:pt x="37440" y="35420"/>
                </a:lnTo>
                <a:lnTo>
                  <a:pt x="37430" y="35420"/>
                </a:lnTo>
                <a:lnTo>
                  <a:pt x="37430" y="35430"/>
                </a:lnTo>
                <a:lnTo>
                  <a:pt x="37400" y="35430"/>
                </a:lnTo>
                <a:lnTo>
                  <a:pt x="37400" y="35450"/>
                </a:lnTo>
                <a:lnTo>
                  <a:pt x="37360" y="35450"/>
                </a:lnTo>
                <a:lnTo>
                  <a:pt x="37360" y="35460"/>
                </a:lnTo>
                <a:lnTo>
                  <a:pt x="37300" y="35460"/>
                </a:lnTo>
                <a:lnTo>
                  <a:pt x="37300" y="35450"/>
                </a:lnTo>
                <a:lnTo>
                  <a:pt x="37290" y="35450"/>
                </a:lnTo>
                <a:lnTo>
                  <a:pt x="37290" y="35430"/>
                </a:lnTo>
                <a:lnTo>
                  <a:pt x="37280" y="35430"/>
                </a:lnTo>
                <a:lnTo>
                  <a:pt x="37280" y="35420"/>
                </a:lnTo>
                <a:lnTo>
                  <a:pt x="37250" y="35420"/>
                </a:lnTo>
                <a:lnTo>
                  <a:pt x="37250" y="35400"/>
                </a:lnTo>
                <a:lnTo>
                  <a:pt x="37220" y="35400"/>
                </a:lnTo>
                <a:lnTo>
                  <a:pt x="37220" y="35420"/>
                </a:lnTo>
                <a:lnTo>
                  <a:pt x="37170" y="35420"/>
                </a:lnTo>
                <a:lnTo>
                  <a:pt x="37170" y="35400"/>
                </a:lnTo>
                <a:lnTo>
                  <a:pt x="37150" y="35400"/>
                </a:lnTo>
                <a:lnTo>
                  <a:pt x="37150" y="35380"/>
                </a:lnTo>
                <a:lnTo>
                  <a:pt x="37130" y="35380"/>
                </a:lnTo>
                <a:lnTo>
                  <a:pt x="37130" y="35400"/>
                </a:lnTo>
                <a:lnTo>
                  <a:pt x="37100" y="35400"/>
                </a:lnTo>
                <a:lnTo>
                  <a:pt x="37100" y="35420"/>
                </a:lnTo>
                <a:lnTo>
                  <a:pt x="37030" y="35420"/>
                </a:lnTo>
                <a:lnTo>
                  <a:pt x="37030" y="35430"/>
                </a:lnTo>
                <a:lnTo>
                  <a:pt x="37000" y="35430"/>
                </a:lnTo>
                <a:lnTo>
                  <a:pt x="37000" y="35420"/>
                </a:lnTo>
                <a:lnTo>
                  <a:pt x="36970" y="35420"/>
                </a:lnTo>
                <a:lnTo>
                  <a:pt x="36970" y="35400"/>
                </a:lnTo>
                <a:lnTo>
                  <a:pt x="36960" y="35400"/>
                </a:lnTo>
                <a:lnTo>
                  <a:pt x="36960" y="35350"/>
                </a:lnTo>
                <a:lnTo>
                  <a:pt x="36950" y="35350"/>
                </a:lnTo>
                <a:lnTo>
                  <a:pt x="36950" y="35340"/>
                </a:lnTo>
                <a:lnTo>
                  <a:pt x="36920" y="35340"/>
                </a:lnTo>
                <a:lnTo>
                  <a:pt x="36920" y="35310"/>
                </a:lnTo>
                <a:lnTo>
                  <a:pt x="36910" y="35310"/>
                </a:lnTo>
                <a:lnTo>
                  <a:pt x="36910" y="35290"/>
                </a:lnTo>
                <a:lnTo>
                  <a:pt x="36890" y="35290"/>
                </a:lnTo>
                <a:lnTo>
                  <a:pt x="36890" y="35260"/>
                </a:lnTo>
                <a:lnTo>
                  <a:pt x="36880" y="35260"/>
                </a:lnTo>
                <a:lnTo>
                  <a:pt x="36880" y="35230"/>
                </a:lnTo>
                <a:lnTo>
                  <a:pt x="36860" y="35230"/>
                </a:lnTo>
                <a:lnTo>
                  <a:pt x="36860" y="35200"/>
                </a:lnTo>
                <a:lnTo>
                  <a:pt x="36880" y="35200"/>
                </a:lnTo>
                <a:lnTo>
                  <a:pt x="36880" y="35190"/>
                </a:lnTo>
                <a:lnTo>
                  <a:pt x="36860" y="35190"/>
                </a:lnTo>
                <a:lnTo>
                  <a:pt x="36860" y="35160"/>
                </a:lnTo>
                <a:lnTo>
                  <a:pt x="36850" y="35160"/>
                </a:lnTo>
                <a:lnTo>
                  <a:pt x="36850" y="35140"/>
                </a:lnTo>
                <a:lnTo>
                  <a:pt x="36840" y="35140"/>
                </a:lnTo>
                <a:lnTo>
                  <a:pt x="36840" y="35110"/>
                </a:lnTo>
                <a:lnTo>
                  <a:pt x="36820" y="35110"/>
                </a:lnTo>
                <a:lnTo>
                  <a:pt x="36820" y="35100"/>
                </a:lnTo>
                <a:lnTo>
                  <a:pt x="36810" y="35100"/>
                </a:lnTo>
                <a:lnTo>
                  <a:pt x="36810" y="35080"/>
                </a:lnTo>
                <a:lnTo>
                  <a:pt x="36730" y="35080"/>
                </a:lnTo>
                <a:lnTo>
                  <a:pt x="36730" y="35100"/>
                </a:lnTo>
                <a:lnTo>
                  <a:pt x="36670" y="35100"/>
                </a:lnTo>
                <a:lnTo>
                  <a:pt x="36670" y="35030"/>
                </a:lnTo>
                <a:lnTo>
                  <a:pt x="36660" y="35030"/>
                </a:lnTo>
                <a:lnTo>
                  <a:pt x="36660" y="35020"/>
                </a:lnTo>
                <a:lnTo>
                  <a:pt x="36620" y="35020"/>
                </a:lnTo>
                <a:lnTo>
                  <a:pt x="36620" y="35000"/>
                </a:lnTo>
                <a:lnTo>
                  <a:pt x="36530" y="35000"/>
                </a:lnTo>
                <a:lnTo>
                  <a:pt x="36530" y="35020"/>
                </a:lnTo>
                <a:lnTo>
                  <a:pt x="36510" y="35020"/>
                </a:lnTo>
                <a:lnTo>
                  <a:pt x="36510" y="35000"/>
                </a:lnTo>
                <a:lnTo>
                  <a:pt x="36490" y="35000"/>
                </a:lnTo>
                <a:lnTo>
                  <a:pt x="36490" y="34940"/>
                </a:lnTo>
                <a:lnTo>
                  <a:pt x="36480" y="34940"/>
                </a:lnTo>
                <a:lnTo>
                  <a:pt x="36480" y="34930"/>
                </a:lnTo>
                <a:lnTo>
                  <a:pt x="36470" y="34930"/>
                </a:lnTo>
                <a:lnTo>
                  <a:pt x="36470" y="34940"/>
                </a:lnTo>
                <a:lnTo>
                  <a:pt x="36440" y="34940"/>
                </a:lnTo>
                <a:lnTo>
                  <a:pt x="36440" y="34930"/>
                </a:lnTo>
                <a:lnTo>
                  <a:pt x="36420" y="34930"/>
                </a:lnTo>
                <a:lnTo>
                  <a:pt x="36420" y="34910"/>
                </a:lnTo>
                <a:lnTo>
                  <a:pt x="36410" y="34910"/>
                </a:lnTo>
                <a:lnTo>
                  <a:pt x="36410" y="34900"/>
                </a:lnTo>
                <a:lnTo>
                  <a:pt x="36380" y="34900"/>
                </a:lnTo>
                <a:lnTo>
                  <a:pt x="36380" y="34880"/>
                </a:lnTo>
                <a:lnTo>
                  <a:pt x="36370" y="34880"/>
                </a:lnTo>
                <a:lnTo>
                  <a:pt x="36370" y="34870"/>
                </a:lnTo>
                <a:lnTo>
                  <a:pt x="36340" y="34870"/>
                </a:lnTo>
                <a:lnTo>
                  <a:pt x="36340" y="34850"/>
                </a:lnTo>
                <a:lnTo>
                  <a:pt x="36330" y="34850"/>
                </a:lnTo>
                <a:lnTo>
                  <a:pt x="36330" y="34840"/>
                </a:lnTo>
                <a:lnTo>
                  <a:pt x="36310" y="34840"/>
                </a:lnTo>
                <a:lnTo>
                  <a:pt x="36310" y="34820"/>
                </a:lnTo>
                <a:lnTo>
                  <a:pt x="36300" y="34820"/>
                </a:lnTo>
                <a:lnTo>
                  <a:pt x="36300" y="34810"/>
                </a:lnTo>
                <a:lnTo>
                  <a:pt x="36270" y="34810"/>
                </a:lnTo>
                <a:lnTo>
                  <a:pt x="36270" y="34790"/>
                </a:lnTo>
                <a:lnTo>
                  <a:pt x="36260" y="34790"/>
                </a:lnTo>
                <a:lnTo>
                  <a:pt x="36260" y="34780"/>
                </a:lnTo>
                <a:lnTo>
                  <a:pt x="36250" y="34780"/>
                </a:lnTo>
                <a:lnTo>
                  <a:pt x="36250" y="34760"/>
                </a:lnTo>
                <a:lnTo>
                  <a:pt x="36230" y="34760"/>
                </a:lnTo>
                <a:lnTo>
                  <a:pt x="36230" y="34750"/>
                </a:lnTo>
                <a:lnTo>
                  <a:pt x="36220" y="34750"/>
                </a:lnTo>
                <a:lnTo>
                  <a:pt x="36220" y="34730"/>
                </a:lnTo>
                <a:lnTo>
                  <a:pt x="36190" y="34730"/>
                </a:lnTo>
                <a:lnTo>
                  <a:pt x="36190" y="34700"/>
                </a:lnTo>
                <a:lnTo>
                  <a:pt x="36180" y="34700"/>
                </a:lnTo>
                <a:lnTo>
                  <a:pt x="36180" y="34650"/>
                </a:lnTo>
                <a:lnTo>
                  <a:pt x="36160" y="34650"/>
                </a:lnTo>
                <a:lnTo>
                  <a:pt x="36160" y="34610"/>
                </a:lnTo>
                <a:lnTo>
                  <a:pt x="36150" y="34610"/>
                </a:lnTo>
                <a:lnTo>
                  <a:pt x="36150" y="34580"/>
                </a:lnTo>
                <a:lnTo>
                  <a:pt x="36140" y="34580"/>
                </a:lnTo>
                <a:lnTo>
                  <a:pt x="36140" y="34560"/>
                </a:lnTo>
                <a:lnTo>
                  <a:pt x="36120" y="34560"/>
                </a:lnTo>
                <a:lnTo>
                  <a:pt x="36120" y="34550"/>
                </a:lnTo>
                <a:lnTo>
                  <a:pt x="36110" y="34550"/>
                </a:lnTo>
                <a:lnTo>
                  <a:pt x="36110" y="34520"/>
                </a:lnTo>
                <a:lnTo>
                  <a:pt x="36100" y="34520"/>
                </a:lnTo>
                <a:lnTo>
                  <a:pt x="36100" y="34500"/>
                </a:lnTo>
                <a:lnTo>
                  <a:pt x="36080" y="34500"/>
                </a:lnTo>
                <a:lnTo>
                  <a:pt x="36080" y="34490"/>
                </a:lnTo>
                <a:lnTo>
                  <a:pt x="36070" y="34490"/>
                </a:lnTo>
                <a:lnTo>
                  <a:pt x="36070" y="34470"/>
                </a:lnTo>
                <a:lnTo>
                  <a:pt x="36050" y="34470"/>
                </a:lnTo>
                <a:lnTo>
                  <a:pt x="36050" y="34460"/>
                </a:lnTo>
                <a:lnTo>
                  <a:pt x="36040" y="34460"/>
                </a:lnTo>
                <a:lnTo>
                  <a:pt x="36040" y="34430"/>
                </a:lnTo>
                <a:lnTo>
                  <a:pt x="36030" y="34430"/>
                </a:lnTo>
                <a:lnTo>
                  <a:pt x="36030" y="34410"/>
                </a:lnTo>
                <a:lnTo>
                  <a:pt x="36010" y="34410"/>
                </a:lnTo>
                <a:lnTo>
                  <a:pt x="36010" y="34390"/>
                </a:lnTo>
                <a:lnTo>
                  <a:pt x="36000" y="34390"/>
                </a:lnTo>
                <a:lnTo>
                  <a:pt x="36000" y="34380"/>
                </a:lnTo>
                <a:lnTo>
                  <a:pt x="35990" y="34380"/>
                </a:lnTo>
                <a:lnTo>
                  <a:pt x="35990" y="34390"/>
                </a:lnTo>
                <a:lnTo>
                  <a:pt x="35970" y="34390"/>
                </a:lnTo>
                <a:lnTo>
                  <a:pt x="35970" y="34410"/>
                </a:lnTo>
                <a:lnTo>
                  <a:pt x="35930" y="34410"/>
                </a:lnTo>
                <a:lnTo>
                  <a:pt x="35930" y="34430"/>
                </a:lnTo>
                <a:lnTo>
                  <a:pt x="35890" y="34430"/>
                </a:lnTo>
                <a:lnTo>
                  <a:pt x="35890" y="34390"/>
                </a:lnTo>
                <a:lnTo>
                  <a:pt x="35880" y="34390"/>
                </a:lnTo>
                <a:lnTo>
                  <a:pt x="35880" y="34380"/>
                </a:lnTo>
                <a:lnTo>
                  <a:pt x="35860" y="34380"/>
                </a:lnTo>
                <a:lnTo>
                  <a:pt x="35860" y="34360"/>
                </a:lnTo>
                <a:lnTo>
                  <a:pt x="35920" y="34360"/>
                </a:lnTo>
                <a:lnTo>
                  <a:pt x="35920" y="34350"/>
                </a:lnTo>
                <a:lnTo>
                  <a:pt x="35930" y="34350"/>
                </a:lnTo>
                <a:lnTo>
                  <a:pt x="35930" y="34320"/>
                </a:lnTo>
                <a:lnTo>
                  <a:pt x="35920" y="34320"/>
                </a:lnTo>
                <a:lnTo>
                  <a:pt x="35920" y="34300"/>
                </a:lnTo>
                <a:lnTo>
                  <a:pt x="35900" y="34300"/>
                </a:lnTo>
                <a:lnTo>
                  <a:pt x="35900" y="34240"/>
                </a:lnTo>
                <a:lnTo>
                  <a:pt x="35890" y="34240"/>
                </a:lnTo>
                <a:lnTo>
                  <a:pt x="35890" y="34210"/>
                </a:lnTo>
                <a:lnTo>
                  <a:pt x="35880" y="34210"/>
                </a:lnTo>
                <a:lnTo>
                  <a:pt x="35880" y="34200"/>
                </a:lnTo>
                <a:lnTo>
                  <a:pt x="35860" y="34200"/>
                </a:lnTo>
                <a:lnTo>
                  <a:pt x="35860" y="34170"/>
                </a:lnTo>
                <a:lnTo>
                  <a:pt x="35850" y="34170"/>
                </a:lnTo>
                <a:lnTo>
                  <a:pt x="35850" y="34140"/>
                </a:lnTo>
                <a:lnTo>
                  <a:pt x="35830" y="34140"/>
                </a:lnTo>
                <a:lnTo>
                  <a:pt x="35830" y="34120"/>
                </a:lnTo>
                <a:lnTo>
                  <a:pt x="35820" y="34120"/>
                </a:lnTo>
                <a:lnTo>
                  <a:pt x="35820" y="34110"/>
                </a:lnTo>
                <a:lnTo>
                  <a:pt x="35810" y="34110"/>
                </a:lnTo>
                <a:lnTo>
                  <a:pt x="35810" y="34090"/>
                </a:lnTo>
                <a:lnTo>
                  <a:pt x="35790" y="34090"/>
                </a:lnTo>
                <a:lnTo>
                  <a:pt x="35790" y="34070"/>
                </a:lnTo>
                <a:lnTo>
                  <a:pt x="35780" y="34070"/>
                </a:lnTo>
                <a:lnTo>
                  <a:pt x="35780" y="34060"/>
                </a:lnTo>
                <a:lnTo>
                  <a:pt x="35770" y="34060"/>
                </a:lnTo>
                <a:lnTo>
                  <a:pt x="35770" y="34040"/>
                </a:lnTo>
                <a:lnTo>
                  <a:pt x="35750" y="34040"/>
                </a:lnTo>
                <a:lnTo>
                  <a:pt x="35750" y="34030"/>
                </a:lnTo>
                <a:lnTo>
                  <a:pt x="35740" y="34030"/>
                </a:lnTo>
                <a:lnTo>
                  <a:pt x="35740" y="34010"/>
                </a:lnTo>
                <a:lnTo>
                  <a:pt x="35720" y="34010"/>
                </a:lnTo>
                <a:lnTo>
                  <a:pt x="35720" y="34000"/>
                </a:lnTo>
                <a:lnTo>
                  <a:pt x="35710" y="34000"/>
                </a:lnTo>
                <a:lnTo>
                  <a:pt x="35710" y="33980"/>
                </a:lnTo>
                <a:lnTo>
                  <a:pt x="35680" y="33980"/>
                </a:lnTo>
                <a:lnTo>
                  <a:pt x="35680" y="33970"/>
                </a:lnTo>
                <a:lnTo>
                  <a:pt x="35660" y="33970"/>
                </a:lnTo>
                <a:lnTo>
                  <a:pt x="35660" y="33850"/>
                </a:lnTo>
                <a:lnTo>
                  <a:pt x="35640" y="33850"/>
                </a:lnTo>
                <a:lnTo>
                  <a:pt x="35640" y="33710"/>
                </a:lnTo>
                <a:lnTo>
                  <a:pt x="35660" y="33710"/>
                </a:lnTo>
                <a:lnTo>
                  <a:pt x="35660" y="33690"/>
                </a:lnTo>
                <a:lnTo>
                  <a:pt x="35670" y="33690"/>
                </a:lnTo>
                <a:lnTo>
                  <a:pt x="35670" y="33660"/>
                </a:lnTo>
                <a:lnTo>
                  <a:pt x="35700" y="33660"/>
                </a:lnTo>
                <a:lnTo>
                  <a:pt x="35700" y="33680"/>
                </a:lnTo>
                <a:lnTo>
                  <a:pt x="35750" y="33680"/>
                </a:lnTo>
                <a:lnTo>
                  <a:pt x="35750" y="33690"/>
                </a:lnTo>
                <a:lnTo>
                  <a:pt x="35780" y="33690"/>
                </a:lnTo>
                <a:lnTo>
                  <a:pt x="35780" y="33680"/>
                </a:lnTo>
                <a:lnTo>
                  <a:pt x="35790" y="33680"/>
                </a:lnTo>
                <a:lnTo>
                  <a:pt x="35790" y="33660"/>
                </a:lnTo>
                <a:lnTo>
                  <a:pt x="35780" y="33660"/>
                </a:lnTo>
                <a:lnTo>
                  <a:pt x="35780" y="33630"/>
                </a:lnTo>
                <a:lnTo>
                  <a:pt x="35770" y="33630"/>
                </a:lnTo>
                <a:lnTo>
                  <a:pt x="35770" y="33600"/>
                </a:lnTo>
                <a:lnTo>
                  <a:pt x="35750" y="33600"/>
                </a:lnTo>
                <a:lnTo>
                  <a:pt x="35750" y="33570"/>
                </a:lnTo>
                <a:lnTo>
                  <a:pt x="35740" y="33570"/>
                </a:lnTo>
                <a:lnTo>
                  <a:pt x="35740" y="33560"/>
                </a:lnTo>
                <a:lnTo>
                  <a:pt x="35720" y="33560"/>
                </a:lnTo>
                <a:lnTo>
                  <a:pt x="35720" y="33530"/>
                </a:lnTo>
                <a:lnTo>
                  <a:pt x="35710" y="33530"/>
                </a:lnTo>
                <a:lnTo>
                  <a:pt x="35710" y="33500"/>
                </a:lnTo>
                <a:lnTo>
                  <a:pt x="35700" y="33500"/>
                </a:lnTo>
                <a:lnTo>
                  <a:pt x="35700" y="33470"/>
                </a:lnTo>
                <a:lnTo>
                  <a:pt x="35680" y="33470"/>
                </a:lnTo>
                <a:lnTo>
                  <a:pt x="35680" y="33450"/>
                </a:lnTo>
                <a:lnTo>
                  <a:pt x="35670" y="33450"/>
                </a:lnTo>
                <a:lnTo>
                  <a:pt x="35670" y="33420"/>
                </a:lnTo>
                <a:lnTo>
                  <a:pt x="35660" y="33420"/>
                </a:lnTo>
                <a:lnTo>
                  <a:pt x="35660" y="33390"/>
                </a:lnTo>
                <a:lnTo>
                  <a:pt x="35640" y="33390"/>
                </a:lnTo>
                <a:lnTo>
                  <a:pt x="35640" y="33360"/>
                </a:lnTo>
                <a:lnTo>
                  <a:pt x="35630" y="33360"/>
                </a:lnTo>
                <a:lnTo>
                  <a:pt x="35630" y="33330"/>
                </a:lnTo>
                <a:lnTo>
                  <a:pt x="35610" y="33330"/>
                </a:lnTo>
                <a:lnTo>
                  <a:pt x="35610" y="33280"/>
                </a:lnTo>
                <a:lnTo>
                  <a:pt x="35600" y="33280"/>
                </a:lnTo>
                <a:lnTo>
                  <a:pt x="35600" y="33220"/>
                </a:lnTo>
                <a:lnTo>
                  <a:pt x="35590" y="33220"/>
                </a:lnTo>
                <a:lnTo>
                  <a:pt x="35590" y="33210"/>
                </a:lnTo>
                <a:lnTo>
                  <a:pt x="35610" y="33210"/>
                </a:lnTo>
                <a:lnTo>
                  <a:pt x="35610" y="33190"/>
                </a:lnTo>
                <a:lnTo>
                  <a:pt x="35630" y="33190"/>
                </a:lnTo>
                <a:lnTo>
                  <a:pt x="35630" y="33150"/>
                </a:lnTo>
                <a:lnTo>
                  <a:pt x="35610" y="33150"/>
                </a:lnTo>
                <a:lnTo>
                  <a:pt x="35610" y="33130"/>
                </a:lnTo>
                <a:lnTo>
                  <a:pt x="35600" y="33130"/>
                </a:lnTo>
                <a:lnTo>
                  <a:pt x="35600" y="33120"/>
                </a:lnTo>
                <a:lnTo>
                  <a:pt x="35590" y="33120"/>
                </a:lnTo>
                <a:lnTo>
                  <a:pt x="35590" y="33100"/>
                </a:lnTo>
                <a:lnTo>
                  <a:pt x="35570" y="33100"/>
                </a:lnTo>
                <a:lnTo>
                  <a:pt x="35570" y="33050"/>
                </a:lnTo>
                <a:lnTo>
                  <a:pt x="35590" y="33050"/>
                </a:lnTo>
                <a:lnTo>
                  <a:pt x="35590" y="32900"/>
                </a:lnTo>
                <a:lnTo>
                  <a:pt x="35570" y="32900"/>
                </a:lnTo>
                <a:lnTo>
                  <a:pt x="35570" y="32800"/>
                </a:lnTo>
                <a:lnTo>
                  <a:pt x="35560" y="32800"/>
                </a:lnTo>
                <a:lnTo>
                  <a:pt x="35560" y="32730"/>
                </a:lnTo>
                <a:lnTo>
                  <a:pt x="35550" y="32730"/>
                </a:lnTo>
                <a:lnTo>
                  <a:pt x="35550" y="32670"/>
                </a:lnTo>
                <a:lnTo>
                  <a:pt x="35530" y="32670"/>
                </a:lnTo>
                <a:lnTo>
                  <a:pt x="35530" y="32640"/>
                </a:lnTo>
                <a:lnTo>
                  <a:pt x="35520" y="32640"/>
                </a:lnTo>
                <a:lnTo>
                  <a:pt x="35520" y="32610"/>
                </a:lnTo>
                <a:lnTo>
                  <a:pt x="35530" y="32610"/>
                </a:lnTo>
                <a:lnTo>
                  <a:pt x="35530" y="32520"/>
                </a:lnTo>
                <a:lnTo>
                  <a:pt x="35550" y="32520"/>
                </a:lnTo>
                <a:lnTo>
                  <a:pt x="35550" y="32440"/>
                </a:lnTo>
                <a:lnTo>
                  <a:pt x="35560" y="32440"/>
                </a:lnTo>
                <a:lnTo>
                  <a:pt x="35560" y="32350"/>
                </a:lnTo>
                <a:lnTo>
                  <a:pt x="35570" y="32350"/>
                </a:lnTo>
                <a:lnTo>
                  <a:pt x="35570" y="32310"/>
                </a:lnTo>
                <a:lnTo>
                  <a:pt x="35590" y="32310"/>
                </a:lnTo>
                <a:lnTo>
                  <a:pt x="35590" y="32290"/>
                </a:lnTo>
                <a:lnTo>
                  <a:pt x="35600" y="32290"/>
                </a:lnTo>
                <a:lnTo>
                  <a:pt x="35600" y="32280"/>
                </a:lnTo>
                <a:lnTo>
                  <a:pt x="35610" y="32280"/>
                </a:lnTo>
                <a:lnTo>
                  <a:pt x="35610" y="32260"/>
                </a:lnTo>
                <a:lnTo>
                  <a:pt x="35630" y="32260"/>
                </a:lnTo>
                <a:lnTo>
                  <a:pt x="35630" y="32230"/>
                </a:lnTo>
                <a:lnTo>
                  <a:pt x="35640" y="32230"/>
                </a:lnTo>
                <a:lnTo>
                  <a:pt x="35640" y="32220"/>
                </a:lnTo>
                <a:lnTo>
                  <a:pt x="35660" y="32220"/>
                </a:lnTo>
                <a:lnTo>
                  <a:pt x="35660" y="32200"/>
                </a:lnTo>
                <a:lnTo>
                  <a:pt x="35670" y="32200"/>
                </a:lnTo>
                <a:lnTo>
                  <a:pt x="35670" y="32190"/>
                </a:lnTo>
                <a:lnTo>
                  <a:pt x="35680" y="32190"/>
                </a:lnTo>
                <a:lnTo>
                  <a:pt x="35680" y="32160"/>
                </a:lnTo>
                <a:lnTo>
                  <a:pt x="35700" y="32160"/>
                </a:lnTo>
                <a:lnTo>
                  <a:pt x="35700" y="32120"/>
                </a:lnTo>
                <a:lnTo>
                  <a:pt x="35680" y="32120"/>
                </a:lnTo>
                <a:lnTo>
                  <a:pt x="35680" y="32110"/>
                </a:lnTo>
                <a:lnTo>
                  <a:pt x="35670" y="32110"/>
                </a:lnTo>
                <a:lnTo>
                  <a:pt x="35670" y="32090"/>
                </a:lnTo>
                <a:lnTo>
                  <a:pt x="35640" y="32090"/>
                </a:lnTo>
                <a:lnTo>
                  <a:pt x="35640" y="32030"/>
                </a:lnTo>
                <a:lnTo>
                  <a:pt x="35630" y="32030"/>
                </a:lnTo>
                <a:lnTo>
                  <a:pt x="35630" y="32020"/>
                </a:lnTo>
                <a:lnTo>
                  <a:pt x="35610" y="32020"/>
                </a:lnTo>
                <a:lnTo>
                  <a:pt x="35610" y="32000"/>
                </a:lnTo>
                <a:lnTo>
                  <a:pt x="35600" y="32000"/>
                </a:lnTo>
                <a:lnTo>
                  <a:pt x="35600" y="31970"/>
                </a:lnTo>
                <a:lnTo>
                  <a:pt x="35590" y="31970"/>
                </a:lnTo>
                <a:lnTo>
                  <a:pt x="35590" y="31930"/>
                </a:lnTo>
                <a:lnTo>
                  <a:pt x="35570" y="31930"/>
                </a:lnTo>
                <a:lnTo>
                  <a:pt x="35570" y="31910"/>
                </a:lnTo>
                <a:lnTo>
                  <a:pt x="35550" y="31910"/>
                </a:lnTo>
                <a:lnTo>
                  <a:pt x="35550" y="31880"/>
                </a:lnTo>
                <a:lnTo>
                  <a:pt x="35530" y="31880"/>
                </a:lnTo>
                <a:lnTo>
                  <a:pt x="35530" y="31840"/>
                </a:lnTo>
                <a:lnTo>
                  <a:pt x="35520" y="31840"/>
                </a:lnTo>
                <a:lnTo>
                  <a:pt x="35520" y="31800"/>
                </a:lnTo>
                <a:lnTo>
                  <a:pt x="35500" y="31800"/>
                </a:lnTo>
                <a:lnTo>
                  <a:pt x="35500" y="31760"/>
                </a:lnTo>
                <a:lnTo>
                  <a:pt x="35490" y="31760"/>
                </a:lnTo>
                <a:lnTo>
                  <a:pt x="35490" y="31730"/>
                </a:lnTo>
                <a:lnTo>
                  <a:pt x="35480" y="31730"/>
                </a:lnTo>
                <a:lnTo>
                  <a:pt x="35480" y="31550"/>
                </a:lnTo>
                <a:lnTo>
                  <a:pt x="35460" y="31550"/>
                </a:lnTo>
                <a:lnTo>
                  <a:pt x="35460" y="31530"/>
                </a:lnTo>
                <a:lnTo>
                  <a:pt x="35450" y="31530"/>
                </a:lnTo>
                <a:lnTo>
                  <a:pt x="35450" y="31510"/>
                </a:lnTo>
                <a:lnTo>
                  <a:pt x="35440" y="31510"/>
                </a:lnTo>
                <a:lnTo>
                  <a:pt x="35440" y="31500"/>
                </a:lnTo>
                <a:lnTo>
                  <a:pt x="35420" y="31500"/>
                </a:lnTo>
                <a:lnTo>
                  <a:pt x="35420" y="31480"/>
                </a:lnTo>
                <a:lnTo>
                  <a:pt x="35440" y="31480"/>
                </a:lnTo>
                <a:lnTo>
                  <a:pt x="35440" y="31470"/>
                </a:lnTo>
                <a:lnTo>
                  <a:pt x="35450" y="31470"/>
                </a:lnTo>
                <a:lnTo>
                  <a:pt x="35450" y="31390"/>
                </a:lnTo>
                <a:lnTo>
                  <a:pt x="35460" y="31390"/>
                </a:lnTo>
                <a:lnTo>
                  <a:pt x="35460" y="31380"/>
                </a:lnTo>
                <a:lnTo>
                  <a:pt x="35480" y="31380"/>
                </a:lnTo>
                <a:lnTo>
                  <a:pt x="35480" y="31350"/>
                </a:lnTo>
                <a:lnTo>
                  <a:pt x="35460" y="31350"/>
                </a:lnTo>
                <a:lnTo>
                  <a:pt x="35460" y="31330"/>
                </a:lnTo>
                <a:lnTo>
                  <a:pt x="35420" y="31330"/>
                </a:lnTo>
                <a:lnTo>
                  <a:pt x="35420" y="31320"/>
                </a:lnTo>
                <a:lnTo>
                  <a:pt x="35450" y="31320"/>
                </a:lnTo>
                <a:lnTo>
                  <a:pt x="35450" y="31300"/>
                </a:lnTo>
                <a:lnTo>
                  <a:pt x="35490" y="31300"/>
                </a:lnTo>
                <a:lnTo>
                  <a:pt x="35490" y="31290"/>
                </a:lnTo>
                <a:lnTo>
                  <a:pt x="35500" y="31290"/>
                </a:lnTo>
                <a:lnTo>
                  <a:pt x="35500" y="31270"/>
                </a:lnTo>
                <a:lnTo>
                  <a:pt x="35520" y="31270"/>
                </a:lnTo>
                <a:lnTo>
                  <a:pt x="35520" y="31240"/>
                </a:lnTo>
                <a:lnTo>
                  <a:pt x="35530" y="31240"/>
                </a:lnTo>
                <a:lnTo>
                  <a:pt x="35530" y="31210"/>
                </a:lnTo>
                <a:lnTo>
                  <a:pt x="35520" y="31210"/>
                </a:lnTo>
                <a:lnTo>
                  <a:pt x="35520" y="31190"/>
                </a:lnTo>
                <a:lnTo>
                  <a:pt x="35500" y="31190"/>
                </a:lnTo>
                <a:lnTo>
                  <a:pt x="35500" y="31180"/>
                </a:lnTo>
                <a:lnTo>
                  <a:pt x="35490" y="31180"/>
                </a:lnTo>
                <a:lnTo>
                  <a:pt x="35490" y="31160"/>
                </a:lnTo>
                <a:lnTo>
                  <a:pt x="35480" y="31160"/>
                </a:lnTo>
                <a:lnTo>
                  <a:pt x="35480" y="31150"/>
                </a:lnTo>
                <a:lnTo>
                  <a:pt x="35460" y="31150"/>
                </a:lnTo>
                <a:lnTo>
                  <a:pt x="35460" y="31130"/>
                </a:lnTo>
                <a:lnTo>
                  <a:pt x="35450" y="31130"/>
                </a:lnTo>
                <a:lnTo>
                  <a:pt x="35450" y="31100"/>
                </a:lnTo>
                <a:lnTo>
                  <a:pt x="35440" y="31100"/>
                </a:lnTo>
                <a:lnTo>
                  <a:pt x="35440" y="31070"/>
                </a:lnTo>
                <a:lnTo>
                  <a:pt x="35420" y="31070"/>
                </a:lnTo>
                <a:lnTo>
                  <a:pt x="35420" y="31040"/>
                </a:lnTo>
                <a:lnTo>
                  <a:pt x="35410" y="31040"/>
                </a:lnTo>
                <a:lnTo>
                  <a:pt x="35410" y="31010"/>
                </a:lnTo>
                <a:lnTo>
                  <a:pt x="35390" y="31010"/>
                </a:lnTo>
                <a:lnTo>
                  <a:pt x="35390" y="31000"/>
                </a:lnTo>
                <a:lnTo>
                  <a:pt x="35380" y="31000"/>
                </a:lnTo>
                <a:lnTo>
                  <a:pt x="35380" y="30980"/>
                </a:lnTo>
                <a:lnTo>
                  <a:pt x="35350" y="30980"/>
                </a:lnTo>
                <a:lnTo>
                  <a:pt x="35350" y="30970"/>
                </a:lnTo>
                <a:lnTo>
                  <a:pt x="35240" y="30970"/>
                </a:lnTo>
                <a:lnTo>
                  <a:pt x="35240" y="30950"/>
                </a:lnTo>
                <a:lnTo>
                  <a:pt x="35220" y="30950"/>
                </a:lnTo>
                <a:lnTo>
                  <a:pt x="35220" y="30940"/>
                </a:lnTo>
                <a:lnTo>
                  <a:pt x="35190" y="30940"/>
                </a:lnTo>
                <a:lnTo>
                  <a:pt x="35190" y="30920"/>
                </a:lnTo>
                <a:lnTo>
                  <a:pt x="35160" y="30920"/>
                </a:lnTo>
                <a:lnTo>
                  <a:pt x="35160" y="30890"/>
                </a:lnTo>
                <a:lnTo>
                  <a:pt x="35180" y="30890"/>
                </a:lnTo>
                <a:lnTo>
                  <a:pt x="35180" y="30870"/>
                </a:lnTo>
                <a:lnTo>
                  <a:pt x="35190" y="30870"/>
                </a:lnTo>
                <a:lnTo>
                  <a:pt x="35190" y="30860"/>
                </a:lnTo>
                <a:lnTo>
                  <a:pt x="35200" y="30860"/>
                </a:lnTo>
                <a:lnTo>
                  <a:pt x="35200" y="30830"/>
                </a:lnTo>
                <a:lnTo>
                  <a:pt x="35220" y="30830"/>
                </a:lnTo>
                <a:lnTo>
                  <a:pt x="35220" y="30810"/>
                </a:lnTo>
                <a:lnTo>
                  <a:pt x="35240" y="30810"/>
                </a:lnTo>
                <a:lnTo>
                  <a:pt x="35240" y="30800"/>
                </a:lnTo>
                <a:lnTo>
                  <a:pt x="35270" y="30800"/>
                </a:lnTo>
                <a:lnTo>
                  <a:pt x="35270" y="30780"/>
                </a:lnTo>
                <a:lnTo>
                  <a:pt x="35290" y="30780"/>
                </a:lnTo>
                <a:lnTo>
                  <a:pt x="35290" y="30770"/>
                </a:lnTo>
                <a:lnTo>
                  <a:pt x="35300" y="30770"/>
                </a:lnTo>
                <a:lnTo>
                  <a:pt x="35300" y="30750"/>
                </a:lnTo>
                <a:lnTo>
                  <a:pt x="35290" y="30750"/>
                </a:lnTo>
                <a:lnTo>
                  <a:pt x="35290" y="30740"/>
                </a:lnTo>
                <a:lnTo>
                  <a:pt x="35270" y="30740"/>
                </a:lnTo>
                <a:lnTo>
                  <a:pt x="35270" y="30720"/>
                </a:lnTo>
                <a:lnTo>
                  <a:pt x="35200" y="30720"/>
                </a:lnTo>
                <a:lnTo>
                  <a:pt x="35200" y="30460"/>
                </a:lnTo>
                <a:lnTo>
                  <a:pt x="35220" y="30460"/>
                </a:lnTo>
                <a:lnTo>
                  <a:pt x="35220" y="30450"/>
                </a:lnTo>
                <a:lnTo>
                  <a:pt x="35230" y="30450"/>
                </a:lnTo>
                <a:lnTo>
                  <a:pt x="35230" y="30430"/>
                </a:lnTo>
                <a:lnTo>
                  <a:pt x="35240" y="30430"/>
                </a:lnTo>
                <a:lnTo>
                  <a:pt x="35240" y="30420"/>
                </a:lnTo>
                <a:lnTo>
                  <a:pt x="35260" y="30420"/>
                </a:lnTo>
                <a:lnTo>
                  <a:pt x="35260" y="30360"/>
                </a:lnTo>
                <a:lnTo>
                  <a:pt x="35270" y="30360"/>
                </a:lnTo>
                <a:lnTo>
                  <a:pt x="35270" y="30340"/>
                </a:lnTo>
                <a:lnTo>
                  <a:pt x="35290" y="30340"/>
                </a:lnTo>
                <a:lnTo>
                  <a:pt x="35290" y="30310"/>
                </a:lnTo>
                <a:lnTo>
                  <a:pt x="35300" y="30310"/>
                </a:lnTo>
                <a:lnTo>
                  <a:pt x="35300" y="30270"/>
                </a:lnTo>
                <a:lnTo>
                  <a:pt x="35290" y="30270"/>
                </a:lnTo>
                <a:lnTo>
                  <a:pt x="35290" y="30250"/>
                </a:lnTo>
                <a:lnTo>
                  <a:pt x="35300" y="30250"/>
                </a:lnTo>
                <a:lnTo>
                  <a:pt x="35300" y="30230"/>
                </a:lnTo>
                <a:lnTo>
                  <a:pt x="35310" y="30230"/>
                </a:lnTo>
                <a:lnTo>
                  <a:pt x="35310" y="30220"/>
                </a:lnTo>
                <a:lnTo>
                  <a:pt x="35330" y="30220"/>
                </a:lnTo>
                <a:lnTo>
                  <a:pt x="35330" y="30200"/>
                </a:lnTo>
                <a:lnTo>
                  <a:pt x="35350" y="30200"/>
                </a:lnTo>
                <a:lnTo>
                  <a:pt x="35350" y="30220"/>
                </a:lnTo>
                <a:lnTo>
                  <a:pt x="35380" y="30220"/>
                </a:lnTo>
                <a:lnTo>
                  <a:pt x="35380" y="30200"/>
                </a:lnTo>
                <a:lnTo>
                  <a:pt x="35390" y="30200"/>
                </a:lnTo>
                <a:lnTo>
                  <a:pt x="35390" y="30190"/>
                </a:lnTo>
                <a:lnTo>
                  <a:pt x="35410" y="30190"/>
                </a:lnTo>
                <a:lnTo>
                  <a:pt x="35410" y="30140"/>
                </a:lnTo>
                <a:lnTo>
                  <a:pt x="35420" y="30140"/>
                </a:lnTo>
                <a:lnTo>
                  <a:pt x="35420" y="30110"/>
                </a:lnTo>
                <a:lnTo>
                  <a:pt x="35410" y="30110"/>
                </a:lnTo>
                <a:lnTo>
                  <a:pt x="35410" y="30070"/>
                </a:lnTo>
                <a:lnTo>
                  <a:pt x="35420" y="30070"/>
                </a:lnTo>
                <a:lnTo>
                  <a:pt x="35420" y="30040"/>
                </a:lnTo>
                <a:lnTo>
                  <a:pt x="35440" y="30040"/>
                </a:lnTo>
                <a:lnTo>
                  <a:pt x="35440" y="30050"/>
                </a:lnTo>
                <a:lnTo>
                  <a:pt x="35480" y="30050"/>
                </a:lnTo>
                <a:lnTo>
                  <a:pt x="35480" y="30040"/>
                </a:lnTo>
                <a:lnTo>
                  <a:pt x="35490" y="30040"/>
                </a:lnTo>
                <a:lnTo>
                  <a:pt x="35490" y="30020"/>
                </a:lnTo>
                <a:lnTo>
                  <a:pt x="35500" y="30020"/>
                </a:lnTo>
                <a:lnTo>
                  <a:pt x="35500" y="30010"/>
                </a:lnTo>
                <a:lnTo>
                  <a:pt x="35550" y="30010"/>
                </a:lnTo>
                <a:lnTo>
                  <a:pt x="35550" y="29990"/>
                </a:lnTo>
                <a:lnTo>
                  <a:pt x="35560" y="29990"/>
                </a:lnTo>
                <a:lnTo>
                  <a:pt x="35560" y="29980"/>
                </a:lnTo>
                <a:lnTo>
                  <a:pt x="35570" y="29980"/>
                </a:lnTo>
                <a:lnTo>
                  <a:pt x="35570" y="29940"/>
                </a:lnTo>
                <a:lnTo>
                  <a:pt x="35600" y="29940"/>
                </a:lnTo>
                <a:lnTo>
                  <a:pt x="35600" y="29930"/>
                </a:lnTo>
                <a:lnTo>
                  <a:pt x="35610" y="29930"/>
                </a:lnTo>
                <a:lnTo>
                  <a:pt x="35610" y="29910"/>
                </a:lnTo>
                <a:lnTo>
                  <a:pt x="35630" y="29910"/>
                </a:lnTo>
                <a:lnTo>
                  <a:pt x="35630" y="29900"/>
                </a:lnTo>
                <a:lnTo>
                  <a:pt x="35670" y="29900"/>
                </a:lnTo>
                <a:lnTo>
                  <a:pt x="35670" y="29880"/>
                </a:lnTo>
                <a:lnTo>
                  <a:pt x="35680" y="29880"/>
                </a:lnTo>
                <a:lnTo>
                  <a:pt x="35680" y="29840"/>
                </a:lnTo>
                <a:lnTo>
                  <a:pt x="35670" y="29840"/>
                </a:lnTo>
                <a:lnTo>
                  <a:pt x="35670" y="29820"/>
                </a:lnTo>
                <a:lnTo>
                  <a:pt x="35660" y="29820"/>
                </a:lnTo>
                <a:lnTo>
                  <a:pt x="35660" y="29810"/>
                </a:lnTo>
                <a:lnTo>
                  <a:pt x="35640" y="29810"/>
                </a:lnTo>
                <a:lnTo>
                  <a:pt x="35640" y="29760"/>
                </a:lnTo>
                <a:lnTo>
                  <a:pt x="35630" y="29760"/>
                </a:lnTo>
                <a:lnTo>
                  <a:pt x="35630" y="29690"/>
                </a:lnTo>
                <a:lnTo>
                  <a:pt x="35640" y="29690"/>
                </a:lnTo>
                <a:lnTo>
                  <a:pt x="35640" y="29640"/>
                </a:lnTo>
                <a:lnTo>
                  <a:pt x="35630" y="29640"/>
                </a:lnTo>
                <a:lnTo>
                  <a:pt x="35630" y="29580"/>
                </a:lnTo>
                <a:lnTo>
                  <a:pt x="35610" y="29580"/>
                </a:lnTo>
                <a:lnTo>
                  <a:pt x="35610" y="29560"/>
                </a:lnTo>
                <a:lnTo>
                  <a:pt x="35640" y="29560"/>
                </a:lnTo>
                <a:lnTo>
                  <a:pt x="35640" y="29550"/>
                </a:lnTo>
                <a:lnTo>
                  <a:pt x="35660" y="29550"/>
                </a:lnTo>
                <a:lnTo>
                  <a:pt x="35660" y="29530"/>
                </a:lnTo>
                <a:lnTo>
                  <a:pt x="35670" y="29530"/>
                </a:lnTo>
                <a:lnTo>
                  <a:pt x="35670" y="29500"/>
                </a:lnTo>
                <a:lnTo>
                  <a:pt x="35660" y="29500"/>
                </a:lnTo>
                <a:lnTo>
                  <a:pt x="35660" y="29490"/>
                </a:lnTo>
                <a:lnTo>
                  <a:pt x="35640" y="29490"/>
                </a:lnTo>
                <a:lnTo>
                  <a:pt x="35640" y="29470"/>
                </a:lnTo>
                <a:lnTo>
                  <a:pt x="35700" y="29470"/>
                </a:lnTo>
                <a:lnTo>
                  <a:pt x="35700" y="29460"/>
                </a:lnTo>
                <a:lnTo>
                  <a:pt x="35770" y="29460"/>
                </a:lnTo>
                <a:lnTo>
                  <a:pt x="35770" y="29440"/>
                </a:lnTo>
                <a:lnTo>
                  <a:pt x="35810" y="29440"/>
                </a:lnTo>
                <a:lnTo>
                  <a:pt x="35810" y="29430"/>
                </a:lnTo>
                <a:lnTo>
                  <a:pt x="35820" y="29430"/>
                </a:lnTo>
                <a:lnTo>
                  <a:pt x="35820" y="29370"/>
                </a:lnTo>
                <a:lnTo>
                  <a:pt x="35860" y="29370"/>
                </a:lnTo>
                <a:lnTo>
                  <a:pt x="35860" y="29380"/>
                </a:lnTo>
                <a:lnTo>
                  <a:pt x="35900" y="29380"/>
                </a:lnTo>
                <a:lnTo>
                  <a:pt x="35900" y="29400"/>
                </a:lnTo>
                <a:lnTo>
                  <a:pt x="35920" y="29400"/>
                </a:lnTo>
                <a:lnTo>
                  <a:pt x="35920" y="29410"/>
                </a:lnTo>
                <a:lnTo>
                  <a:pt x="35930" y="29410"/>
                </a:lnTo>
                <a:lnTo>
                  <a:pt x="35930" y="29400"/>
                </a:lnTo>
                <a:lnTo>
                  <a:pt x="35940" y="29400"/>
                </a:lnTo>
                <a:lnTo>
                  <a:pt x="35940" y="29380"/>
                </a:lnTo>
                <a:lnTo>
                  <a:pt x="35960" y="29380"/>
                </a:lnTo>
                <a:lnTo>
                  <a:pt x="35960" y="29350"/>
                </a:lnTo>
                <a:lnTo>
                  <a:pt x="35990" y="29350"/>
                </a:lnTo>
                <a:lnTo>
                  <a:pt x="35990" y="29340"/>
                </a:lnTo>
                <a:lnTo>
                  <a:pt x="36050" y="29340"/>
                </a:lnTo>
                <a:lnTo>
                  <a:pt x="36050" y="29320"/>
                </a:lnTo>
                <a:lnTo>
                  <a:pt x="36070" y="29320"/>
                </a:lnTo>
                <a:lnTo>
                  <a:pt x="36070" y="29310"/>
                </a:lnTo>
                <a:lnTo>
                  <a:pt x="36070" y="29300"/>
                </a:lnTo>
                <a:lnTo>
                  <a:pt x="36100" y="29300"/>
                </a:lnTo>
                <a:lnTo>
                  <a:pt x="36100" y="29290"/>
                </a:lnTo>
                <a:lnTo>
                  <a:pt x="36110" y="29290"/>
                </a:lnTo>
                <a:lnTo>
                  <a:pt x="36110" y="29270"/>
                </a:lnTo>
                <a:lnTo>
                  <a:pt x="36120" y="29270"/>
                </a:lnTo>
                <a:lnTo>
                  <a:pt x="36120" y="29260"/>
                </a:lnTo>
                <a:lnTo>
                  <a:pt x="36140" y="29260"/>
                </a:lnTo>
                <a:lnTo>
                  <a:pt x="36140" y="29200"/>
                </a:lnTo>
                <a:lnTo>
                  <a:pt x="36150" y="29200"/>
                </a:lnTo>
                <a:lnTo>
                  <a:pt x="36150" y="29180"/>
                </a:lnTo>
                <a:lnTo>
                  <a:pt x="36180" y="29180"/>
                </a:lnTo>
                <a:lnTo>
                  <a:pt x="36180" y="29170"/>
                </a:lnTo>
                <a:lnTo>
                  <a:pt x="36210" y="29170"/>
                </a:lnTo>
                <a:lnTo>
                  <a:pt x="36210" y="29150"/>
                </a:lnTo>
                <a:lnTo>
                  <a:pt x="36230" y="29150"/>
                </a:lnTo>
                <a:lnTo>
                  <a:pt x="36230" y="29140"/>
                </a:lnTo>
                <a:lnTo>
                  <a:pt x="36260" y="29140"/>
                </a:lnTo>
                <a:lnTo>
                  <a:pt x="36260" y="29120"/>
                </a:lnTo>
                <a:lnTo>
                  <a:pt x="36290" y="29120"/>
                </a:lnTo>
                <a:lnTo>
                  <a:pt x="36290" y="29110"/>
                </a:lnTo>
                <a:lnTo>
                  <a:pt x="36310" y="29110"/>
                </a:lnTo>
                <a:lnTo>
                  <a:pt x="36310" y="29090"/>
                </a:lnTo>
                <a:lnTo>
                  <a:pt x="36340" y="29090"/>
                </a:lnTo>
                <a:lnTo>
                  <a:pt x="36340" y="29080"/>
                </a:lnTo>
                <a:lnTo>
                  <a:pt x="36360" y="29080"/>
                </a:lnTo>
                <a:lnTo>
                  <a:pt x="36360" y="29060"/>
                </a:lnTo>
                <a:lnTo>
                  <a:pt x="36370" y="29060"/>
                </a:lnTo>
                <a:lnTo>
                  <a:pt x="36370" y="29030"/>
                </a:lnTo>
                <a:lnTo>
                  <a:pt x="36380" y="29030"/>
                </a:lnTo>
                <a:lnTo>
                  <a:pt x="36380" y="28970"/>
                </a:lnTo>
                <a:lnTo>
                  <a:pt x="36370" y="28970"/>
                </a:lnTo>
                <a:lnTo>
                  <a:pt x="36370" y="28910"/>
                </a:lnTo>
                <a:lnTo>
                  <a:pt x="36360" y="28910"/>
                </a:lnTo>
                <a:lnTo>
                  <a:pt x="36360" y="28860"/>
                </a:lnTo>
                <a:lnTo>
                  <a:pt x="36370" y="28860"/>
                </a:lnTo>
                <a:lnTo>
                  <a:pt x="36370" y="28850"/>
                </a:lnTo>
                <a:lnTo>
                  <a:pt x="36400" y="28850"/>
                </a:lnTo>
                <a:lnTo>
                  <a:pt x="36400" y="28830"/>
                </a:lnTo>
                <a:lnTo>
                  <a:pt x="36440" y="28830"/>
                </a:lnTo>
                <a:lnTo>
                  <a:pt x="36440" y="28820"/>
                </a:lnTo>
                <a:lnTo>
                  <a:pt x="36450" y="28820"/>
                </a:lnTo>
                <a:lnTo>
                  <a:pt x="36450" y="28800"/>
                </a:lnTo>
                <a:lnTo>
                  <a:pt x="36440" y="28800"/>
                </a:lnTo>
                <a:lnTo>
                  <a:pt x="36440" y="28790"/>
                </a:lnTo>
                <a:lnTo>
                  <a:pt x="36360" y="28790"/>
                </a:lnTo>
                <a:lnTo>
                  <a:pt x="36360" y="28680"/>
                </a:lnTo>
                <a:lnTo>
                  <a:pt x="36370" y="28680"/>
                </a:lnTo>
                <a:lnTo>
                  <a:pt x="36370" y="28660"/>
                </a:lnTo>
                <a:lnTo>
                  <a:pt x="36440" y="28660"/>
                </a:lnTo>
                <a:lnTo>
                  <a:pt x="36440" y="28650"/>
                </a:lnTo>
                <a:lnTo>
                  <a:pt x="36450" y="28650"/>
                </a:lnTo>
                <a:lnTo>
                  <a:pt x="36450" y="28600"/>
                </a:lnTo>
                <a:lnTo>
                  <a:pt x="36440" y="28600"/>
                </a:lnTo>
                <a:lnTo>
                  <a:pt x="36440" y="28590"/>
                </a:lnTo>
                <a:lnTo>
                  <a:pt x="36420" y="28590"/>
                </a:lnTo>
                <a:lnTo>
                  <a:pt x="36420" y="28570"/>
                </a:lnTo>
                <a:lnTo>
                  <a:pt x="36310" y="28570"/>
                </a:lnTo>
                <a:lnTo>
                  <a:pt x="36310" y="28590"/>
                </a:lnTo>
                <a:lnTo>
                  <a:pt x="36260" y="28590"/>
                </a:lnTo>
                <a:lnTo>
                  <a:pt x="36260" y="28570"/>
                </a:lnTo>
                <a:lnTo>
                  <a:pt x="36220" y="28570"/>
                </a:lnTo>
                <a:lnTo>
                  <a:pt x="36220" y="28590"/>
                </a:lnTo>
                <a:lnTo>
                  <a:pt x="36210" y="28590"/>
                </a:lnTo>
                <a:lnTo>
                  <a:pt x="36210" y="28570"/>
                </a:lnTo>
                <a:lnTo>
                  <a:pt x="36190" y="28570"/>
                </a:lnTo>
                <a:lnTo>
                  <a:pt x="36190" y="28510"/>
                </a:lnTo>
                <a:lnTo>
                  <a:pt x="36210" y="28510"/>
                </a:lnTo>
                <a:lnTo>
                  <a:pt x="36210" y="28500"/>
                </a:lnTo>
                <a:lnTo>
                  <a:pt x="36220" y="28500"/>
                </a:lnTo>
                <a:lnTo>
                  <a:pt x="36220" y="28480"/>
                </a:lnTo>
                <a:lnTo>
                  <a:pt x="36230" y="28480"/>
                </a:lnTo>
                <a:lnTo>
                  <a:pt x="36230" y="28450"/>
                </a:lnTo>
                <a:lnTo>
                  <a:pt x="36250" y="28450"/>
                </a:lnTo>
                <a:lnTo>
                  <a:pt x="36250" y="28440"/>
                </a:lnTo>
                <a:lnTo>
                  <a:pt x="36260" y="28440"/>
                </a:lnTo>
                <a:lnTo>
                  <a:pt x="36260" y="28420"/>
                </a:lnTo>
                <a:lnTo>
                  <a:pt x="36250" y="28420"/>
                </a:lnTo>
                <a:lnTo>
                  <a:pt x="36250" y="28390"/>
                </a:lnTo>
                <a:lnTo>
                  <a:pt x="36230" y="28390"/>
                </a:lnTo>
                <a:lnTo>
                  <a:pt x="36230" y="28370"/>
                </a:lnTo>
                <a:lnTo>
                  <a:pt x="36220" y="28370"/>
                </a:lnTo>
                <a:lnTo>
                  <a:pt x="36220" y="28360"/>
                </a:lnTo>
                <a:lnTo>
                  <a:pt x="36210" y="28360"/>
                </a:lnTo>
                <a:lnTo>
                  <a:pt x="36210" y="28340"/>
                </a:lnTo>
                <a:lnTo>
                  <a:pt x="36080" y="28340"/>
                </a:lnTo>
                <a:lnTo>
                  <a:pt x="36080" y="28310"/>
                </a:lnTo>
                <a:lnTo>
                  <a:pt x="36070" y="28310"/>
                </a:lnTo>
                <a:lnTo>
                  <a:pt x="36070" y="28250"/>
                </a:lnTo>
                <a:lnTo>
                  <a:pt x="36050" y="28250"/>
                </a:lnTo>
                <a:lnTo>
                  <a:pt x="36050" y="28190"/>
                </a:lnTo>
                <a:lnTo>
                  <a:pt x="36070" y="28190"/>
                </a:lnTo>
                <a:lnTo>
                  <a:pt x="36070" y="28150"/>
                </a:lnTo>
                <a:lnTo>
                  <a:pt x="36050" y="28150"/>
                </a:lnTo>
                <a:lnTo>
                  <a:pt x="36050" y="28130"/>
                </a:lnTo>
                <a:lnTo>
                  <a:pt x="36040" y="28130"/>
                </a:lnTo>
                <a:lnTo>
                  <a:pt x="36040" y="28120"/>
                </a:lnTo>
                <a:lnTo>
                  <a:pt x="36030" y="28120"/>
                </a:lnTo>
                <a:lnTo>
                  <a:pt x="36030" y="28100"/>
                </a:lnTo>
                <a:lnTo>
                  <a:pt x="36010" y="28100"/>
                </a:lnTo>
                <a:lnTo>
                  <a:pt x="36010" y="28090"/>
                </a:lnTo>
                <a:lnTo>
                  <a:pt x="35990" y="28090"/>
                </a:lnTo>
                <a:lnTo>
                  <a:pt x="35990" y="28070"/>
                </a:lnTo>
                <a:lnTo>
                  <a:pt x="35960" y="28070"/>
                </a:lnTo>
                <a:lnTo>
                  <a:pt x="35960" y="28040"/>
                </a:lnTo>
                <a:lnTo>
                  <a:pt x="35940" y="28040"/>
                </a:lnTo>
                <a:lnTo>
                  <a:pt x="35940" y="27990"/>
                </a:lnTo>
                <a:lnTo>
                  <a:pt x="35930" y="27990"/>
                </a:lnTo>
                <a:lnTo>
                  <a:pt x="35930" y="27960"/>
                </a:lnTo>
                <a:lnTo>
                  <a:pt x="35920" y="27960"/>
                </a:lnTo>
                <a:lnTo>
                  <a:pt x="35920" y="27920"/>
                </a:lnTo>
                <a:lnTo>
                  <a:pt x="35900" y="27920"/>
                </a:lnTo>
                <a:lnTo>
                  <a:pt x="35900" y="27890"/>
                </a:lnTo>
                <a:lnTo>
                  <a:pt x="35890" y="27890"/>
                </a:lnTo>
                <a:lnTo>
                  <a:pt x="35890" y="27840"/>
                </a:lnTo>
                <a:lnTo>
                  <a:pt x="35880" y="27840"/>
                </a:lnTo>
                <a:lnTo>
                  <a:pt x="35880" y="27780"/>
                </a:lnTo>
                <a:lnTo>
                  <a:pt x="35860" y="27780"/>
                </a:lnTo>
                <a:lnTo>
                  <a:pt x="35860" y="27720"/>
                </a:lnTo>
                <a:lnTo>
                  <a:pt x="35850" y="27720"/>
                </a:lnTo>
                <a:lnTo>
                  <a:pt x="35850" y="27660"/>
                </a:lnTo>
                <a:lnTo>
                  <a:pt x="35830" y="27660"/>
                </a:lnTo>
                <a:lnTo>
                  <a:pt x="35830" y="27580"/>
                </a:lnTo>
                <a:lnTo>
                  <a:pt x="35820" y="27580"/>
                </a:lnTo>
                <a:lnTo>
                  <a:pt x="35820" y="27520"/>
                </a:lnTo>
                <a:lnTo>
                  <a:pt x="35850" y="27520"/>
                </a:lnTo>
                <a:lnTo>
                  <a:pt x="35850" y="27510"/>
                </a:lnTo>
                <a:lnTo>
                  <a:pt x="35860" y="27510"/>
                </a:lnTo>
                <a:lnTo>
                  <a:pt x="35860" y="27490"/>
                </a:lnTo>
                <a:lnTo>
                  <a:pt x="35880" y="27490"/>
                </a:lnTo>
                <a:lnTo>
                  <a:pt x="35880" y="27480"/>
                </a:lnTo>
                <a:lnTo>
                  <a:pt x="35860" y="27480"/>
                </a:lnTo>
                <a:lnTo>
                  <a:pt x="35860" y="27460"/>
                </a:lnTo>
                <a:lnTo>
                  <a:pt x="35820" y="27460"/>
                </a:lnTo>
                <a:lnTo>
                  <a:pt x="35820" y="27480"/>
                </a:lnTo>
                <a:lnTo>
                  <a:pt x="35810" y="27480"/>
                </a:lnTo>
                <a:lnTo>
                  <a:pt x="35810" y="27430"/>
                </a:lnTo>
                <a:lnTo>
                  <a:pt x="35820" y="27430"/>
                </a:lnTo>
                <a:lnTo>
                  <a:pt x="35820" y="27320"/>
                </a:lnTo>
                <a:lnTo>
                  <a:pt x="35830" y="27320"/>
                </a:lnTo>
                <a:lnTo>
                  <a:pt x="35830" y="27260"/>
                </a:lnTo>
                <a:lnTo>
                  <a:pt x="35850" y="27260"/>
                </a:lnTo>
                <a:lnTo>
                  <a:pt x="35850" y="27250"/>
                </a:lnTo>
                <a:lnTo>
                  <a:pt x="35890" y="27250"/>
                </a:lnTo>
                <a:lnTo>
                  <a:pt x="35890" y="27230"/>
                </a:lnTo>
                <a:lnTo>
                  <a:pt x="35900" y="27230"/>
                </a:lnTo>
                <a:lnTo>
                  <a:pt x="35900" y="27120"/>
                </a:lnTo>
                <a:lnTo>
                  <a:pt x="35920" y="27120"/>
                </a:lnTo>
                <a:lnTo>
                  <a:pt x="35920" y="27110"/>
                </a:lnTo>
                <a:lnTo>
                  <a:pt x="35930" y="27110"/>
                </a:lnTo>
                <a:lnTo>
                  <a:pt x="35930" y="27080"/>
                </a:lnTo>
                <a:lnTo>
                  <a:pt x="35920" y="27080"/>
                </a:lnTo>
                <a:lnTo>
                  <a:pt x="35920" y="27060"/>
                </a:lnTo>
                <a:lnTo>
                  <a:pt x="35900" y="27060"/>
                </a:lnTo>
                <a:lnTo>
                  <a:pt x="35900" y="27050"/>
                </a:lnTo>
                <a:lnTo>
                  <a:pt x="35890" y="27050"/>
                </a:lnTo>
                <a:lnTo>
                  <a:pt x="35890" y="27030"/>
                </a:lnTo>
                <a:lnTo>
                  <a:pt x="35880" y="27030"/>
                </a:lnTo>
                <a:lnTo>
                  <a:pt x="35880" y="26990"/>
                </a:lnTo>
                <a:lnTo>
                  <a:pt x="35890" y="26990"/>
                </a:lnTo>
                <a:lnTo>
                  <a:pt x="35890" y="26970"/>
                </a:lnTo>
                <a:lnTo>
                  <a:pt x="35900" y="26970"/>
                </a:lnTo>
                <a:lnTo>
                  <a:pt x="35900" y="26940"/>
                </a:lnTo>
                <a:lnTo>
                  <a:pt x="35890" y="26940"/>
                </a:lnTo>
                <a:lnTo>
                  <a:pt x="35890" y="26930"/>
                </a:lnTo>
                <a:lnTo>
                  <a:pt x="35880" y="26930"/>
                </a:lnTo>
                <a:lnTo>
                  <a:pt x="35880" y="26820"/>
                </a:lnTo>
                <a:lnTo>
                  <a:pt x="35890" y="26820"/>
                </a:lnTo>
                <a:lnTo>
                  <a:pt x="35890" y="26800"/>
                </a:lnTo>
                <a:lnTo>
                  <a:pt x="35900" y="26800"/>
                </a:lnTo>
                <a:lnTo>
                  <a:pt x="35900" y="26790"/>
                </a:lnTo>
                <a:lnTo>
                  <a:pt x="35920" y="26790"/>
                </a:lnTo>
                <a:lnTo>
                  <a:pt x="35920" y="26740"/>
                </a:lnTo>
                <a:lnTo>
                  <a:pt x="35970" y="26740"/>
                </a:lnTo>
                <a:lnTo>
                  <a:pt x="35970" y="26730"/>
                </a:lnTo>
                <a:lnTo>
                  <a:pt x="35960" y="26730"/>
                </a:lnTo>
                <a:lnTo>
                  <a:pt x="35960" y="26700"/>
                </a:lnTo>
                <a:lnTo>
                  <a:pt x="35940" y="26700"/>
                </a:lnTo>
                <a:lnTo>
                  <a:pt x="35940" y="26680"/>
                </a:lnTo>
                <a:lnTo>
                  <a:pt x="35890" y="26680"/>
                </a:lnTo>
                <a:lnTo>
                  <a:pt x="35890" y="26640"/>
                </a:lnTo>
                <a:lnTo>
                  <a:pt x="35900" y="26640"/>
                </a:lnTo>
                <a:lnTo>
                  <a:pt x="35900" y="26610"/>
                </a:lnTo>
                <a:lnTo>
                  <a:pt x="35920" y="26610"/>
                </a:lnTo>
                <a:lnTo>
                  <a:pt x="35920" y="26590"/>
                </a:lnTo>
                <a:lnTo>
                  <a:pt x="35930" y="26590"/>
                </a:lnTo>
                <a:lnTo>
                  <a:pt x="35930" y="26580"/>
                </a:lnTo>
                <a:lnTo>
                  <a:pt x="35940" y="26580"/>
                </a:lnTo>
                <a:lnTo>
                  <a:pt x="35940" y="26560"/>
                </a:lnTo>
                <a:lnTo>
                  <a:pt x="35960" y="26560"/>
                </a:lnTo>
                <a:lnTo>
                  <a:pt x="35960" y="26540"/>
                </a:lnTo>
                <a:lnTo>
                  <a:pt x="35970" y="26540"/>
                </a:lnTo>
                <a:lnTo>
                  <a:pt x="35970" y="26530"/>
                </a:lnTo>
                <a:lnTo>
                  <a:pt x="36000" y="26530"/>
                </a:lnTo>
                <a:lnTo>
                  <a:pt x="36000" y="26510"/>
                </a:lnTo>
                <a:lnTo>
                  <a:pt x="36070" y="26510"/>
                </a:lnTo>
                <a:lnTo>
                  <a:pt x="36070" y="26500"/>
                </a:lnTo>
                <a:lnTo>
                  <a:pt x="36100" y="26500"/>
                </a:lnTo>
                <a:lnTo>
                  <a:pt x="36100" y="26480"/>
                </a:lnTo>
                <a:lnTo>
                  <a:pt x="36120" y="26480"/>
                </a:lnTo>
                <a:lnTo>
                  <a:pt x="36120" y="26500"/>
                </a:lnTo>
                <a:lnTo>
                  <a:pt x="36140" y="26500"/>
                </a:lnTo>
                <a:lnTo>
                  <a:pt x="36140" y="26510"/>
                </a:lnTo>
                <a:lnTo>
                  <a:pt x="36150" y="26510"/>
                </a:lnTo>
                <a:lnTo>
                  <a:pt x="36150" y="26530"/>
                </a:lnTo>
                <a:lnTo>
                  <a:pt x="36160" y="26530"/>
                </a:lnTo>
                <a:lnTo>
                  <a:pt x="36160" y="26510"/>
                </a:lnTo>
                <a:lnTo>
                  <a:pt x="36180" y="26510"/>
                </a:lnTo>
                <a:lnTo>
                  <a:pt x="36180" y="26500"/>
                </a:lnTo>
                <a:lnTo>
                  <a:pt x="36160" y="26500"/>
                </a:lnTo>
                <a:lnTo>
                  <a:pt x="36160" y="26480"/>
                </a:lnTo>
                <a:lnTo>
                  <a:pt x="36150" y="26480"/>
                </a:lnTo>
                <a:lnTo>
                  <a:pt x="36150" y="26470"/>
                </a:lnTo>
                <a:lnTo>
                  <a:pt x="36160" y="26470"/>
                </a:lnTo>
                <a:lnTo>
                  <a:pt x="36160" y="26450"/>
                </a:lnTo>
                <a:lnTo>
                  <a:pt x="36180" y="26450"/>
                </a:lnTo>
                <a:lnTo>
                  <a:pt x="36180" y="26440"/>
                </a:lnTo>
                <a:lnTo>
                  <a:pt x="36210" y="26440"/>
                </a:lnTo>
                <a:lnTo>
                  <a:pt x="36210" y="26420"/>
                </a:lnTo>
                <a:lnTo>
                  <a:pt x="36220" y="26420"/>
                </a:lnTo>
                <a:lnTo>
                  <a:pt x="36220" y="26410"/>
                </a:lnTo>
                <a:lnTo>
                  <a:pt x="36250" y="26410"/>
                </a:lnTo>
                <a:lnTo>
                  <a:pt x="36250" y="26390"/>
                </a:lnTo>
                <a:lnTo>
                  <a:pt x="36270" y="26390"/>
                </a:lnTo>
                <a:lnTo>
                  <a:pt x="36270" y="26380"/>
                </a:lnTo>
                <a:lnTo>
                  <a:pt x="36310" y="26380"/>
                </a:lnTo>
                <a:lnTo>
                  <a:pt x="36310" y="26360"/>
                </a:lnTo>
                <a:lnTo>
                  <a:pt x="36370" y="26360"/>
                </a:lnTo>
                <a:lnTo>
                  <a:pt x="36370" y="26350"/>
                </a:lnTo>
                <a:lnTo>
                  <a:pt x="36380" y="26350"/>
                </a:lnTo>
                <a:lnTo>
                  <a:pt x="36380" y="26330"/>
                </a:lnTo>
                <a:lnTo>
                  <a:pt x="36450" y="26330"/>
                </a:lnTo>
                <a:lnTo>
                  <a:pt x="36450" y="26320"/>
                </a:lnTo>
                <a:lnTo>
                  <a:pt x="36470" y="26320"/>
                </a:lnTo>
                <a:lnTo>
                  <a:pt x="36470" y="26300"/>
                </a:lnTo>
                <a:lnTo>
                  <a:pt x="36480" y="26300"/>
                </a:lnTo>
                <a:lnTo>
                  <a:pt x="36480" y="26290"/>
                </a:lnTo>
                <a:lnTo>
                  <a:pt x="36490" y="26290"/>
                </a:lnTo>
                <a:lnTo>
                  <a:pt x="36490" y="26270"/>
                </a:lnTo>
                <a:lnTo>
                  <a:pt x="36530" y="26270"/>
                </a:lnTo>
                <a:lnTo>
                  <a:pt x="36530" y="26260"/>
                </a:lnTo>
                <a:lnTo>
                  <a:pt x="36550" y="26260"/>
                </a:lnTo>
                <a:lnTo>
                  <a:pt x="36550" y="26210"/>
                </a:lnTo>
                <a:lnTo>
                  <a:pt x="36560" y="26210"/>
                </a:lnTo>
                <a:lnTo>
                  <a:pt x="36560" y="26180"/>
                </a:lnTo>
                <a:lnTo>
                  <a:pt x="36600" y="26180"/>
                </a:lnTo>
                <a:lnTo>
                  <a:pt x="36600" y="26160"/>
                </a:lnTo>
                <a:lnTo>
                  <a:pt x="36620" y="26160"/>
                </a:lnTo>
                <a:lnTo>
                  <a:pt x="36620" y="26130"/>
                </a:lnTo>
                <a:lnTo>
                  <a:pt x="36630" y="26130"/>
                </a:lnTo>
                <a:lnTo>
                  <a:pt x="36630" y="26120"/>
                </a:lnTo>
                <a:lnTo>
                  <a:pt x="36640" y="26120"/>
                </a:lnTo>
                <a:lnTo>
                  <a:pt x="36640" y="26060"/>
                </a:lnTo>
                <a:lnTo>
                  <a:pt x="36630" y="26060"/>
                </a:lnTo>
                <a:lnTo>
                  <a:pt x="36630" y="26040"/>
                </a:lnTo>
                <a:lnTo>
                  <a:pt x="36620" y="26040"/>
                </a:lnTo>
                <a:lnTo>
                  <a:pt x="36620" y="26030"/>
                </a:lnTo>
                <a:lnTo>
                  <a:pt x="36630" y="26030"/>
                </a:lnTo>
                <a:lnTo>
                  <a:pt x="36630" y="26010"/>
                </a:lnTo>
                <a:lnTo>
                  <a:pt x="36740" y="26010"/>
                </a:lnTo>
                <a:lnTo>
                  <a:pt x="36740" y="26000"/>
                </a:lnTo>
                <a:lnTo>
                  <a:pt x="36750" y="26000"/>
                </a:lnTo>
                <a:lnTo>
                  <a:pt x="36750" y="25970"/>
                </a:lnTo>
                <a:lnTo>
                  <a:pt x="36740" y="25970"/>
                </a:lnTo>
                <a:lnTo>
                  <a:pt x="36740" y="25950"/>
                </a:lnTo>
                <a:lnTo>
                  <a:pt x="36750" y="25950"/>
                </a:lnTo>
                <a:lnTo>
                  <a:pt x="36750" y="25870"/>
                </a:lnTo>
                <a:lnTo>
                  <a:pt x="36770" y="25870"/>
                </a:lnTo>
                <a:lnTo>
                  <a:pt x="36770" y="25830"/>
                </a:lnTo>
                <a:lnTo>
                  <a:pt x="36780" y="25830"/>
                </a:lnTo>
                <a:lnTo>
                  <a:pt x="36780" y="25810"/>
                </a:lnTo>
                <a:lnTo>
                  <a:pt x="36800" y="25810"/>
                </a:lnTo>
                <a:lnTo>
                  <a:pt x="36800" y="25800"/>
                </a:lnTo>
                <a:lnTo>
                  <a:pt x="36810" y="25800"/>
                </a:lnTo>
                <a:lnTo>
                  <a:pt x="36810" y="25780"/>
                </a:lnTo>
                <a:lnTo>
                  <a:pt x="36820" y="25780"/>
                </a:lnTo>
                <a:lnTo>
                  <a:pt x="36820" y="25770"/>
                </a:lnTo>
                <a:lnTo>
                  <a:pt x="36840" y="25770"/>
                </a:lnTo>
                <a:lnTo>
                  <a:pt x="36840" y="25740"/>
                </a:lnTo>
                <a:lnTo>
                  <a:pt x="36850" y="25740"/>
                </a:lnTo>
                <a:lnTo>
                  <a:pt x="36850" y="25610"/>
                </a:lnTo>
                <a:lnTo>
                  <a:pt x="36860" y="25610"/>
                </a:lnTo>
                <a:lnTo>
                  <a:pt x="36860" y="25600"/>
                </a:lnTo>
                <a:lnTo>
                  <a:pt x="36880" y="25600"/>
                </a:lnTo>
                <a:lnTo>
                  <a:pt x="36880" y="25570"/>
                </a:lnTo>
                <a:lnTo>
                  <a:pt x="36890" y="25570"/>
                </a:lnTo>
                <a:lnTo>
                  <a:pt x="36890" y="25540"/>
                </a:lnTo>
                <a:lnTo>
                  <a:pt x="36910" y="25540"/>
                </a:lnTo>
                <a:lnTo>
                  <a:pt x="36910" y="25510"/>
                </a:lnTo>
                <a:lnTo>
                  <a:pt x="36920" y="25510"/>
                </a:lnTo>
                <a:lnTo>
                  <a:pt x="36920" y="25480"/>
                </a:lnTo>
                <a:lnTo>
                  <a:pt x="36930" y="25480"/>
                </a:lnTo>
                <a:lnTo>
                  <a:pt x="36930" y="25450"/>
                </a:lnTo>
                <a:lnTo>
                  <a:pt x="36950" y="25450"/>
                </a:lnTo>
                <a:lnTo>
                  <a:pt x="36950" y="25420"/>
                </a:lnTo>
                <a:lnTo>
                  <a:pt x="36960" y="25420"/>
                </a:lnTo>
                <a:lnTo>
                  <a:pt x="36960" y="25400"/>
                </a:lnTo>
                <a:lnTo>
                  <a:pt x="36970" y="25400"/>
                </a:lnTo>
                <a:lnTo>
                  <a:pt x="36970" y="25390"/>
                </a:lnTo>
                <a:lnTo>
                  <a:pt x="36990" y="25390"/>
                </a:lnTo>
                <a:lnTo>
                  <a:pt x="36990" y="25360"/>
                </a:lnTo>
                <a:lnTo>
                  <a:pt x="37000" y="25360"/>
                </a:lnTo>
                <a:lnTo>
                  <a:pt x="37000" y="25230"/>
                </a:lnTo>
                <a:lnTo>
                  <a:pt x="37020" y="25230"/>
                </a:lnTo>
                <a:lnTo>
                  <a:pt x="37020" y="25220"/>
                </a:lnTo>
                <a:lnTo>
                  <a:pt x="37070" y="25220"/>
                </a:lnTo>
                <a:lnTo>
                  <a:pt x="37070" y="25200"/>
                </a:lnTo>
                <a:lnTo>
                  <a:pt x="37100" y="25200"/>
                </a:lnTo>
                <a:lnTo>
                  <a:pt x="37100" y="25190"/>
                </a:lnTo>
                <a:lnTo>
                  <a:pt x="37140" y="25190"/>
                </a:lnTo>
                <a:lnTo>
                  <a:pt x="37140" y="25170"/>
                </a:lnTo>
                <a:lnTo>
                  <a:pt x="37150" y="25170"/>
                </a:lnTo>
                <a:lnTo>
                  <a:pt x="37150" y="25160"/>
                </a:lnTo>
                <a:lnTo>
                  <a:pt x="37180" y="25160"/>
                </a:lnTo>
                <a:lnTo>
                  <a:pt x="37180" y="25140"/>
                </a:lnTo>
                <a:lnTo>
                  <a:pt x="37190" y="25140"/>
                </a:lnTo>
                <a:lnTo>
                  <a:pt x="37190" y="25160"/>
                </a:lnTo>
                <a:lnTo>
                  <a:pt x="37210" y="25160"/>
                </a:lnTo>
                <a:lnTo>
                  <a:pt x="37210" y="25170"/>
                </a:lnTo>
                <a:lnTo>
                  <a:pt x="37240" y="25170"/>
                </a:lnTo>
                <a:lnTo>
                  <a:pt x="37240" y="25190"/>
                </a:lnTo>
                <a:lnTo>
                  <a:pt x="37410" y="25190"/>
                </a:lnTo>
                <a:lnTo>
                  <a:pt x="37410" y="25200"/>
                </a:lnTo>
                <a:lnTo>
                  <a:pt x="37430" y="25200"/>
                </a:lnTo>
                <a:lnTo>
                  <a:pt x="37430" y="25220"/>
                </a:lnTo>
                <a:lnTo>
                  <a:pt x="37440" y="25220"/>
                </a:lnTo>
                <a:lnTo>
                  <a:pt x="37440" y="25230"/>
                </a:lnTo>
                <a:lnTo>
                  <a:pt x="37450" y="25230"/>
                </a:lnTo>
                <a:lnTo>
                  <a:pt x="37450" y="25250"/>
                </a:lnTo>
                <a:lnTo>
                  <a:pt x="37480" y="25250"/>
                </a:lnTo>
                <a:lnTo>
                  <a:pt x="37480" y="25230"/>
                </a:lnTo>
                <a:lnTo>
                  <a:pt x="37540" y="25230"/>
                </a:lnTo>
                <a:lnTo>
                  <a:pt x="37540" y="25220"/>
                </a:lnTo>
                <a:lnTo>
                  <a:pt x="37580" y="25220"/>
                </a:lnTo>
                <a:lnTo>
                  <a:pt x="37580" y="25230"/>
                </a:lnTo>
                <a:lnTo>
                  <a:pt x="37590" y="25230"/>
                </a:lnTo>
                <a:lnTo>
                  <a:pt x="37590" y="25250"/>
                </a:lnTo>
                <a:lnTo>
                  <a:pt x="37610" y="25250"/>
                </a:lnTo>
                <a:lnTo>
                  <a:pt x="37610" y="25360"/>
                </a:lnTo>
                <a:lnTo>
                  <a:pt x="37620" y="25360"/>
                </a:lnTo>
                <a:lnTo>
                  <a:pt x="37620" y="25370"/>
                </a:lnTo>
                <a:lnTo>
                  <a:pt x="37650" y="25370"/>
                </a:lnTo>
                <a:lnTo>
                  <a:pt x="37650" y="25390"/>
                </a:lnTo>
                <a:lnTo>
                  <a:pt x="37660" y="25390"/>
                </a:lnTo>
                <a:lnTo>
                  <a:pt x="37660" y="25420"/>
                </a:lnTo>
                <a:lnTo>
                  <a:pt x="37670" y="25420"/>
                </a:lnTo>
                <a:lnTo>
                  <a:pt x="37670" y="25450"/>
                </a:lnTo>
                <a:lnTo>
                  <a:pt x="37690" y="25450"/>
                </a:lnTo>
                <a:lnTo>
                  <a:pt x="37690" y="25480"/>
                </a:lnTo>
                <a:lnTo>
                  <a:pt x="37700" y="25480"/>
                </a:lnTo>
                <a:lnTo>
                  <a:pt x="37700" y="25490"/>
                </a:lnTo>
                <a:lnTo>
                  <a:pt x="37720" y="25490"/>
                </a:lnTo>
                <a:lnTo>
                  <a:pt x="37720" y="25480"/>
                </a:lnTo>
                <a:lnTo>
                  <a:pt x="37730" y="25480"/>
                </a:lnTo>
                <a:lnTo>
                  <a:pt x="37730" y="25490"/>
                </a:lnTo>
                <a:lnTo>
                  <a:pt x="37760" y="25490"/>
                </a:lnTo>
                <a:lnTo>
                  <a:pt x="37760" y="25510"/>
                </a:lnTo>
                <a:lnTo>
                  <a:pt x="37780" y="25510"/>
                </a:lnTo>
                <a:lnTo>
                  <a:pt x="37780" y="25520"/>
                </a:lnTo>
                <a:lnTo>
                  <a:pt x="37810" y="25520"/>
                </a:lnTo>
                <a:lnTo>
                  <a:pt x="37810" y="25510"/>
                </a:lnTo>
                <a:lnTo>
                  <a:pt x="37830" y="25510"/>
                </a:lnTo>
                <a:lnTo>
                  <a:pt x="37830" y="25490"/>
                </a:lnTo>
                <a:lnTo>
                  <a:pt x="37840" y="25490"/>
                </a:lnTo>
                <a:lnTo>
                  <a:pt x="37840" y="25480"/>
                </a:lnTo>
                <a:lnTo>
                  <a:pt x="37850" y="25480"/>
                </a:lnTo>
                <a:lnTo>
                  <a:pt x="37850" y="25460"/>
                </a:lnTo>
                <a:lnTo>
                  <a:pt x="37870" y="25460"/>
                </a:lnTo>
                <a:lnTo>
                  <a:pt x="37870" y="25450"/>
                </a:lnTo>
                <a:lnTo>
                  <a:pt x="37880" y="25450"/>
                </a:lnTo>
                <a:lnTo>
                  <a:pt x="37880" y="25460"/>
                </a:lnTo>
                <a:lnTo>
                  <a:pt x="37890" y="25460"/>
                </a:lnTo>
                <a:lnTo>
                  <a:pt x="37890" y="25480"/>
                </a:lnTo>
                <a:lnTo>
                  <a:pt x="37910" y="25480"/>
                </a:lnTo>
                <a:lnTo>
                  <a:pt x="37910" y="25510"/>
                </a:lnTo>
                <a:lnTo>
                  <a:pt x="37920" y="25510"/>
                </a:lnTo>
                <a:lnTo>
                  <a:pt x="37920" y="25520"/>
                </a:lnTo>
                <a:lnTo>
                  <a:pt x="37940" y="25520"/>
                </a:lnTo>
                <a:lnTo>
                  <a:pt x="37940" y="25550"/>
                </a:lnTo>
                <a:lnTo>
                  <a:pt x="37950" y="25550"/>
                </a:lnTo>
                <a:lnTo>
                  <a:pt x="37950" y="25630"/>
                </a:lnTo>
                <a:lnTo>
                  <a:pt x="37960" y="25630"/>
                </a:lnTo>
                <a:lnTo>
                  <a:pt x="37960" y="25690"/>
                </a:lnTo>
                <a:lnTo>
                  <a:pt x="37980" y="25690"/>
                </a:lnTo>
                <a:lnTo>
                  <a:pt x="37980" y="25740"/>
                </a:lnTo>
                <a:lnTo>
                  <a:pt x="37990" y="25740"/>
                </a:lnTo>
                <a:lnTo>
                  <a:pt x="37990" y="25750"/>
                </a:lnTo>
                <a:lnTo>
                  <a:pt x="38000" y="25750"/>
                </a:lnTo>
                <a:lnTo>
                  <a:pt x="38000" y="25770"/>
                </a:lnTo>
                <a:lnTo>
                  <a:pt x="38030" y="25770"/>
                </a:lnTo>
                <a:lnTo>
                  <a:pt x="38030" y="25780"/>
                </a:lnTo>
                <a:lnTo>
                  <a:pt x="38050" y="25780"/>
                </a:lnTo>
                <a:lnTo>
                  <a:pt x="38050" y="25800"/>
                </a:lnTo>
                <a:lnTo>
                  <a:pt x="38070" y="25800"/>
                </a:lnTo>
                <a:lnTo>
                  <a:pt x="38070" y="25810"/>
                </a:lnTo>
                <a:lnTo>
                  <a:pt x="38090" y="25810"/>
                </a:lnTo>
                <a:lnTo>
                  <a:pt x="38090" y="25830"/>
                </a:lnTo>
                <a:lnTo>
                  <a:pt x="38100" y="25830"/>
                </a:lnTo>
                <a:lnTo>
                  <a:pt x="38100" y="25890"/>
                </a:lnTo>
                <a:lnTo>
                  <a:pt x="38110" y="25890"/>
                </a:lnTo>
                <a:lnTo>
                  <a:pt x="38110" y="25920"/>
                </a:lnTo>
                <a:lnTo>
                  <a:pt x="38130" y="25920"/>
                </a:lnTo>
                <a:lnTo>
                  <a:pt x="38130" y="25930"/>
                </a:lnTo>
                <a:lnTo>
                  <a:pt x="38140" y="25930"/>
                </a:lnTo>
                <a:lnTo>
                  <a:pt x="38140" y="25950"/>
                </a:lnTo>
                <a:lnTo>
                  <a:pt x="38160" y="25950"/>
                </a:lnTo>
                <a:lnTo>
                  <a:pt x="38160" y="25970"/>
                </a:lnTo>
                <a:lnTo>
                  <a:pt x="38170" y="25970"/>
                </a:lnTo>
                <a:lnTo>
                  <a:pt x="38170" y="25980"/>
                </a:lnTo>
                <a:lnTo>
                  <a:pt x="38180" y="25980"/>
                </a:lnTo>
                <a:lnTo>
                  <a:pt x="38180" y="26000"/>
                </a:lnTo>
                <a:lnTo>
                  <a:pt x="38200" y="26000"/>
                </a:lnTo>
                <a:lnTo>
                  <a:pt x="38200" y="26010"/>
                </a:lnTo>
                <a:lnTo>
                  <a:pt x="38220" y="26010"/>
                </a:lnTo>
                <a:lnTo>
                  <a:pt x="38220" y="26030"/>
                </a:lnTo>
                <a:lnTo>
                  <a:pt x="38310" y="26030"/>
                </a:lnTo>
                <a:lnTo>
                  <a:pt x="38310" y="26060"/>
                </a:lnTo>
                <a:lnTo>
                  <a:pt x="38290" y="26060"/>
                </a:lnTo>
                <a:lnTo>
                  <a:pt x="38290" y="26070"/>
                </a:lnTo>
                <a:lnTo>
                  <a:pt x="38280" y="26070"/>
                </a:lnTo>
                <a:lnTo>
                  <a:pt x="38280" y="26150"/>
                </a:lnTo>
                <a:lnTo>
                  <a:pt x="38290" y="26150"/>
                </a:lnTo>
                <a:lnTo>
                  <a:pt x="38290" y="26160"/>
                </a:lnTo>
                <a:lnTo>
                  <a:pt x="38310" y="26160"/>
                </a:lnTo>
                <a:lnTo>
                  <a:pt x="38310" y="26180"/>
                </a:lnTo>
                <a:lnTo>
                  <a:pt x="38330" y="26180"/>
                </a:lnTo>
                <a:lnTo>
                  <a:pt x="38330" y="26160"/>
                </a:lnTo>
                <a:lnTo>
                  <a:pt x="38380" y="26160"/>
                </a:lnTo>
                <a:lnTo>
                  <a:pt x="38380" y="26190"/>
                </a:lnTo>
                <a:lnTo>
                  <a:pt x="38390" y="26190"/>
                </a:lnTo>
                <a:lnTo>
                  <a:pt x="38390" y="26220"/>
                </a:lnTo>
                <a:lnTo>
                  <a:pt x="38400" y="26220"/>
                </a:lnTo>
                <a:lnTo>
                  <a:pt x="38400" y="26260"/>
                </a:lnTo>
                <a:lnTo>
                  <a:pt x="38420" y="26260"/>
                </a:lnTo>
                <a:lnTo>
                  <a:pt x="38420" y="26270"/>
                </a:lnTo>
                <a:lnTo>
                  <a:pt x="38430" y="26270"/>
                </a:lnTo>
                <a:lnTo>
                  <a:pt x="38430" y="26290"/>
                </a:lnTo>
                <a:lnTo>
                  <a:pt x="38440" y="26290"/>
                </a:lnTo>
                <a:lnTo>
                  <a:pt x="38440" y="26320"/>
                </a:lnTo>
                <a:lnTo>
                  <a:pt x="38460" y="26320"/>
                </a:lnTo>
                <a:lnTo>
                  <a:pt x="38460" y="26350"/>
                </a:lnTo>
                <a:lnTo>
                  <a:pt x="38470" y="26350"/>
                </a:lnTo>
                <a:lnTo>
                  <a:pt x="38470" y="26360"/>
                </a:lnTo>
                <a:lnTo>
                  <a:pt x="38480" y="26360"/>
                </a:lnTo>
                <a:lnTo>
                  <a:pt x="38480" y="26350"/>
                </a:lnTo>
                <a:lnTo>
                  <a:pt x="38510" y="26350"/>
                </a:lnTo>
                <a:lnTo>
                  <a:pt x="38510" y="26360"/>
                </a:lnTo>
                <a:lnTo>
                  <a:pt x="38530" y="26360"/>
                </a:lnTo>
                <a:lnTo>
                  <a:pt x="38530" y="26450"/>
                </a:lnTo>
                <a:lnTo>
                  <a:pt x="38480" y="26450"/>
                </a:lnTo>
                <a:lnTo>
                  <a:pt x="38480" y="26510"/>
                </a:lnTo>
                <a:lnTo>
                  <a:pt x="38500" y="26510"/>
                </a:lnTo>
                <a:lnTo>
                  <a:pt x="38500" y="26530"/>
                </a:lnTo>
                <a:lnTo>
                  <a:pt x="38530" y="26530"/>
                </a:lnTo>
                <a:lnTo>
                  <a:pt x="38530" y="26540"/>
                </a:lnTo>
                <a:lnTo>
                  <a:pt x="38540" y="26540"/>
                </a:lnTo>
                <a:lnTo>
                  <a:pt x="38540" y="26610"/>
                </a:lnTo>
                <a:lnTo>
                  <a:pt x="38530" y="26610"/>
                </a:lnTo>
                <a:lnTo>
                  <a:pt x="38530" y="26640"/>
                </a:lnTo>
                <a:lnTo>
                  <a:pt x="38540" y="26640"/>
                </a:lnTo>
                <a:lnTo>
                  <a:pt x="38540" y="26650"/>
                </a:lnTo>
                <a:lnTo>
                  <a:pt x="38550" y="26650"/>
                </a:lnTo>
                <a:lnTo>
                  <a:pt x="38550" y="26670"/>
                </a:lnTo>
                <a:lnTo>
                  <a:pt x="38570" y="26670"/>
                </a:lnTo>
                <a:lnTo>
                  <a:pt x="38570" y="26770"/>
                </a:lnTo>
                <a:lnTo>
                  <a:pt x="38550" y="26770"/>
                </a:lnTo>
                <a:lnTo>
                  <a:pt x="38550" y="26830"/>
                </a:lnTo>
                <a:lnTo>
                  <a:pt x="38540" y="26830"/>
                </a:lnTo>
                <a:lnTo>
                  <a:pt x="38540" y="26820"/>
                </a:lnTo>
                <a:lnTo>
                  <a:pt x="38530" y="26820"/>
                </a:lnTo>
                <a:lnTo>
                  <a:pt x="38530" y="26830"/>
                </a:lnTo>
                <a:lnTo>
                  <a:pt x="38510" y="26830"/>
                </a:lnTo>
                <a:lnTo>
                  <a:pt x="38510" y="26880"/>
                </a:lnTo>
                <a:lnTo>
                  <a:pt x="38470" y="26880"/>
                </a:lnTo>
                <a:lnTo>
                  <a:pt x="38470" y="26900"/>
                </a:lnTo>
                <a:lnTo>
                  <a:pt x="38460" y="26900"/>
                </a:lnTo>
                <a:lnTo>
                  <a:pt x="38460" y="26910"/>
                </a:lnTo>
                <a:lnTo>
                  <a:pt x="38440" y="26910"/>
                </a:lnTo>
                <a:lnTo>
                  <a:pt x="38440" y="26930"/>
                </a:lnTo>
                <a:lnTo>
                  <a:pt x="38430" y="26930"/>
                </a:lnTo>
                <a:lnTo>
                  <a:pt x="38430" y="26960"/>
                </a:lnTo>
                <a:lnTo>
                  <a:pt x="38420" y="26960"/>
                </a:lnTo>
                <a:lnTo>
                  <a:pt x="38420" y="26990"/>
                </a:lnTo>
                <a:lnTo>
                  <a:pt x="38400" y="26990"/>
                </a:lnTo>
                <a:lnTo>
                  <a:pt x="38400" y="27020"/>
                </a:lnTo>
                <a:lnTo>
                  <a:pt x="38420" y="27020"/>
                </a:lnTo>
                <a:lnTo>
                  <a:pt x="38420" y="27060"/>
                </a:lnTo>
                <a:lnTo>
                  <a:pt x="38400" y="27060"/>
                </a:lnTo>
                <a:lnTo>
                  <a:pt x="38400" y="27080"/>
                </a:lnTo>
                <a:lnTo>
                  <a:pt x="38380" y="27080"/>
                </a:lnTo>
                <a:lnTo>
                  <a:pt x="38380" y="27090"/>
                </a:lnTo>
                <a:lnTo>
                  <a:pt x="38350" y="27090"/>
                </a:lnTo>
                <a:lnTo>
                  <a:pt x="38350" y="27110"/>
                </a:lnTo>
                <a:lnTo>
                  <a:pt x="38330" y="27110"/>
                </a:lnTo>
                <a:lnTo>
                  <a:pt x="38330" y="27120"/>
                </a:lnTo>
                <a:lnTo>
                  <a:pt x="38320" y="27120"/>
                </a:lnTo>
                <a:lnTo>
                  <a:pt x="38320" y="27140"/>
                </a:lnTo>
                <a:lnTo>
                  <a:pt x="38310" y="27140"/>
                </a:lnTo>
                <a:lnTo>
                  <a:pt x="38310" y="27150"/>
                </a:lnTo>
                <a:lnTo>
                  <a:pt x="38290" y="27150"/>
                </a:lnTo>
                <a:lnTo>
                  <a:pt x="38290" y="27200"/>
                </a:lnTo>
                <a:lnTo>
                  <a:pt x="38310" y="27200"/>
                </a:lnTo>
                <a:lnTo>
                  <a:pt x="38310" y="27220"/>
                </a:lnTo>
                <a:lnTo>
                  <a:pt x="38330" y="27220"/>
                </a:lnTo>
                <a:lnTo>
                  <a:pt x="38330" y="27480"/>
                </a:lnTo>
                <a:lnTo>
                  <a:pt x="38320" y="27480"/>
                </a:lnTo>
                <a:lnTo>
                  <a:pt x="38320" y="27490"/>
                </a:lnTo>
                <a:lnTo>
                  <a:pt x="38310" y="27490"/>
                </a:lnTo>
                <a:lnTo>
                  <a:pt x="38310" y="27480"/>
                </a:lnTo>
                <a:lnTo>
                  <a:pt x="38280" y="27480"/>
                </a:lnTo>
                <a:lnTo>
                  <a:pt x="38280" y="27490"/>
                </a:lnTo>
                <a:lnTo>
                  <a:pt x="38270" y="27490"/>
                </a:lnTo>
                <a:lnTo>
                  <a:pt x="38270" y="27510"/>
                </a:lnTo>
                <a:lnTo>
                  <a:pt x="38280" y="27510"/>
                </a:lnTo>
                <a:lnTo>
                  <a:pt x="38280" y="27520"/>
                </a:lnTo>
                <a:lnTo>
                  <a:pt x="38310" y="27520"/>
                </a:lnTo>
                <a:lnTo>
                  <a:pt x="38310" y="27540"/>
                </a:lnTo>
                <a:lnTo>
                  <a:pt x="38280" y="27540"/>
                </a:lnTo>
                <a:lnTo>
                  <a:pt x="38280" y="27550"/>
                </a:lnTo>
                <a:lnTo>
                  <a:pt x="38270" y="27550"/>
                </a:lnTo>
                <a:lnTo>
                  <a:pt x="38270" y="27570"/>
                </a:lnTo>
                <a:lnTo>
                  <a:pt x="38250" y="27570"/>
                </a:lnTo>
                <a:lnTo>
                  <a:pt x="38250" y="27600"/>
                </a:lnTo>
                <a:lnTo>
                  <a:pt x="38270" y="27600"/>
                </a:lnTo>
                <a:lnTo>
                  <a:pt x="38270" y="27630"/>
                </a:lnTo>
                <a:lnTo>
                  <a:pt x="38280" y="27630"/>
                </a:lnTo>
                <a:lnTo>
                  <a:pt x="38280" y="27660"/>
                </a:lnTo>
                <a:lnTo>
                  <a:pt x="38290" y="27660"/>
                </a:lnTo>
                <a:lnTo>
                  <a:pt x="38290" y="27690"/>
                </a:lnTo>
                <a:lnTo>
                  <a:pt x="38280" y="27690"/>
                </a:lnTo>
                <a:lnTo>
                  <a:pt x="38280" y="27670"/>
                </a:lnTo>
                <a:lnTo>
                  <a:pt x="38250" y="27670"/>
                </a:lnTo>
                <a:lnTo>
                  <a:pt x="38250" y="27660"/>
                </a:lnTo>
                <a:lnTo>
                  <a:pt x="38240" y="27660"/>
                </a:lnTo>
                <a:lnTo>
                  <a:pt x="38240" y="27610"/>
                </a:lnTo>
                <a:lnTo>
                  <a:pt x="38220" y="27610"/>
                </a:lnTo>
                <a:lnTo>
                  <a:pt x="38220" y="27600"/>
                </a:lnTo>
                <a:lnTo>
                  <a:pt x="38210" y="27600"/>
                </a:lnTo>
                <a:lnTo>
                  <a:pt x="38210" y="27610"/>
                </a:lnTo>
                <a:lnTo>
                  <a:pt x="38170" y="27610"/>
                </a:lnTo>
                <a:lnTo>
                  <a:pt x="38170" y="27630"/>
                </a:lnTo>
                <a:lnTo>
                  <a:pt x="38160" y="27630"/>
                </a:lnTo>
                <a:lnTo>
                  <a:pt x="38160" y="27640"/>
                </a:lnTo>
                <a:lnTo>
                  <a:pt x="38130" y="27640"/>
                </a:lnTo>
                <a:lnTo>
                  <a:pt x="38130" y="27660"/>
                </a:lnTo>
                <a:lnTo>
                  <a:pt x="38110" y="27660"/>
                </a:lnTo>
                <a:lnTo>
                  <a:pt x="38110" y="27670"/>
                </a:lnTo>
                <a:lnTo>
                  <a:pt x="38100" y="27670"/>
                </a:lnTo>
                <a:lnTo>
                  <a:pt x="38100" y="27700"/>
                </a:lnTo>
                <a:lnTo>
                  <a:pt x="38110" y="27700"/>
                </a:lnTo>
                <a:lnTo>
                  <a:pt x="38110" y="27760"/>
                </a:lnTo>
                <a:lnTo>
                  <a:pt x="38130" y="27760"/>
                </a:lnTo>
                <a:lnTo>
                  <a:pt x="38130" y="27780"/>
                </a:lnTo>
                <a:lnTo>
                  <a:pt x="38140" y="27780"/>
                </a:lnTo>
                <a:lnTo>
                  <a:pt x="38140" y="27760"/>
                </a:lnTo>
                <a:lnTo>
                  <a:pt x="38160" y="27760"/>
                </a:lnTo>
                <a:lnTo>
                  <a:pt x="38160" y="27750"/>
                </a:lnTo>
                <a:lnTo>
                  <a:pt x="38170" y="27750"/>
                </a:lnTo>
                <a:lnTo>
                  <a:pt x="38170" y="27720"/>
                </a:lnTo>
                <a:lnTo>
                  <a:pt x="38180" y="27720"/>
                </a:lnTo>
                <a:lnTo>
                  <a:pt x="38180" y="27690"/>
                </a:lnTo>
                <a:lnTo>
                  <a:pt x="38200" y="27690"/>
                </a:lnTo>
                <a:lnTo>
                  <a:pt x="38200" y="27700"/>
                </a:lnTo>
                <a:lnTo>
                  <a:pt x="38250" y="27700"/>
                </a:lnTo>
                <a:lnTo>
                  <a:pt x="38250" y="27720"/>
                </a:lnTo>
                <a:lnTo>
                  <a:pt x="38280" y="27720"/>
                </a:lnTo>
                <a:lnTo>
                  <a:pt x="38280" y="27730"/>
                </a:lnTo>
                <a:lnTo>
                  <a:pt x="38310" y="27730"/>
                </a:lnTo>
                <a:lnTo>
                  <a:pt x="38310" y="27750"/>
                </a:lnTo>
                <a:lnTo>
                  <a:pt x="38320" y="27750"/>
                </a:lnTo>
                <a:lnTo>
                  <a:pt x="38320" y="27760"/>
                </a:lnTo>
                <a:lnTo>
                  <a:pt x="38360" y="27760"/>
                </a:lnTo>
                <a:lnTo>
                  <a:pt x="38360" y="27750"/>
                </a:lnTo>
                <a:lnTo>
                  <a:pt x="38380" y="27750"/>
                </a:lnTo>
                <a:lnTo>
                  <a:pt x="38380" y="27730"/>
                </a:lnTo>
                <a:lnTo>
                  <a:pt x="38360" y="27730"/>
                </a:lnTo>
                <a:lnTo>
                  <a:pt x="38360" y="27720"/>
                </a:lnTo>
                <a:lnTo>
                  <a:pt x="38350" y="27720"/>
                </a:lnTo>
                <a:lnTo>
                  <a:pt x="38350" y="27700"/>
                </a:lnTo>
                <a:lnTo>
                  <a:pt x="38330" y="27700"/>
                </a:lnTo>
                <a:lnTo>
                  <a:pt x="38330" y="27630"/>
                </a:lnTo>
                <a:lnTo>
                  <a:pt x="38350" y="27630"/>
                </a:lnTo>
                <a:lnTo>
                  <a:pt x="38350" y="27610"/>
                </a:lnTo>
                <a:lnTo>
                  <a:pt x="38380" y="27610"/>
                </a:lnTo>
                <a:lnTo>
                  <a:pt x="38380" y="27600"/>
                </a:lnTo>
                <a:lnTo>
                  <a:pt x="38390" y="27600"/>
                </a:lnTo>
                <a:lnTo>
                  <a:pt x="38390" y="27580"/>
                </a:lnTo>
                <a:lnTo>
                  <a:pt x="38420" y="27580"/>
                </a:lnTo>
                <a:lnTo>
                  <a:pt x="38420" y="27600"/>
                </a:lnTo>
                <a:lnTo>
                  <a:pt x="38470" y="27600"/>
                </a:lnTo>
                <a:lnTo>
                  <a:pt x="38470" y="27610"/>
                </a:lnTo>
                <a:lnTo>
                  <a:pt x="38660" y="27610"/>
                </a:lnTo>
                <a:lnTo>
                  <a:pt x="38660" y="27600"/>
                </a:lnTo>
                <a:lnTo>
                  <a:pt x="38680" y="27600"/>
                </a:lnTo>
                <a:lnTo>
                  <a:pt x="38680" y="27580"/>
                </a:lnTo>
                <a:lnTo>
                  <a:pt x="38700" y="27580"/>
                </a:lnTo>
                <a:lnTo>
                  <a:pt x="38700" y="27570"/>
                </a:lnTo>
                <a:lnTo>
                  <a:pt x="38720" y="27570"/>
                </a:lnTo>
                <a:lnTo>
                  <a:pt x="38720" y="27550"/>
                </a:lnTo>
                <a:lnTo>
                  <a:pt x="38770" y="27550"/>
                </a:lnTo>
                <a:lnTo>
                  <a:pt x="38770" y="27540"/>
                </a:lnTo>
                <a:lnTo>
                  <a:pt x="38860" y="27540"/>
                </a:lnTo>
                <a:lnTo>
                  <a:pt x="38860" y="27520"/>
                </a:lnTo>
                <a:lnTo>
                  <a:pt x="38910" y="27520"/>
                </a:lnTo>
                <a:lnTo>
                  <a:pt x="38910" y="27510"/>
                </a:lnTo>
                <a:lnTo>
                  <a:pt x="38920" y="27510"/>
                </a:lnTo>
                <a:lnTo>
                  <a:pt x="38920" y="27440"/>
                </a:lnTo>
                <a:lnTo>
                  <a:pt x="38910" y="27440"/>
                </a:lnTo>
                <a:lnTo>
                  <a:pt x="38910" y="27430"/>
                </a:lnTo>
                <a:lnTo>
                  <a:pt x="38950" y="27430"/>
                </a:lnTo>
                <a:lnTo>
                  <a:pt x="38950" y="27410"/>
                </a:lnTo>
                <a:lnTo>
                  <a:pt x="38970" y="27410"/>
                </a:lnTo>
                <a:lnTo>
                  <a:pt x="38970" y="27380"/>
                </a:lnTo>
                <a:lnTo>
                  <a:pt x="38950" y="27380"/>
                </a:lnTo>
                <a:lnTo>
                  <a:pt x="38950" y="27340"/>
                </a:lnTo>
                <a:lnTo>
                  <a:pt x="38940" y="27340"/>
                </a:lnTo>
                <a:lnTo>
                  <a:pt x="38940" y="27290"/>
                </a:lnTo>
                <a:lnTo>
                  <a:pt x="38920" y="27290"/>
                </a:lnTo>
                <a:lnTo>
                  <a:pt x="38920" y="27260"/>
                </a:lnTo>
                <a:lnTo>
                  <a:pt x="38910" y="27260"/>
                </a:lnTo>
                <a:lnTo>
                  <a:pt x="38910" y="27200"/>
                </a:lnTo>
                <a:lnTo>
                  <a:pt x="38920" y="27200"/>
                </a:lnTo>
                <a:lnTo>
                  <a:pt x="38920" y="27190"/>
                </a:lnTo>
                <a:lnTo>
                  <a:pt x="38990" y="27190"/>
                </a:lnTo>
                <a:lnTo>
                  <a:pt x="38990" y="27200"/>
                </a:lnTo>
                <a:lnTo>
                  <a:pt x="38980" y="27200"/>
                </a:lnTo>
                <a:lnTo>
                  <a:pt x="38980" y="27220"/>
                </a:lnTo>
                <a:lnTo>
                  <a:pt x="38990" y="27220"/>
                </a:lnTo>
                <a:lnTo>
                  <a:pt x="38990" y="27230"/>
                </a:lnTo>
                <a:lnTo>
                  <a:pt x="39030" y="27230"/>
                </a:lnTo>
                <a:lnTo>
                  <a:pt x="39030" y="27250"/>
                </a:lnTo>
                <a:lnTo>
                  <a:pt x="39060" y="27250"/>
                </a:lnTo>
                <a:lnTo>
                  <a:pt x="39060" y="27230"/>
                </a:lnTo>
                <a:lnTo>
                  <a:pt x="39120" y="27230"/>
                </a:lnTo>
                <a:lnTo>
                  <a:pt x="39120" y="27250"/>
                </a:lnTo>
                <a:lnTo>
                  <a:pt x="39160" y="27250"/>
                </a:lnTo>
                <a:lnTo>
                  <a:pt x="39160" y="27230"/>
                </a:lnTo>
                <a:lnTo>
                  <a:pt x="39230" y="27230"/>
                </a:lnTo>
                <a:lnTo>
                  <a:pt x="39230" y="27220"/>
                </a:lnTo>
                <a:lnTo>
                  <a:pt x="39240" y="27220"/>
                </a:lnTo>
                <a:lnTo>
                  <a:pt x="39240" y="27200"/>
                </a:lnTo>
                <a:lnTo>
                  <a:pt x="39270" y="27200"/>
                </a:lnTo>
                <a:lnTo>
                  <a:pt x="39270" y="27190"/>
                </a:lnTo>
                <a:lnTo>
                  <a:pt x="39320" y="27190"/>
                </a:lnTo>
                <a:lnTo>
                  <a:pt x="39320" y="27170"/>
                </a:lnTo>
                <a:lnTo>
                  <a:pt x="39340" y="27170"/>
                </a:lnTo>
                <a:lnTo>
                  <a:pt x="39340" y="27150"/>
                </a:lnTo>
                <a:lnTo>
                  <a:pt x="39350" y="27150"/>
                </a:lnTo>
                <a:lnTo>
                  <a:pt x="39350" y="27140"/>
                </a:lnTo>
                <a:lnTo>
                  <a:pt x="39390" y="27140"/>
                </a:lnTo>
                <a:lnTo>
                  <a:pt x="39390" y="27120"/>
                </a:lnTo>
                <a:lnTo>
                  <a:pt x="39430" y="27120"/>
                </a:lnTo>
                <a:lnTo>
                  <a:pt x="39430" y="27110"/>
                </a:lnTo>
                <a:lnTo>
                  <a:pt x="39450" y="27110"/>
                </a:lnTo>
                <a:lnTo>
                  <a:pt x="39450" y="27090"/>
                </a:lnTo>
                <a:lnTo>
                  <a:pt x="39490" y="27090"/>
                </a:lnTo>
                <a:lnTo>
                  <a:pt x="39490" y="27080"/>
                </a:lnTo>
                <a:lnTo>
                  <a:pt x="39500" y="27080"/>
                </a:lnTo>
                <a:lnTo>
                  <a:pt x="39500" y="27030"/>
                </a:lnTo>
                <a:lnTo>
                  <a:pt x="39510" y="27030"/>
                </a:lnTo>
                <a:lnTo>
                  <a:pt x="39510" y="27020"/>
                </a:lnTo>
                <a:lnTo>
                  <a:pt x="39530" y="27020"/>
                </a:lnTo>
                <a:lnTo>
                  <a:pt x="39530" y="27000"/>
                </a:lnTo>
                <a:lnTo>
                  <a:pt x="39570" y="27000"/>
                </a:lnTo>
                <a:lnTo>
                  <a:pt x="39570" y="26990"/>
                </a:lnTo>
                <a:lnTo>
                  <a:pt x="39600" y="26990"/>
                </a:lnTo>
                <a:lnTo>
                  <a:pt x="39600" y="26970"/>
                </a:lnTo>
                <a:lnTo>
                  <a:pt x="39610" y="26970"/>
                </a:lnTo>
                <a:lnTo>
                  <a:pt x="39610" y="26960"/>
                </a:lnTo>
                <a:lnTo>
                  <a:pt x="39620" y="2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