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Khor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Al Kh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610" y="34860"/>
                </a:moveTo>
                <a:lnTo>
                  <a:pt x="67340" y="34800"/>
                </a:lnTo>
                <a:lnTo>
                  <a:pt x="67110" y="34740"/>
                </a:lnTo>
                <a:lnTo>
                  <a:pt x="66910" y="34560"/>
                </a:lnTo>
                <a:lnTo>
                  <a:pt x="66470" y="34540"/>
                </a:lnTo>
                <a:lnTo>
                  <a:pt x="66280" y="34410"/>
                </a:lnTo>
                <a:lnTo>
                  <a:pt x="64840" y="34380"/>
                </a:lnTo>
                <a:lnTo>
                  <a:pt x="63100" y="33620"/>
                </a:lnTo>
                <a:lnTo>
                  <a:pt x="62910" y="33620"/>
                </a:lnTo>
                <a:lnTo>
                  <a:pt x="62560" y="33840"/>
                </a:lnTo>
                <a:lnTo>
                  <a:pt x="62160" y="34000"/>
                </a:lnTo>
                <a:lnTo>
                  <a:pt x="60730" y="35290"/>
                </a:lnTo>
                <a:lnTo>
                  <a:pt x="60210" y="35310"/>
                </a:lnTo>
                <a:lnTo>
                  <a:pt x="60320" y="35950"/>
                </a:lnTo>
                <a:lnTo>
                  <a:pt x="60740" y="37970"/>
                </a:lnTo>
                <a:lnTo>
                  <a:pt x="60760" y="38440"/>
                </a:lnTo>
                <a:lnTo>
                  <a:pt x="55980" y="38760"/>
                </a:lnTo>
                <a:lnTo>
                  <a:pt x="55760" y="38630"/>
                </a:lnTo>
                <a:lnTo>
                  <a:pt x="55520" y="38420"/>
                </a:lnTo>
                <a:lnTo>
                  <a:pt x="55240" y="38330"/>
                </a:lnTo>
                <a:lnTo>
                  <a:pt x="54910" y="38140"/>
                </a:lnTo>
                <a:lnTo>
                  <a:pt x="54760" y="38030"/>
                </a:lnTo>
                <a:lnTo>
                  <a:pt x="54530" y="37890"/>
                </a:lnTo>
                <a:lnTo>
                  <a:pt x="54280" y="37720"/>
                </a:lnTo>
                <a:lnTo>
                  <a:pt x="54030" y="37570"/>
                </a:lnTo>
                <a:lnTo>
                  <a:pt x="53820" y="37370"/>
                </a:lnTo>
                <a:lnTo>
                  <a:pt x="53560" y="37190"/>
                </a:lnTo>
                <a:lnTo>
                  <a:pt x="53540" y="37170"/>
                </a:lnTo>
                <a:lnTo>
                  <a:pt x="53260" y="36910"/>
                </a:lnTo>
                <a:lnTo>
                  <a:pt x="53100" y="36660"/>
                </a:lnTo>
                <a:lnTo>
                  <a:pt x="52930" y="36410"/>
                </a:lnTo>
                <a:lnTo>
                  <a:pt x="52800" y="36210"/>
                </a:lnTo>
                <a:lnTo>
                  <a:pt x="52650" y="36000"/>
                </a:lnTo>
                <a:lnTo>
                  <a:pt x="52530" y="35730"/>
                </a:lnTo>
                <a:lnTo>
                  <a:pt x="52500" y="35490"/>
                </a:lnTo>
                <a:lnTo>
                  <a:pt x="52520" y="35250"/>
                </a:lnTo>
                <a:lnTo>
                  <a:pt x="52490" y="34950"/>
                </a:lnTo>
                <a:lnTo>
                  <a:pt x="52650" y="34820"/>
                </a:lnTo>
                <a:lnTo>
                  <a:pt x="52680" y="34460"/>
                </a:lnTo>
                <a:lnTo>
                  <a:pt x="52740" y="34210"/>
                </a:lnTo>
                <a:lnTo>
                  <a:pt x="52860" y="34010"/>
                </a:lnTo>
                <a:lnTo>
                  <a:pt x="52890" y="33790"/>
                </a:lnTo>
                <a:lnTo>
                  <a:pt x="53030" y="33580"/>
                </a:lnTo>
                <a:lnTo>
                  <a:pt x="53030" y="33360"/>
                </a:lnTo>
                <a:lnTo>
                  <a:pt x="53060" y="33040"/>
                </a:lnTo>
                <a:lnTo>
                  <a:pt x="53210" y="32980"/>
                </a:lnTo>
                <a:lnTo>
                  <a:pt x="53190" y="31170"/>
                </a:lnTo>
                <a:lnTo>
                  <a:pt x="53330" y="31030"/>
                </a:lnTo>
                <a:lnTo>
                  <a:pt x="53420" y="30870"/>
                </a:lnTo>
                <a:lnTo>
                  <a:pt x="53500" y="30710"/>
                </a:lnTo>
                <a:lnTo>
                  <a:pt x="53680" y="30590"/>
                </a:lnTo>
                <a:lnTo>
                  <a:pt x="53740" y="30370"/>
                </a:lnTo>
                <a:lnTo>
                  <a:pt x="53920" y="30130"/>
                </a:lnTo>
                <a:lnTo>
                  <a:pt x="46150" y="30160"/>
                </a:lnTo>
                <a:lnTo>
                  <a:pt x="46180" y="26930"/>
                </a:lnTo>
                <a:lnTo>
                  <a:pt x="39620" y="26960"/>
                </a:lnTo>
                <a:lnTo>
                  <a:pt x="39620" y="26940"/>
                </a:lnTo>
                <a:lnTo>
                  <a:pt x="39640" y="26940"/>
                </a:lnTo>
                <a:lnTo>
                  <a:pt x="39640" y="26930"/>
                </a:lnTo>
                <a:lnTo>
                  <a:pt x="39650" y="26930"/>
                </a:lnTo>
                <a:lnTo>
                  <a:pt x="39650" y="26910"/>
                </a:lnTo>
                <a:lnTo>
                  <a:pt x="39670" y="26910"/>
                </a:lnTo>
                <a:lnTo>
                  <a:pt x="39670" y="26900"/>
                </a:lnTo>
                <a:lnTo>
                  <a:pt x="39680" y="26900"/>
                </a:lnTo>
                <a:lnTo>
                  <a:pt x="39680" y="26870"/>
                </a:lnTo>
                <a:lnTo>
                  <a:pt x="39670" y="26870"/>
                </a:lnTo>
                <a:lnTo>
                  <a:pt x="39670" y="26830"/>
                </a:lnTo>
                <a:lnTo>
                  <a:pt x="39650" y="26830"/>
                </a:lnTo>
                <a:lnTo>
                  <a:pt x="39650" y="26800"/>
                </a:lnTo>
                <a:lnTo>
                  <a:pt x="39640" y="26800"/>
                </a:lnTo>
                <a:lnTo>
                  <a:pt x="39640" y="26790"/>
                </a:lnTo>
                <a:lnTo>
                  <a:pt x="39620" y="26790"/>
                </a:lnTo>
                <a:lnTo>
                  <a:pt x="39620" y="26770"/>
                </a:lnTo>
                <a:lnTo>
                  <a:pt x="39610" y="26770"/>
                </a:lnTo>
                <a:lnTo>
                  <a:pt x="39610" y="26740"/>
                </a:lnTo>
                <a:lnTo>
                  <a:pt x="39600" y="26740"/>
                </a:lnTo>
                <a:lnTo>
                  <a:pt x="39600" y="26730"/>
                </a:lnTo>
                <a:lnTo>
                  <a:pt x="39580" y="26730"/>
                </a:lnTo>
                <a:lnTo>
                  <a:pt x="39580" y="26680"/>
                </a:lnTo>
                <a:lnTo>
                  <a:pt x="39570" y="26680"/>
                </a:lnTo>
                <a:lnTo>
                  <a:pt x="39570" y="26540"/>
                </a:lnTo>
                <a:lnTo>
                  <a:pt x="39560" y="26540"/>
                </a:lnTo>
                <a:lnTo>
                  <a:pt x="39560" y="26510"/>
                </a:lnTo>
                <a:lnTo>
                  <a:pt x="39540" y="26510"/>
                </a:lnTo>
                <a:lnTo>
                  <a:pt x="39540" y="26470"/>
                </a:lnTo>
                <a:lnTo>
                  <a:pt x="39530" y="26470"/>
                </a:lnTo>
                <a:lnTo>
                  <a:pt x="39530" y="26440"/>
                </a:lnTo>
                <a:lnTo>
                  <a:pt x="39510" y="26440"/>
                </a:lnTo>
                <a:lnTo>
                  <a:pt x="39510" y="26390"/>
                </a:lnTo>
                <a:lnTo>
                  <a:pt x="39500" y="26390"/>
                </a:lnTo>
                <a:lnTo>
                  <a:pt x="39500" y="26350"/>
                </a:lnTo>
                <a:lnTo>
                  <a:pt x="39490" y="26350"/>
                </a:lnTo>
                <a:lnTo>
                  <a:pt x="39490" y="26320"/>
                </a:lnTo>
                <a:lnTo>
                  <a:pt x="39470" y="26320"/>
                </a:lnTo>
                <a:lnTo>
                  <a:pt x="39470" y="26260"/>
                </a:lnTo>
                <a:lnTo>
                  <a:pt x="39490" y="26260"/>
                </a:lnTo>
                <a:lnTo>
                  <a:pt x="39490" y="26210"/>
                </a:lnTo>
                <a:lnTo>
                  <a:pt x="39470" y="26210"/>
                </a:lnTo>
                <a:lnTo>
                  <a:pt x="39470" y="26150"/>
                </a:lnTo>
                <a:lnTo>
                  <a:pt x="39490" y="26150"/>
                </a:lnTo>
                <a:lnTo>
                  <a:pt x="39490" y="26100"/>
                </a:lnTo>
                <a:lnTo>
                  <a:pt x="39510" y="26100"/>
                </a:lnTo>
                <a:lnTo>
                  <a:pt x="39510" y="26090"/>
                </a:lnTo>
                <a:lnTo>
                  <a:pt x="39610" y="26090"/>
                </a:lnTo>
                <a:lnTo>
                  <a:pt x="39610" y="26100"/>
                </a:lnTo>
                <a:lnTo>
                  <a:pt x="39620" y="26100"/>
                </a:lnTo>
                <a:lnTo>
                  <a:pt x="39620" y="26120"/>
                </a:lnTo>
                <a:lnTo>
                  <a:pt x="39650" y="26120"/>
                </a:lnTo>
                <a:lnTo>
                  <a:pt x="39650" y="26100"/>
                </a:lnTo>
                <a:lnTo>
                  <a:pt x="39670" y="26100"/>
                </a:lnTo>
                <a:lnTo>
                  <a:pt x="39670" y="26090"/>
                </a:lnTo>
                <a:lnTo>
                  <a:pt x="39680" y="26090"/>
                </a:lnTo>
                <a:lnTo>
                  <a:pt x="39680" y="26070"/>
                </a:lnTo>
                <a:lnTo>
                  <a:pt x="39710" y="26070"/>
                </a:lnTo>
                <a:lnTo>
                  <a:pt x="39710" y="26090"/>
                </a:lnTo>
                <a:lnTo>
                  <a:pt x="39720" y="26090"/>
                </a:lnTo>
                <a:lnTo>
                  <a:pt x="39720" y="26070"/>
                </a:lnTo>
                <a:lnTo>
                  <a:pt x="39750" y="26070"/>
                </a:lnTo>
                <a:lnTo>
                  <a:pt x="39750" y="26060"/>
                </a:lnTo>
                <a:lnTo>
                  <a:pt x="39780" y="26060"/>
                </a:lnTo>
                <a:lnTo>
                  <a:pt x="39780" y="26040"/>
                </a:lnTo>
                <a:lnTo>
                  <a:pt x="39790" y="26040"/>
                </a:lnTo>
                <a:lnTo>
                  <a:pt x="39790" y="26030"/>
                </a:lnTo>
                <a:lnTo>
                  <a:pt x="39820" y="26030"/>
                </a:lnTo>
                <a:lnTo>
                  <a:pt x="39820" y="26010"/>
                </a:lnTo>
                <a:lnTo>
                  <a:pt x="39840" y="26010"/>
                </a:lnTo>
                <a:lnTo>
                  <a:pt x="39840" y="26000"/>
                </a:lnTo>
                <a:lnTo>
                  <a:pt x="39860" y="26000"/>
                </a:lnTo>
                <a:lnTo>
                  <a:pt x="39860" y="25980"/>
                </a:lnTo>
                <a:lnTo>
                  <a:pt x="39870" y="25980"/>
                </a:lnTo>
                <a:lnTo>
                  <a:pt x="39870" y="25970"/>
                </a:lnTo>
                <a:lnTo>
                  <a:pt x="39890" y="25970"/>
                </a:lnTo>
                <a:lnTo>
                  <a:pt x="39890" y="25930"/>
                </a:lnTo>
                <a:lnTo>
                  <a:pt x="39900" y="25930"/>
                </a:lnTo>
                <a:lnTo>
                  <a:pt x="39900" y="25900"/>
                </a:lnTo>
                <a:lnTo>
                  <a:pt x="39910" y="25900"/>
                </a:lnTo>
                <a:lnTo>
                  <a:pt x="39910" y="25890"/>
                </a:lnTo>
                <a:lnTo>
                  <a:pt x="39930" y="25890"/>
                </a:lnTo>
                <a:lnTo>
                  <a:pt x="39930" y="25860"/>
                </a:lnTo>
                <a:lnTo>
                  <a:pt x="39940" y="25860"/>
                </a:lnTo>
                <a:lnTo>
                  <a:pt x="39940" y="25830"/>
                </a:lnTo>
                <a:lnTo>
                  <a:pt x="39950" y="25830"/>
                </a:lnTo>
                <a:lnTo>
                  <a:pt x="39950" y="25800"/>
                </a:lnTo>
                <a:lnTo>
                  <a:pt x="39970" y="25800"/>
                </a:lnTo>
                <a:lnTo>
                  <a:pt x="39970" y="25770"/>
                </a:lnTo>
                <a:lnTo>
                  <a:pt x="39980" y="25770"/>
                </a:lnTo>
                <a:lnTo>
                  <a:pt x="39980" y="25740"/>
                </a:lnTo>
                <a:lnTo>
                  <a:pt x="40000" y="25740"/>
                </a:lnTo>
                <a:lnTo>
                  <a:pt x="40000" y="25690"/>
                </a:lnTo>
                <a:lnTo>
                  <a:pt x="40010" y="25690"/>
                </a:lnTo>
                <a:lnTo>
                  <a:pt x="40010" y="25660"/>
                </a:lnTo>
                <a:lnTo>
                  <a:pt x="40000" y="25660"/>
                </a:lnTo>
                <a:lnTo>
                  <a:pt x="40000" y="25650"/>
                </a:lnTo>
                <a:lnTo>
                  <a:pt x="39980" y="25650"/>
                </a:lnTo>
                <a:lnTo>
                  <a:pt x="39980" y="25610"/>
                </a:lnTo>
                <a:lnTo>
                  <a:pt x="39970" y="25610"/>
                </a:lnTo>
                <a:lnTo>
                  <a:pt x="39970" y="25580"/>
                </a:lnTo>
                <a:lnTo>
                  <a:pt x="39950" y="25580"/>
                </a:lnTo>
                <a:lnTo>
                  <a:pt x="39950" y="25550"/>
                </a:lnTo>
                <a:lnTo>
                  <a:pt x="39980" y="25550"/>
                </a:lnTo>
                <a:lnTo>
                  <a:pt x="39980" y="25540"/>
                </a:lnTo>
                <a:lnTo>
                  <a:pt x="40000" y="25540"/>
                </a:lnTo>
                <a:lnTo>
                  <a:pt x="40000" y="25520"/>
                </a:lnTo>
                <a:lnTo>
                  <a:pt x="40010" y="25520"/>
                </a:lnTo>
                <a:lnTo>
                  <a:pt x="40010" y="25480"/>
                </a:lnTo>
                <a:lnTo>
                  <a:pt x="40000" y="25480"/>
                </a:lnTo>
                <a:lnTo>
                  <a:pt x="40000" y="25460"/>
                </a:lnTo>
                <a:lnTo>
                  <a:pt x="39980" y="25460"/>
                </a:lnTo>
                <a:lnTo>
                  <a:pt x="39980" y="25450"/>
                </a:lnTo>
                <a:lnTo>
                  <a:pt x="39970" y="25450"/>
                </a:lnTo>
                <a:lnTo>
                  <a:pt x="39970" y="25430"/>
                </a:lnTo>
                <a:lnTo>
                  <a:pt x="39950" y="25430"/>
                </a:lnTo>
                <a:lnTo>
                  <a:pt x="39950" y="25420"/>
                </a:lnTo>
                <a:lnTo>
                  <a:pt x="39870" y="25420"/>
                </a:lnTo>
                <a:lnTo>
                  <a:pt x="39870" y="25400"/>
                </a:lnTo>
                <a:lnTo>
                  <a:pt x="39860" y="25400"/>
                </a:lnTo>
                <a:lnTo>
                  <a:pt x="39860" y="25390"/>
                </a:lnTo>
                <a:lnTo>
                  <a:pt x="39830" y="25390"/>
                </a:lnTo>
                <a:lnTo>
                  <a:pt x="39830" y="25370"/>
                </a:lnTo>
                <a:lnTo>
                  <a:pt x="39760" y="25370"/>
                </a:lnTo>
                <a:lnTo>
                  <a:pt x="39760" y="25390"/>
                </a:lnTo>
                <a:lnTo>
                  <a:pt x="39690" y="25390"/>
                </a:lnTo>
                <a:lnTo>
                  <a:pt x="39690" y="25280"/>
                </a:lnTo>
                <a:lnTo>
                  <a:pt x="39720" y="25280"/>
                </a:lnTo>
                <a:lnTo>
                  <a:pt x="39720" y="25260"/>
                </a:lnTo>
                <a:lnTo>
                  <a:pt x="39730" y="25260"/>
                </a:lnTo>
                <a:lnTo>
                  <a:pt x="39730" y="25250"/>
                </a:lnTo>
                <a:lnTo>
                  <a:pt x="39750" y="25250"/>
                </a:lnTo>
                <a:lnTo>
                  <a:pt x="39750" y="25230"/>
                </a:lnTo>
                <a:lnTo>
                  <a:pt x="39760" y="25230"/>
                </a:lnTo>
                <a:lnTo>
                  <a:pt x="39760" y="25220"/>
                </a:lnTo>
                <a:lnTo>
                  <a:pt x="39780" y="25220"/>
                </a:lnTo>
                <a:lnTo>
                  <a:pt x="39780" y="25200"/>
                </a:lnTo>
                <a:lnTo>
                  <a:pt x="39790" y="25200"/>
                </a:lnTo>
                <a:lnTo>
                  <a:pt x="39790" y="25170"/>
                </a:lnTo>
                <a:lnTo>
                  <a:pt x="39800" y="25170"/>
                </a:lnTo>
                <a:lnTo>
                  <a:pt x="39800" y="25140"/>
                </a:lnTo>
                <a:lnTo>
                  <a:pt x="39820" y="25140"/>
                </a:lnTo>
                <a:lnTo>
                  <a:pt x="39820" y="25100"/>
                </a:lnTo>
                <a:lnTo>
                  <a:pt x="39830" y="25100"/>
                </a:lnTo>
                <a:lnTo>
                  <a:pt x="39830" y="25030"/>
                </a:lnTo>
                <a:lnTo>
                  <a:pt x="39840" y="25030"/>
                </a:lnTo>
                <a:lnTo>
                  <a:pt x="39840" y="24970"/>
                </a:lnTo>
                <a:lnTo>
                  <a:pt x="39860" y="24970"/>
                </a:lnTo>
                <a:lnTo>
                  <a:pt x="39860" y="24900"/>
                </a:lnTo>
                <a:lnTo>
                  <a:pt x="39870" y="24900"/>
                </a:lnTo>
                <a:lnTo>
                  <a:pt x="39870" y="24850"/>
                </a:lnTo>
                <a:lnTo>
                  <a:pt x="39860" y="24850"/>
                </a:lnTo>
                <a:lnTo>
                  <a:pt x="39860" y="24840"/>
                </a:lnTo>
                <a:lnTo>
                  <a:pt x="39840" y="24840"/>
                </a:lnTo>
                <a:lnTo>
                  <a:pt x="39840" y="24810"/>
                </a:lnTo>
                <a:lnTo>
                  <a:pt x="39830" y="24810"/>
                </a:lnTo>
                <a:lnTo>
                  <a:pt x="39830" y="24790"/>
                </a:lnTo>
                <a:lnTo>
                  <a:pt x="39820" y="24790"/>
                </a:lnTo>
                <a:lnTo>
                  <a:pt x="39820" y="24670"/>
                </a:lnTo>
                <a:lnTo>
                  <a:pt x="39800" y="24670"/>
                </a:lnTo>
                <a:lnTo>
                  <a:pt x="39800" y="24650"/>
                </a:lnTo>
                <a:lnTo>
                  <a:pt x="39780" y="24650"/>
                </a:lnTo>
                <a:lnTo>
                  <a:pt x="39780" y="24590"/>
                </a:lnTo>
                <a:lnTo>
                  <a:pt x="39790" y="24590"/>
                </a:lnTo>
                <a:lnTo>
                  <a:pt x="39790" y="24550"/>
                </a:lnTo>
                <a:lnTo>
                  <a:pt x="39800" y="24550"/>
                </a:lnTo>
                <a:lnTo>
                  <a:pt x="39800" y="24530"/>
                </a:lnTo>
                <a:lnTo>
                  <a:pt x="39820" y="24530"/>
                </a:lnTo>
                <a:lnTo>
                  <a:pt x="39820" y="24520"/>
                </a:lnTo>
                <a:lnTo>
                  <a:pt x="39800" y="24520"/>
                </a:lnTo>
                <a:lnTo>
                  <a:pt x="39800" y="24500"/>
                </a:lnTo>
                <a:lnTo>
                  <a:pt x="39790" y="24500"/>
                </a:lnTo>
                <a:lnTo>
                  <a:pt x="39790" y="24490"/>
                </a:lnTo>
                <a:lnTo>
                  <a:pt x="39760" y="24490"/>
                </a:lnTo>
                <a:lnTo>
                  <a:pt x="39760" y="24470"/>
                </a:lnTo>
                <a:lnTo>
                  <a:pt x="39730" y="24470"/>
                </a:lnTo>
                <a:lnTo>
                  <a:pt x="39730" y="24460"/>
                </a:lnTo>
                <a:lnTo>
                  <a:pt x="39720" y="24460"/>
                </a:lnTo>
                <a:lnTo>
                  <a:pt x="39720" y="24470"/>
                </a:lnTo>
                <a:lnTo>
                  <a:pt x="39680" y="24470"/>
                </a:lnTo>
                <a:lnTo>
                  <a:pt x="39680" y="24420"/>
                </a:lnTo>
                <a:lnTo>
                  <a:pt x="39690" y="24420"/>
                </a:lnTo>
                <a:lnTo>
                  <a:pt x="39690" y="24360"/>
                </a:lnTo>
                <a:lnTo>
                  <a:pt x="39710" y="24360"/>
                </a:lnTo>
                <a:lnTo>
                  <a:pt x="39710" y="24320"/>
                </a:lnTo>
                <a:lnTo>
                  <a:pt x="39690" y="24320"/>
                </a:lnTo>
                <a:lnTo>
                  <a:pt x="39690" y="24300"/>
                </a:lnTo>
                <a:lnTo>
                  <a:pt x="39530" y="24300"/>
                </a:lnTo>
                <a:lnTo>
                  <a:pt x="39530" y="24260"/>
                </a:lnTo>
                <a:lnTo>
                  <a:pt x="39510" y="24260"/>
                </a:lnTo>
                <a:lnTo>
                  <a:pt x="39510" y="24240"/>
                </a:lnTo>
                <a:lnTo>
                  <a:pt x="39490" y="24240"/>
                </a:lnTo>
                <a:lnTo>
                  <a:pt x="39490" y="24230"/>
                </a:lnTo>
                <a:lnTo>
                  <a:pt x="39420" y="24230"/>
                </a:lnTo>
                <a:lnTo>
                  <a:pt x="39420" y="24240"/>
                </a:lnTo>
                <a:lnTo>
                  <a:pt x="39340" y="24240"/>
                </a:lnTo>
                <a:lnTo>
                  <a:pt x="39340" y="24260"/>
                </a:lnTo>
                <a:lnTo>
                  <a:pt x="39280" y="24260"/>
                </a:lnTo>
                <a:lnTo>
                  <a:pt x="39280" y="24270"/>
                </a:lnTo>
                <a:lnTo>
                  <a:pt x="39230" y="24270"/>
                </a:lnTo>
                <a:lnTo>
                  <a:pt x="39230" y="24290"/>
                </a:lnTo>
                <a:lnTo>
                  <a:pt x="39140" y="24290"/>
                </a:lnTo>
                <a:lnTo>
                  <a:pt x="39140" y="24270"/>
                </a:lnTo>
                <a:lnTo>
                  <a:pt x="39030" y="24270"/>
                </a:lnTo>
                <a:lnTo>
                  <a:pt x="39030" y="24260"/>
                </a:lnTo>
                <a:lnTo>
                  <a:pt x="38980" y="24260"/>
                </a:lnTo>
                <a:lnTo>
                  <a:pt x="38980" y="24270"/>
                </a:lnTo>
                <a:lnTo>
                  <a:pt x="38950" y="24270"/>
                </a:lnTo>
                <a:lnTo>
                  <a:pt x="38950" y="24290"/>
                </a:lnTo>
                <a:lnTo>
                  <a:pt x="38920" y="24290"/>
                </a:lnTo>
                <a:lnTo>
                  <a:pt x="38920" y="24300"/>
                </a:lnTo>
                <a:lnTo>
                  <a:pt x="38900" y="24300"/>
                </a:lnTo>
                <a:lnTo>
                  <a:pt x="38900" y="24320"/>
                </a:lnTo>
                <a:lnTo>
                  <a:pt x="38880" y="24320"/>
                </a:lnTo>
                <a:lnTo>
                  <a:pt x="38880" y="24330"/>
                </a:lnTo>
                <a:lnTo>
                  <a:pt x="38870" y="24330"/>
                </a:lnTo>
                <a:lnTo>
                  <a:pt x="38870" y="24360"/>
                </a:lnTo>
                <a:lnTo>
                  <a:pt x="38840" y="24360"/>
                </a:lnTo>
                <a:lnTo>
                  <a:pt x="38840" y="24380"/>
                </a:lnTo>
                <a:lnTo>
                  <a:pt x="38830" y="24380"/>
                </a:lnTo>
                <a:lnTo>
                  <a:pt x="38830" y="24350"/>
                </a:lnTo>
                <a:lnTo>
                  <a:pt x="38810" y="24350"/>
                </a:lnTo>
                <a:lnTo>
                  <a:pt x="38810" y="24270"/>
                </a:lnTo>
                <a:lnTo>
                  <a:pt x="38800" y="24270"/>
                </a:lnTo>
                <a:lnTo>
                  <a:pt x="38800" y="24260"/>
                </a:lnTo>
                <a:lnTo>
                  <a:pt x="38790" y="24260"/>
                </a:lnTo>
                <a:lnTo>
                  <a:pt x="38790" y="24240"/>
                </a:lnTo>
                <a:lnTo>
                  <a:pt x="38770" y="24240"/>
                </a:lnTo>
                <a:lnTo>
                  <a:pt x="38770" y="24260"/>
                </a:lnTo>
                <a:lnTo>
                  <a:pt x="38760" y="24260"/>
                </a:lnTo>
                <a:lnTo>
                  <a:pt x="38760" y="24270"/>
                </a:lnTo>
                <a:lnTo>
                  <a:pt x="38750" y="24270"/>
                </a:lnTo>
                <a:lnTo>
                  <a:pt x="38750" y="24260"/>
                </a:lnTo>
                <a:lnTo>
                  <a:pt x="38690" y="24260"/>
                </a:lnTo>
                <a:lnTo>
                  <a:pt x="38690" y="24230"/>
                </a:lnTo>
                <a:lnTo>
                  <a:pt x="38680" y="24230"/>
                </a:lnTo>
                <a:lnTo>
                  <a:pt x="38680" y="24180"/>
                </a:lnTo>
                <a:lnTo>
                  <a:pt x="38660" y="24180"/>
                </a:lnTo>
                <a:lnTo>
                  <a:pt x="38660" y="24170"/>
                </a:lnTo>
                <a:lnTo>
                  <a:pt x="38680" y="24170"/>
                </a:lnTo>
                <a:lnTo>
                  <a:pt x="38680" y="24150"/>
                </a:lnTo>
                <a:lnTo>
                  <a:pt x="38690" y="24150"/>
                </a:lnTo>
                <a:lnTo>
                  <a:pt x="38690" y="24130"/>
                </a:lnTo>
                <a:lnTo>
                  <a:pt x="38680" y="24130"/>
                </a:lnTo>
                <a:lnTo>
                  <a:pt x="38680" y="24120"/>
                </a:lnTo>
                <a:lnTo>
                  <a:pt x="38660" y="24120"/>
                </a:lnTo>
                <a:lnTo>
                  <a:pt x="38660" y="24100"/>
                </a:lnTo>
                <a:lnTo>
                  <a:pt x="38650" y="24100"/>
                </a:lnTo>
                <a:lnTo>
                  <a:pt x="38650" y="24090"/>
                </a:lnTo>
                <a:lnTo>
                  <a:pt x="38640" y="24090"/>
                </a:lnTo>
                <a:lnTo>
                  <a:pt x="38640" y="24070"/>
                </a:lnTo>
                <a:lnTo>
                  <a:pt x="38590" y="24070"/>
                </a:lnTo>
                <a:lnTo>
                  <a:pt x="38590" y="24090"/>
                </a:lnTo>
                <a:lnTo>
                  <a:pt x="38570" y="24090"/>
                </a:lnTo>
                <a:lnTo>
                  <a:pt x="38570" y="24070"/>
                </a:lnTo>
                <a:lnTo>
                  <a:pt x="38510" y="24070"/>
                </a:lnTo>
                <a:lnTo>
                  <a:pt x="38510" y="24060"/>
                </a:lnTo>
                <a:lnTo>
                  <a:pt x="38480" y="24060"/>
                </a:lnTo>
                <a:lnTo>
                  <a:pt x="38480" y="24040"/>
                </a:lnTo>
                <a:lnTo>
                  <a:pt x="38470" y="24040"/>
                </a:lnTo>
                <a:lnTo>
                  <a:pt x="38470" y="24030"/>
                </a:lnTo>
                <a:lnTo>
                  <a:pt x="38460" y="24030"/>
                </a:lnTo>
                <a:lnTo>
                  <a:pt x="38460" y="24010"/>
                </a:lnTo>
                <a:lnTo>
                  <a:pt x="38440" y="24010"/>
                </a:lnTo>
                <a:lnTo>
                  <a:pt x="38440" y="24000"/>
                </a:lnTo>
                <a:lnTo>
                  <a:pt x="38430" y="24000"/>
                </a:lnTo>
                <a:lnTo>
                  <a:pt x="38430" y="23980"/>
                </a:lnTo>
                <a:lnTo>
                  <a:pt x="38420" y="23980"/>
                </a:lnTo>
                <a:lnTo>
                  <a:pt x="38420" y="23950"/>
                </a:lnTo>
                <a:lnTo>
                  <a:pt x="38400" y="23950"/>
                </a:lnTo>
                <a:lnTo>
                  <a:pt x="38400" y="23900"/>
                </a:lnTo>
                <a:lnTo>
                  <a:pt x="38400" y="23890"/>
                </a:lnTo>
                <a:lnTo>
                  <a:pt x="38420" y="23890"/>
                </a:lnTo>
                <a:lnTo>
                  <a:pt x="38420" y="23840"/>
                </a:lnTo>
                <a:lnTo>
                  <a:pt x="38430" y="23840"/>
                </a:lnTo>
                <a:lnTo>
                  <a:pt x="38430" y="23810"/>
                </a:lnTo>
                <a:lnTo>
                  <a:pt x="38420" y="23810"/>
                </a:lnTo>
                <a:lnTo>
                  <a:pt x="38420" y="23800"/>
                </a:lnTo>
                <a:lnTo>
                  <a:pt x="38360" y="23800"/>
                </a:lnTo>
                <a:lnTo>
                  <a:pt x="38360" y="23810"/>
                </a:lnTo>
                <a:lnTo>
                  <a:pt x="38280" y="23810"/>
                </a:lnTo>
                <a:lnTo>
                  <a:pt x="38280" y="23780"/>
                </a:lnTo>
                <a:lnTo>
                  <a:pt x="38290" y="23780"/>
                </a:lnTo>
                <a:lnTo>
                  <a:pt x="38290" y="23770"/>
                </a:lnTo>
                <a:lnTo>
                  <a:pt x="38310" y="23770"/>
                </a:lnTo>
                <a:lnTo>
                  <a:pt x="38310" y="23750"/>
                </a:lnTo>
                <a:lnTo>
                  <a:pt x="38360" y="23750"/>
                </a:lnTo>
                <a:lnTo>
                  <a:pt x="38360" y="23740"/>
                </a:lnTo>
                <a:lnTo>
                  <a:pt x="38420" y="23740"/>
                </a:lnTo>
                <a:lnTo>
                  <a:pt x="38420" y="23720"/>
                </a:lnTo>
                <a:lnTo>
                  <a:pt x="38430" y="23720"/>
                </a:lnTo>
                <a:lnTo>
                  <a:pt x="38430" y="23680"/>
                </a:lnTo>
                <a:lnTo>
                  <a:pt x="38420" y="23680"/>
                </a:lnTo>
                <a:lnTo>
                  <a:pt x="38420" y="23620"/>
                </a:lnTo>
                <a:lnTo>
                  <a:pt x="38400" y="23620"/>
                </a:lnTo>
                <a:lnTo>
                  <a:pt x="38400" y="23590"/>
                </a:lnTo>
                <a:lnTo>
                  <a:pt x="38390" y="23590"/>
                </a:lnTo>
                <a:lnTo>
                  <a:pt x="38390" y="23540"/>
                </a:lnTo>
                <a:lnTo>
                  <a:pt x="38380" y="23540"/>
                </a:lnTo>
                <a:lnTo>
                  <a:pt x="38380" y="23490"/>
                </a:lnTo>
                <a:lnTo>
                  <a:pt x="38390" y="23490"/>
                </a:lnTo>
                <a:lnTo>
                  <a:pt x="38390" y="23460"/>
                </a:lnTo>
                <a:lnTo>
                  <a:pt x="38400" y="23460"/>
                </a:lnTo>
                <a:lnTo>
                  <a:pt x="38400" y="23310"/>
                </a:lnTo>
                <a:lnTo>
                  <a:pt x="38420" y="23310"/>
                </a:lnTo>
                <a:lnTo>
                  <a:pt x="38420" y="23300"/>
                </a:lnTo>
                <a:lnTo>
                  <a:pt x="38430" y="23300"/>
                </a:lnTo>
                <a:lnTo>
                  <a:pt x="38430" y="23220"/>
                </a:lnTo>
                <a:lnTo>
                  <a:pt x="38440" y="23220"/>
                </a:lnTo>
                <a:lnTo>
                  <a:pt x="38440" y="23140"/>
                </a:lnTo>
                <a:lnTo>
                  <a:pt x="38470" y="23140"/>
                </a:lnTo>
                <a:lnTo>
                  <a:pt x="38470" y="23130"/>
                </a:lnTo>
                <a:lnTo>
                  <a:pt x="38480" y="23130"/>
                </a:lnTo>
                <a:lnTo>
                  <a:pt x="38480" y="23110"/>
                </a:lnTo>
                <a:lnTo>
                  <a:pt x="38510" y="23110"/>
                </a:lnTo>
                <a:lnTo>
                  <a:pt x="38510" y="23100"/>
                </a:lnTo>
                <a:lnTo>
                  <a:pt x="38530" y="23100"/>
                </a:lnTo>
                <a:lnTo>
                  <a:pt x="38530" y="23080"/>
                </a:lnTo>
                <a:lnTo>
                  <a:pt x="38540" y="23080"/>
                </a:lnTo>
                <a:lnTo>
                  <a:pt x="38540" y="23020"/>
                </a:lnTo>
                <a:lnTo>
                  <a:pt x="46220" y="23010"/>
                </a:lnTo>
                <a:lnTo>
                  <a:pt x="46220" y="17380"/>
                </a:lnTo>
                <a:lnTo>
                  <a:pt x="53740" y="17380"/>
                </a:lnTo>
                <a:lnTo>
                  <a:pt x="53740" y="20320"/>
                </a:lnTo>
                <a:lnTo>
                  <a:pt x="57340" y="20320"/>
                </a:lnTo>
                <a:lnTo>
                  <a:pt x="57530" y="22750"/>
                </a:lnTo>
                <a:lnTo>
                  <a:pt x="60760" y="22750"/>
                </a:lnTo>
                <a:lnTo>
                  <a:pt x="60750" y="16750"/>
                </a:lnTo>
                <a:lnTo>
                  <a:pt x="60760" y="16750"/>
                </a:lnTo>
                <a:lnTo>
                  <a:pt x="60760" y="16760"/>
                </a:lnTo>
                <a:lnTo>
                  <a:pt x="60770" y="16760"/>
                </a:lnTo>
                <a:lnTo>
                  <a:pt x="60770" y="16780"/>
                </a:lnTo>
                <a:lnTo>
                  <a:pt x="60790" y="16780"/>
                </a:lnTo>
                <a:lnTo>
                  <a:pt x="60790" y="16790"/>
                </a:lnTo>
                <a:lnTo>
                  <a:pt x="60800" y="16790"/>
                </a:lnTo>
                <a:lnTo>
                  <a:pt x="60800" y="16810"/>
                </a:lnTo>
                <a:lnTo>
                  <a:pt x="60830" y="16810"/>
                </a:lnTo>
                <a:lnTo>
                  <a:pt x="60830" y="16820"/>
                </a:lnTo>
                <a:lnTo>
                  <a:pt x="60870" y="16820"/>
                </a:lnTo>
                <a:lnTo>
                  <a:pt x="60870" y="16840"/>
                </a:lnTo>
                <a:lnTo>
                  <a:pt x="60880" y="16840"/>
                </a:lnTo>
                <a:lnTo>
                  <a:pt x="60880" y="16850"/>
                </a:lnTo>
                <a:lnTo>
                  <a:pt x="60900" y="16850"/>
                </a:lnTo>
                <a:lnTo>
                  <a:pt x="60900" y="16870"/>
                </a:lnTo>
                <a:lnTo>
                  <a:pt x="60920" y="16870"/>
                </a:lnTo>
                <a:lnTo>
                  <a:pt x="60920" y="16880"/>
                </a:lnTo>
                <a:lnTo>
                  <a:pt x="60950" y="16880"/>
                </a:lnTo>
                <a:lnTo>
                  <a:pt x="60950" y="16900"/>
                </a:lnTo>
                <a:lnTo>
                  <a:pt x="60980" y="16900"/>
                </a:lnTo>
                <a:lnTo>
                  <a:pt x="60980" y="16910"/>
                </a:lnTo>
                <a:lnTo>
                  <a:pt x="60990" y="16910"/>
                </a:lnTo>
                <a:lnTo>
                  <a:pt x="60990" y="16930"/>
                </a:lnTo>
                <a:lnTo>
                  <a:pt x="61010" y="16930"/>
                </a:lnTo>
                <a:lnTo>
                  <a:pt x="61010" y="16940"/>
                </a:lnTo>
                <a:lnTo>
                  <a:pt x="61030" y="16940"/>
                </a:lnTo>
                <a:lnTo>
                  <a:pt x="61030" y="16960"/>
                </a:lnTo>
                <a:lnTo>
                  <a:pt x="61060" y="16960"/>
                </a:lnTo>
                <a:lnTo>
                  <a:pt x="61060" y="16980"/>
                </a:lnTo>
                <a:lnTo>
                  <a:pt x="61080" y="16980"/>
                </a:lnTo>
                <a:lnTo>
                  <a:pt x="61080" y="16990"/>
                </a:lnTo>
                <a:lnTo>
                  <a:pt x="61120" y="16990"/>
                </a:lnTo>
                <a:lnTo>
                  <a:pt x="61120" y="17010"/>
                </a:lnTo>
                <a:lnTo>
                  <a:pt x="61130" y="17010"/>
                </a:lnTo>
                <a:lnTo>
                  <a:pt x="61130" y="17020"/>
                </a:lnTo>
                <a:lnTo>
                  <a:pt x="61140" y="17020"/>
                </a:lnTo>
                <a:lnTo>
                  <a:pt x="61140" y="17040"/>
                </a:lnTo>
                <a:lnTo>
                  <a:pt x="61160" y="17040"/>
                </a:lnTo>
                <a:lnTo>
                  <a:pt x="61160" y="17050"/>
                </a:lnTo>
                <a:lnTo>
                  <a:pt x="61190" y="17050"/>
                </a:lnTo>
                <a:lnTo>
                  <a:pt x="61190" y="17070"/>
                </a:lnTo>
                <a:lnTo>
                  <a:pt x="61200" y="17070"/>
                </a:lnTo>
                <a:lnTo>
                  <a:pt x="61200" y="17080"/>
                </a:lnTo>
                <a:lnTo>
                  <a:pt x="61230" y="17080"/>
                </a:lnTo>
                <a:lnTo>
                  <a:pt x="61230" y="17100"/>
                </a:lnTo>
                <a:lnTo>
                  <a:pt x="61240" y="17100"/>
                </a:lnTo>
                <a:lnTo>
                  <a:pt x="61240" y="17110"/>
                </a:lnTo>
                <a:lnTo>
                  <a:pt x="61270" y="17110"/>
                </a:lnTo>
                <a:lnTo>
                  <a:pt x="61270" y="17130"/>
                </a:lnTo>
                <a:lnTo>
                  <a:pt x="61310" y="17130"/>
                </a:lnTo>
                <a:lnTo>
                  <a:pt x="61310" y="17140"/>
                </a:lnTo>
                <a:lnTo>
                  <a:pt x="61320" y="17140"/>
                </a:lnTo>
                <a:lnTo>
                  <a:pt x="61320" y="17160"/>
                </a:lnTo>
                <a:lnTo>
                  <a:pt x="61360" y="17160"/>
                </a:lnTo>
                <a:lnTo>
                  <a:pt x="61360" y="17170"/>
                </a:lnTo>
                <a:lnTo>
                  <a:pt x="61370" y="17170"/>
                </a:lnTo>
                <a:lnTo>
                  <a:pt x="61380" y="17170"/>
                </a:lnTo>
                <a:lnTo>
                  <a:pt x="61380" y="17190"/>
                </a:lnTo>
                <a:lnTo>
                  <a:pt x="61430" y="17190"/>
                </a:lnTo>
                <a:lnTo>
                  <a:pt x="61430" y="17200"/>
                </a:lnTo>
                <a:lnTo>
                  <a:pt x="61460" y="17200"/>
                </a:lnTo>
                <a:lnTo>
                  <a:pt x="61460" y="17220"/>
                </a:lnTo>
                <a:lnTo>
                  <a:pt x="61500" y="17220"/>
                </a:lnTo>
                <a:lnTo>
                  <a:pt x="61500" y="17230"/>
                </a:lnTo>
                <a:lnTo>
                  <a:pt x="61540" y="17230"/>
                </a:lnTo>
                <a:lnTo>
                  <a:pt x="61540" y="17250"/>
                </a:lnTo>
                <a:lnTo>
                  <a:pt x="61560" y="17250"/>
                </a:lnTo>
                <a:lnTo>
                  <a:pt x="61560" y="17270"/>
                </a:lnTo>
                <a:lnTo>
                  <a:pt x="61610" y="17270"/>
                </a:lnTo>
                <a:lnTo>
                  <a:pt x="61610" y="17280"/>
                </a:lnTo>
                <a:lnTo>
                  <a:pt x="61640" y="17280"/>
                </a:lnTo>
                <a:lnTo>
                  <a:pt x="61640" y="17300"/>
                </a:lnTo>
                <a:lnTo>
                  <a:pt x="61670" y="17300"/>
                </a:lnTo>
                <a:lnTo>
                  <a:pt x="61670" y="17310"/>
                </a:lnTo>
                <a:lnTo>
                  <a:pt x="61680" y="17310"/>
                </a:lnTo>
                <a:lnTo>
                  <a:pt x="61680" y="17330"/>
                </a:lnTo>
                <a:lnTo>
                  <a:pt x="61710" y="17330"/>
                </a:lnTo>
                <a:lnTo>
                  <a:pt x="61710" y="17340"/>
                </a:lnTo>
                <a:lnTo>
                  <a:pt x="61730" y="17340"/>
                </a:lnTo>
                <a:lnTo>
                  <a:pt x="61730" y="17360"/>
                </a:lnTo>
                <a:lnTo>
                  <a:pt x="61780" y="17360"/>
                </a:lnTo>
                <a:lnTo>
                  <a:pt x="61780" y="17370"/>
                </a:lnTo>
                <a:lnTo>
                  <a:pt x="61820" y="17370"/>
                </a:lnTo>
                <a:lnTo>
                  <a:pt x="61820" y="17390"/>
                </a:lnTo>
                <a:lnTo>
                  <a:pt x="61830" y="17390"/>
                </a:lnTo>
                <a:lnTo>
                  <a:pt x="61830" y="17400"/>
                </a:lnTo>
                <a:lnTo>
                  <a:pt x="61860" y="17400"/>
                </a:lnTo>
                <a:lnTo>
                  <a:pt x="61860" y="17420"/>
                </a:lnTo>
                <a:lnTo>
                  <a:pt x="61910" y="17420"/>
                </a:lnTo>
                <a:lnTo>
                  <a:pt x="61910" y="17430"/>
                </a:lnTo>
                <a:lnTo>
                  <a:pt x="61940" y="17430"/>
                </a:lnTo>
                <a:lnTo>
                  <a:pt x="61940" y="17450"/>
                </a:lnTo>
                <a:lnTo>
                  <a:pt x="61970" y="17450"/>
                </a:lnTo>
                <a:lnTo>
                  <a:pt x="61970" y="17430"/>
                </a:lnTo>
                <a:lnTo>
                  <a:pt x="62010" y="17430"/>
                </a:lnTo>
                <a:lnTo>
                  <a:pt x="62010" y="17480"/>
                </a:lnTo>
                <a:lnTo>
                  <a:pt x="62020" y="17480"/>
                </a:lnTo>
                <a:lnTo>
                  <a:pt x="62020" y="17490"/>
                </a:lnTo>
                <a:lnTo>
                  <a:pt x="62110" y="17490"/>
                </a:lnTo>
                <a:lnTo>
                  <a:pt x="62110" y="17510"/>
                </a:lnTo>
                <a:lnTo>
                  <a:pt x="62130" y="17510"/>
                </a:lnTo>
                <a:lnTo>
                  <a:pt x="62130" y="17490"/>
                </a:lnTo>
                <a:lnTo>
                  <a:pt x="62190" y="17490"/>
                </a:lnTo>
                <a:lnTo>
                  <a:pt x="62190" y="17480"/>
                </a:lnTo>
                <a:lnTo>
                  <a:pt x="62220" y="17480"/>
                </a:lnTo>
                <a:lnTo>
                  <a:pt x="62220" y="17460"/>
                </a:lnTo>
                <a:lnTo>
                  <a:pt x="62230" y="17460"/>
                </a:lnTo>
                <a:lnTo>
                  <a:pt x="62230" y="17480"/>
                </a:lnTo>
                <a:lnTo>
                  <a:pt x="62240" y="17480"/>
                </a:lnTo>
                <a:lnTo>
                  <a:pt x="62240" y="17490"/>
                </a:lnTo>
                <a:lnTo>
                  <a:pt x="62260" y="17490"/>
                </a:lnTo>
                <a:lnTo>
                  <a:pt x="62260" y="17510"/>
                </a:lnTo>
                <a:lnTo>
                  <a:pt x="62270" y="17510"/>
                </a:lnTo>
                <a:lnTo>
                  <a:pt x="62270" y="17520"/>
                </a:lnTo>
                <a:lnTo>
                  <a:pt x="62280" y="17520"/>
                </a:lnTo>
                <a:lnTo>
                  <a:pt x="62280" y="17540"/>
                </a:lnTo>
                <a:lnTo>
                  <a:pt x="62380" y="17540"/>
                </a:lnTo>
                <a:lnTo>
                  <a:pt x="62380" y="17560"/>
                </a:lnTo>
                <a:lnTo>
                  <a:pt x="62720" y="17560"/>
                </a:lnTo>
                <a:lnTo>
                  <a:pt x="62720" y="17540"/>
                </a:lnTo>
                <a:lnTo>
                  <a:pt x="62750" y="17540"/>
                </a:lnTo>
                <a:lnTo>
                  <a:pt x="62750" y="17520"/>
                </a:lnTo>
                <a:lnTo>
                  <a:pt x="62760" y="17520"/>
                </a:lnTo>
                <a:lnTo>
                  <a:pt x="62760" y="17510"/>
                </a:lnTo>
                <a:lnTo>
                  <a:pt x="62780" y="17510"/>
                </a:lnTo>
                <a:lnTo>
                  <a:pt x="62780" y="17490"/>
                </a:lnTo>
                <a:lnTo>
                  <a:pt x="62790" y="17490"/>
                </a:lnTo>
                <a:lnTo>
                  <a:pt x="62790" y="17460"/>
                </a:lnTo>
                <a:lnTo>
                  <a:pt x="62810" y="17460"/>
                </a:lnTo>
                <a:lnTo>
                  <a:pt x="62810" y="17450"/>
                </a:lnTo>
                <a:lnTo>
                  <a:pt x="62820" y="17450"/>
                </a:lnTo>
                <a:lnTo>
                  <a:pt x="62820" y="17430"/>
                </a:lnTo>
                <a:lnTo>
                  <a:pt x="62830" y="17430"/>
                </a:lnTo>
                <a:lnTo>
                  <a:pt x="62830" y="17420"/>
                </a:lnTo>
                <a:lnTo>
                  <a:pt x="62860" y="17420"/>
                </a:lnTo>
                <a:lnTo>
                  <a:pt x="62860" y="17400"/>
                </a:lnTo>
                <a:lnTo>
                  <a:pt x="62870" y="17400"/>
                </a:lnTo>
                <a:lnTo>
                  <a:pt x="62870" y="17390"/>
                </a:lnTo>
                <a:lnTo>
                  <a:pt x="62940" y="17390"/>
                </a:lnTo>
                <a:lnTo>
                  <a:pt x="62940" y="17400"/>
                </a:lnTo>
                <a:lnTo>
                  <a:pt x="62960" y="17400"/>
                </a:lnTo>
                <a:lnTo>
                  <a:pt x="62960" y="17420"/>
                </a:lnTo>
                <a:lnTo>
                  <a:pt x="62980" y="17420"/>
                </a:lnTo>
                <a:lnTo>
                  <a:pt x="62980" y="17430"/>
                </a:lnTo>
                <a:lnTo>
                  <a:pt x="63030" y="17430"/>
                </a:lnTo>
                <a:lnTo>
                  <a:pt x="63030" y="17420"/>
                </a:lnTo>
                <a:lnTo>
                  <a:pt x="63050" y="17420"/>
                </a:lnTo>
                <a:lnTo>
                  <a:pt x="63050" y="17400"/>
                </a:lnTo>
                <a:lnTo>
                  <a:pt x="63080" y="17400"/>
                </a:lnTo>
                <a:lnTo>
                  <a:pt x="63080" y="17390"/>
                </a:lnTo>
                <a:lnTo>
                  <a:pt x="63110" y="17390"/>
                </a:lnTo>
                <a:lnTo>
                  <a:pt x="63110" y="17370"/>
                </a:lnTo>
                <a:lnTo>
                  <a:pt x="63140" y="17370"/>
                </a:lnTo>
                <a:lnTo>
                  <a:pt x="63140" y="17360"/>
                </a:lnTo>
                <a:lnTo>
                  <a:pt x="63180" y="17360"/>
                </a:lnTo>
                <a:lnTo>
                  <a:pt x="63180" y="17340"/>
                </a:lnTo>
                <a:lnTo>
                  <a:pt x="63190" y="17340"/>
                </a:lnTo>
                <a:lnTo>
                  <a:pt x="63190" y="17330"/>
                </a:lnTo>
                <a:lnTo>
                  <a:pt x="63200" y="17330"/>
                </a:lnTo>
                <a:lnTo>
                  <a:pt x="63200" y="17250"/>
                </a:lnTo>
                <a:lnTo>
                  <a:pt x="63190" y="17250"/>
                </a:lnTo>
                <a:lnTo>
                  <a:pt x="63190" y="17220"/>
                </a:lnTo>
                <a:lnTo>
                  <a:pt x="63180" y="17220"/>
                </a:lnTo>
                <a:lnTo>
                  <a:pt x="63180" y="17200"/>
                </a:lnTo>
                <a:lnTo>
                  <a:pt x="63160" y="17200"/>
                </a:lnTo>
                <a:lnTo>
                  <a:pt x="63160" y="17160"/>
                </a:lnTo>
                <a:lnTo>
                  <a:pt x="63150" y="17160"/>
                </a:lnTo>
                <a:lnTo>
                  <a:pt x="63150" y="17110"/>
                </a:lnTo>
                <a:lnTo>
                  <a:pt x="63160" y="17110"/>
                </a:lnTo>
                <a:lnTo>
                  <a:pt x="63160" y="17100"/>
                </a:lnTo>
                <a:lnTo>
                  <a:pt x="63190" y="17100"/>
                </a:lnTo>
                <a:lnTo>
                  <a:pt x="63190" y="17110"/>
                </a:lnTo>
                <a:lnTo>
                  <a:pt x="63200" y="17110"/>
                </a:lnTo>
                <a:lnTo>
                  <a:pt x="63200" y="17140"/>
                </a:lnTo>
                <a:lnTo>
                  <a:pt x="63220" y="17140"/>
                </a:lnTo>
                <a:lnTo>
                  <a:pt x="63220" y="17190"/>
                </a:lnTo>
                <a:lnTo>
                  <a:pt x="63230" y="17190"/>
                </a:lnTo>
                <a:lnTo>
                  <a:pt x="63230" y="17200"/>
                </a:lnTo>
                <a:lnTo>
                  <a:pt x="63250" y="17200"/>
                </a:lnTo>
                <a:lnTo>
                  <a:pt x="63250" y="17230"/>
                </a:lnTo>
                <a:lnTo>
                  <a:pt x="63260" y="17230"/>
                </a:lnTo>
                <a:lnTo>
                  <a:pt x="63260" y="17300"/>
                </a:lnTo>
                <a:lnTo>
                  <a:pt x="63270" y="17300"/>
                </a:lnTo>
                <a:lnTo>
                  <a:pt x="63270" y="17340"/>
                </a:lnTo>
                <a:lnTo>
                  <a:pt x="63260" y="17340"/>
                </a:lnTo>
                <a:lnTo>
                  <a:pt x="63260" y="17360"/>
                </a:lnTo>
                <a:lnTo>
                  <a:pt x="63220" y="17360"/>
                </a:lnTo>
                <a:lnTo>
                  <a:pt x="63220" y="17370"/>
                </a:lnTo>
                <a:lnTo>
                  <a:pt x="63180" y="17370"/>
                </a:lnTo>
                <a:lnTo>
                  <a:pt x="63180" y="17390"/>
                </a:lnTo>
                <a:lnTo>
                  <a:pt x="63160" y="17390"/>
                </a:lnTo>
                <a:lnTo>
                  <a:pt x="63160" y="17420"/>
                </a:lnTo>
                <a:lnTo>
                  <a:pt x="63150" y="17420"/>
                </a:lnTo>
                <a:lnTo>
                  <a:pt x="63150" y="17430"/>
                </a:lnTo>
                <a:lnTo>
                  <a:pt x="63120" y="17430"/>
                </a:lnTo>
                <a:lnTo>
                  <a:pt x="63120" y="17450"/>
                </a:lnTo>
                <a:lnTo>
                  <a:pt x="63090" y="17450"/>
                </a:lnTo>
                <a:lnTo>
                  <a:pt x="63090" y="17460"/>
                </a:lnTo>
                <a:lnTo>
                  <a:pt x="63070" y="17460"/>
                </a:lnTo>
                <a:lnTo>
                  <a:pt x="63070" y="17480"/>
                </a:lnTo>
                <a:lnTo>
                  <a:pt x="63040" y="17480"/>
                </a:lnTo>
                <a:lnTo>
                  <a:pt x="63040" y="17490"/>
                </a:lnTo>
                <a:lnTo>
                  <a:pt x="63150" y="17490"/>
                </a:lnTo>
                <a:lnTo>
                  <a:pt x="63150" y="17480"/>
                </a:lnTo>
                <a:lnTo>
                  <a:pt x="63230" y="17480"/>
                </a:lnTo>
                <a:lnTo>
                  <a:pt x="63230" y="17460"/>
                </a:lnTo>
                <a:lnTo>
                  <a:pt x="63310" y="17460"/>
                </a:lnTo>
                <a:lnTo>
                  <a:pt x="63310" y="17450"/>
                </a:lnTo>
                <a:lnTo>
                  <a:pt x="63420" y="17450"/>
                </a:lnTo>
                <a:lnTo>
                  <a:pt x="63420" y="17430"/>
                </a:lnTo>
                <a:lnTo>
                  <a:pt x="63480" y="17430"/>
                </a:lnTo>
                <a:lnTo>
                  <a:pt x="63480" y="17420"/>
                </a:lnTo>
                <a:lnTo>
                  <a:pt x="63520" y="17420"/>
                </a:lnTo>
                <a:lnTo>
                  <a:pt x="63520" y="17400"/>
                </a:lnTo>
                <a:lnTo>
                  <a:pt x="63560" y="17400"/>
                </a:lnTo>
                <a:lnTo>
                  <a:pt x="63560" y="17390"/>
                </a:lnTo>
                <a:lnTo>
                  <a:pt x="63690" y="17390"/>
                </a:lnTo>
                <a:lnTo>
                  <a:pt x="63690" y="17370"/>
                </a:lnTo>
                <a:lnTo>
                  <a:pt x="63740" y="17370"/>
                </a:lnTo>
                <a:lnTo>
                  <a:pt x="63740" y="17360"/>
                </a:lnTo>
                <a:lnTo>
                  <a:pt x="63810" y="17360"/>
                </a:lnTo>
                <a:lnTo>
                  <a:pt x="63810" y="17340"/>
                </a:lnTo>
                <a:lnTo>
                  <a:pt x="63850" y="17340"/>
                </a:lnTo>
                <a:lnTo>
                  <a:pt x="63850" y="17330"/>
                </a:lnTo>
                <a:lnTo>
                  <a:pt x="63890" y="17330"/>
                </a:lnTo>
                <a:lnTo>
                  <a:pt x="63890" y="17310"/>
                </a:lnTo>
                <a:lnTo>
                  <a:pt x="63930" y="17310"/>
                </a:lnTo>
                <a:lnTo>
                  <a:pt x="63930" y="17300"/>
                </a:lnTo>
                <a:lnTo>
                  <a:pt x="64060" y="17300"/>
                </a:lnTo>
                <a:lnTo>
                  <a:pt x="64060" y="17280"/>
                </a:lnTo>
                <a:lnTo>
                  <a:pt x="64150" y="17280"/>
                </a:lnTo>
                <a:lnTo>
                  <a:pt x="64150" y="17270"/>
                </a:lnTo>
                <a:lnTo>
                  <a:pt x="64220" y="17270"/>
                </a:lnTo>
                <a:lnTo>
                  <a:pt x="64220" y="17250"/>
                </a:lnTo>
                <a:lnTo>
                  <a:pt x="64300" y="17250"/>
                </a:lnTo>
                <a:lnTo>
                  <a:pt x="64300" y="17230"/>
                </a:lnTo>
                <a:lnTo>
                  <a:pt x="64370" y="17230"/>
                </a:lnTo>
                <a:lnTo>
                  <a:pt x="64370" y="17220"/>
                </a:lnTo>
                <a:lnTo>
                  <a:pt x="64470" y="17220"/>
                </a:lnTo>
                <a:lnTo>
                  <a:pt x="64470" y="17200"/>
                </a:lnTo>
                <a:lnTo>
                  <a:pt x="64550" y="17200"/>
                </a:lnTo>
                <a:lnTo>
                  <a:pt x="64550" y="17190"/>
                </a:lnTo>
                <a:lnTo>
                  <a:pt x="64590" y="17190"/>
                </a:lnTo>
                <a:lnTo>
                  <a:pt x="64590" y="17070"/>
                </a:lnTo>
                <a:lnTo>
                  <a:pt x="64610" y="17070"/>
                </a:lnTo>
                <a:lnTo>
                  <a:pt x="64610" y="16930"/>
                </a:lnTo>
                <a:lnTo>
                  <a:pt x="64620" y="16930"/>
                </a:lnTo>
                <a:lnTo>
                  <a:pt x="64620" y="16810"/>
                </a:lnTo>
                <a:lnTo>
                  <a:pt x="64630" y="16810"/>
                </a:lnTo>
                <a:lnTo>
                  <a:pt x="64630" y="16790"/>
                </a:lnTo>
                <a:lnTo>
                  <a:pt x="64650" y="16790"/>
                </a:lnTo>
                <a:lnTo>
                  <a:pt x="64650" y="16810"/>
                </a:lnTo>
                <a:lnTo>
                  <a:pt x="64660" y="16810"/>
                </a:lnTo>
                <a:lnTo>
                  <a:pt x="64660" y="16930"/>
                </a:lnTo>
                <a:lnTo>
                  <a:pt x="64650" y="16930"/>
                </a:lnTo>
                <a:lnTo>
                  <a:pt x="64650" y="17070"/>
                </a:lnTo>
                <a:lnTo>
                  <a:pt x="64630" y="17070"/>
                </a:lnTo>
                <a:lnTo>
                  <a:pt x="64630" y="17190"/>
                </a:lnTo>
                <a:lnTo>
                  <a:pt x="64650" y="17190"/>
                </a:lnTo>
                <a:lnTo>
                  <a:pt x="64650" y="17200"/>
                </a:lnTo>
                <a:lnTo>
                  <a:pt x="64910" y="17200"/>
                </a:lnTo>
                <a:lnTo>
                  <a:pt x="64910" y="17220"/>
                </a:lnTo>
                <a:lnTo>
                  <a:pt x="64930" y="17220"/>
                </a:lnTo>
                <a:lnTo>
                  <a:pt x="64930" y="17200"/>
                </a:lnTo>
                <a:lnTo>
                  <a:pt x="64990" y="17200"/>
                </a:lnTo>
                <a:lnTo>
                  <a:pt x="64990" y="17190"/>
                </a:lnTo>
                <a:lnTo>
                  <a:pt x="65030" y="17190"/>
                </a:lnTo>
                <a:lnTo>
                  <a:pt x="65030" y="17170"/>
                </a:lnTo>
                <a:lnTo>
                  <a:pt x="65040" y="17170"/>
                </a:lnTo>
                <a:lnTo>
                  <a:pt x="65040" y="17190"/>
                </a:lnTo>
                <a:lnTo>
                  <a:pt x="65070" y="17190"/>
                </a:lnTo>
                <a:lnTo>
                  <a:pt x="65070" y="17220"/>
                </a:lnTo>
                <a:lnTo>
                  <a:pt x="65090" y="17220"/>
                </a:lnTo>
                <a:lnTo>
                  <a:pt x="65090" y="17230"/>
                </a:lnTo>
                <a:lnTo>
                  <a:pt x="65250" y="17230"/>
                </a:lnTo>
                <a:lnTo>
                  <a:pt x="65250" y="17250"/>
                </a:lnTo>
                <a:lnTo>
                  <a:pt x="65350" y="17250"/>
                </a:lnTo>
                <a:lnTo>
                  <a:pt x="65350" y="17270"/>
                </a:lnTo>
                <a:lnTo>
                  <a:pt x="65400" y="17270"/>
                </a:lnTo>
                <a:lnTo>
                  <a:pt x="65400" y="17280"/>
                </a:lnTo>
                <a:lnTo>
                  <a:pt x="65500" y="17280"/>
                </a:lnTo>
                <a:lnTo>
                  <a:pt x="65500" y="17300"/>
                </a:lnTo>
                <a:lnTo>
                  <a:pt x="65530" y="17300"/>
                </a:lnTo>
                <a:lnTo>
                  <a:pt x="65530" y="17310"/>
                </a:lnTo>
                <a:lnTo>
                  <a:pt x="65570" y="17310"/>
                </a:lnTo>
                <a:lnTo>
                  <a:pt x="65570" y="17330"/>
                </a:lnTo>
                <a:lnTo>
                  <a:pt x="65590" y="17330"/>
                </a:lnTo>
                <a:lnTo>
                  <a:pt x="65590" y="17340"/>
                </a:lnTo>
                <a:lnTo>
                  <a:pt x="65660" y="17340"/>
                </a:lnTo>
                <a:lnTo>
                  <a:pt x="65660" y="17360"/>
                </a:lnTo>
                <a:lnTo>
                  <a:pt x="65760" y="17360"/>
                </a:lnTo>
                <a:lnTo>
                  <a:pt x="65760" y="17370"/>
                </a:lnTo>
                <a:lnTo>
                  <a:pt x="65800" y="17370"/>
                </a:lnTo>
                <a:lnTo>
                  <a:pt x="65800" y="17390"/>
                </a:lnTo>
                <a:lnTo>
                  <a:pt x="65840" y="17390"/>
                </a:lnTo>
                <a:lnTo>
                  <a:pt x="65840" y="17400"/>
                </a:lnTo>
                <a:lnTo>
                  <a:pt x="65900" y="17400"/>
                </a:lnTo>
                <a:lnTo>
                  <a:pt x="65900" y="17420"/>
                </a:lnTo>
                <a:lnTo>
                  <a:pt x="65920" y="17420"/>
                </a:lnTo>
                <a:lnTo>
                  <a:pt x="65920" y="17430"/>
                </a:lnTo>
                <a:lnTo>
                  <a:pt x="65950" y="17430"/>
                </a:lnTo>
                <a:lnTo>
                  <a:pt x="65950" y="17450"/>
                </a:lnTo>
                <a:lnTo>
                  <a:pt x="65960" y="17450"/>
                </a:lnTo>
                <a:lnTo>
                  <a:pt x="65960" y="17460"/>
                </a:lnTo>
                <a:lnTo>
                  <a:pt x="65990" y="17460"/>
                </a:lnTo>
                <a:lnTo>
                  <a:pt x="65990" y="17480"/>
                </a:lnTo>
                <a:lnTo>
                  <a:pt x="66020" y="17480"/>
                </a:lnTo>
                <a:lnTo>
                  <a:pt x="66020" y="17490"/>
                </a:lnTo>
                <a:lnTo>
                  <a:pt x="66030" y="17490"/>
                </a:lnTo>
                <a:lnTo>
                  <a:pt x="66030" y="17510"/>
                </a:lnTo>
                <a:lnTo>
                  <a:pt x="66060" y="17510"/>
                </a:lnTo>
                <a:lnTo>
                  <a:pt x="66060" y="17520"/>
                </a:lnTo>
                <a:lnTo>
                  <a:pt x="66070" y="17520"/>
                </a:lnTo>
                <a:lnTo>
                  <a:pt x="66070" y="17540"/>
                </a:lnTo>
                <a:lnTo>
                  <a:pt x="66100" y="17540"/>
                </a:lnTo>
                <a:lnTo>
                  <a:pt x="66100" y="17560"/>
                </a:lnTo>
                <a:lnTo>
                  <a:pt x="66130" y="17560"/>
                </a:lnTo>
                <a:lnTo>
                  <a:pt x="66130" y="17570"/>
                </a:lnTo>
                <a:lnTo>
                  <a:pt x="66140" y="17570"/>
                </a:lnTo>
                <a:lnTo>
                  <a:pt x="66140" y="17590"/>
                </a:lnTo>
                <a:lnTo>
                  <a:pt x="66170" y="17590"/>
                </a:lnTo>
                <a:lnTo>
                  <a:pt x="66170" y="17600"/>
                </a:lnTo>
                <a:lnTo>
                  <a:pt x="66180" y="17600"/>
                </a:lnTo>
                <a:lnTo>
                  <a:pt x="66180" y="17620"/>
                </a:lnTo>
                <a:lnTo>
                  <a:pt x="66200" y="17620"/>
                </a:lnTo>
                <a:lnTo>
                  <a:pt x="66200" y="17630"/>
                </a:lnTo>
                <a:lnTo>
                  <a:pt x="66230" y="17630"/>
                </a:lnTo>
                <a:lnTo>
                  <a:pt x="66230" y="17650"/>
                </a:lnTo>
                <a:lnTo>
                  <a:pt x="66240" y="17650"/>
                </a:lnTo>
                <a:lnTo>
                  <a:pt x="66240" y="17660"/>
                </a:lnTo>
                <a:lnTo>
                  <a:pt x="66270" y="17660"/>
                </a:lnTo>
                <a:lnTo>
                  <a:pt x="66270" y="17680"/>
                </a:lnTo>
                <a:lnTo>
                  <a:pt x="66310" y="17680"/>
                </a:lnTo>
                <a:lnTo>
                  <a:pt x="66310" y="17690"/>
                </a:lnTo>
                <a:lnTo>
                  <a:pt x="66320" y="17690"/>
                </a:lnTo>
                <a:lnTo>
                  <a:pt x="66320" y="17710"/>
                </a:lnTo>
                <a:lnTo>
                  <a:pt x="66350" y="17710"/>
                </a:lnTo>
                <a:lnTo>
                  <a:pt x="66350" y="17720"/>
                </a:lnTo>
                <a:lnTo>
                  <a:pt x="66380" y="17720"/>
                </a:lnTo>
                <a:lnTo>
                  <a:pt x="66380" y="17740"/>
                </a:lnTo>
                <a:lnTo>
                  <a:pt x="66390" y="17740"/>
                </a:lnTo>
                <a:lnTo>
                  <a:pt x="66390" y="17750"/>
                </a:lnTo>
                <a:lnTo>
                  <a:pt x="66400" y="17750"/>
                </a:lnTo>
                <a:lnTo>
                  <a:pt x="66400" y="17770"/>
                </a:lnTo>
                <a:lnTo>
                  <a:pt x="66420" y="17770"/>
                </a:lnTo>
                <a:lnTo>
                  <a:pt x="66420" y="17780"/>
                </a:lnTo>
                <a:lnTo>
                  <a:pt x="66430" y="17780"/>
                </a:lnTo>
                <a:lnTo>
                  <a:pt x="66430" y="17800"/>
                </a:lnTo>
                <a:lnTo>
                  <a:pt x="66450" y="17800"/>
                </a:lnTo>
                <a:lnTo>
                  <a:pt x="66450" y="17820"/>
                </a:lnTo>
                <a:lnTo>
                  <a:pt x="66460" y="17820"/>
                </a:lnTo>
                <a:lnTo>
                  <a:pt x="66460" y="17830"/>
                </a:lnTo>
                <a:lnTo>
                  <a:pt x="66470" y="17830"/>
                </a:lnTo>
                <a:lnTo>
                  <a:pt x="66470" y="17850"/>
                </a:lnTo>
                <a:lnTo>
                  <a:pt x="66490" y="17850"/>
                </a:lnTo>
                <a:lnTo>
                  <a:pt x="66490" y="17880"/>
                </a:lnTo>
                <a:lnTo>
                  <a:pt x="66500" y="17880"/>
                </a:lnTo>
                <a:lnTo>
                  <a:pt x="66500" y="17890"/>
                </a:lnTo>
                <a:lnTo>
                  <a:pt x="66510" y="17890"/>
                </a:lnTo>
                <a:lnTo>
                  <a:pt x="66510" y="17910"/>
                </a:lnTo>
                <a:lnTo>
                  <a:pt x="66530" y="17910"/>
                </a:lnTo>
                <a:lnTo>
                  <a:pt x="66530" y="17920"/>
                </a:lnTo>
                <a:lnTo>
                  <a:pt x="66540" y="17920"/>
                </a:lnTo>
                <a:lnTo>
                  <a:pt x="66540" y="17940"/>
                </a:lnTo>
                <a:lnTo>
                  <a:pt x="66560" y="17940"/>
                </a:lnTo>
                <a:lnTo>
                  <a:pt x="66560" y="17950"/>
                </a:lnTo>
                <a:lnTo>
                  <a:pt x="66570" y="17950"/>
                </a:lnTo>
                <a:lnTo>
                  <a:pt x="66570" y="17970"/>
                </a:lnTo>
                <a:lnTo>
                  <a:pt x="66600" y="17970"/>
                </a:lnTo>
                <a:lnTo>
                  <a:pt x="66600" y="17980"/>
                </a:lnTo>
                <a:lnTo>
                  <a:pt x="66610" y="17980"/>
                </a:lnTo>
                <a:lnTo>
                  <a:pt x="66610" y="18000"/>
                </a:lnTo>
                <a:lnTo>
                  <a:pt x="66620" y="18000"/>
                </a:lnTo>
                <a:lnTo>
                  <a:pt x="66620" y="18010"/>
                </a:lnTo>
                <a:lnTo>
                  <a:pt x="66640" y="18010"/>
                </a:lnTo>
                <a:lnTo>
                  <a:pt x="66640" y="18030"/>
                </a:lnTo>
                <a:lnTo>
                  <a:pt x="66650" y="18030"/>
                </a:lnTo>
                <a:lnTo>
                  <a:pt x="66650" y="18040"/>
                </a:lnTo>
                <a:lnTo>
                  <a:pt x="66660" y="18040"/>
                </a:lnTo>
                <a:lnTo>
                  <a:pt x="66660" y="18060"/>
                </a:lnTo>
                <a:lnTo>
                  <a:pt x="66690" y="18060"/>
                </a:lnTo>
                <a:lnTo>
                  <a:pt x="66690" y="18070"/>
                </a:lnTo>
                <a:lnTo>
                  <a:pt x="66710" y="18070"/>
                </a:lnTo>
                <a:lnTo>
                  <a:pt x="66710" y="18090"/>
                </a:lnTo>
                <a:lnTo>
                  <a:pt x="66720" y="18090"/>
                </a:lnTo>
                <a:lnTo>
                  <a:pt x="66720" y="18110"/>
                </a:lnTo>
                <a:lnTo>
                  <a:pt x="66730" y="18110"/>
                </a:lnTo>
                <a:lnTo>
                  <a:pt x="66730" y="18140"/>
                </a:lnTo>
                <a:lnTo>
                  <a:pt x="66760" y="18140"/>
                </a:lnTo>
                <a:lnTo>
                  <a:pt x="66760" y="18150"/>
                </a:lnTo>
                <a:lnTo>
                  <a:pt x="66770" y="18150"/>
                </a:lnTo>
                <a:lnTo>
                  <a:pt x="66770" y="18170"/>
                </a:lnTo>
                <a:lnTo>
                  <a:pt x="66790" y="18170"/>
                </a:lnTo>
                <a:lnTo>
                  <a:pt x="66790" y="18180"/>
                </a:lnTo>
                <a:lnTo>
                  <a:pt x="66800" y="18180"/>
                </a:lnTo>
                <a:lnTo>
                  <a:pt x="66800" y="18200"/>
                </a:lnTo>
                <a:lnTo>
                  <a:pt x="66840" y="18200"/>
                </a:lnTo>
                <a:lnTo>
                  <a:pt x="66840" y="18210"/>
                </a:lnTo>
                <a:lnTo>
                  <a:pt x="66870" y="18210"/>
                </a:lnTo>
                <a:lnTo>
                  <a:pt x="66870" y="18230"/>
                </a:lnTo>
                <a:lnTo>
                  <a:pt x="66880" y="18230"/>
                </a:lnTo>
                <a:lnTo>
                  <a:pt x="66880" y="18240"/>
                </a:lnTo>
                <a:lnTo>
                  <a:pt x="66900" y="18240"/>
                </a:lnTo>
                <a:lnTo>
                  <a:pt x="66900" y="18260"/>
                </a:lnTo>
                <a:lnTo>
                  <a:pt x="66910" y="18260"/>
                </a:lnTo>
                <a:lnTo>
                  <a:pt x="66910" y="18270"/>
                </a:lnTo>
                <a:lnTo>
                  <a:pt x="66930" y="18270"/>
                </a:lnTo>
                <a:lnTo>
                  <a:pt x="66930" y="18320"/>
                </a:lnTo>
                <a:lnTo>
                  <a:pt x="66950" y="18320"/>
                </a:lnTo>
                <a:lnTo>
                  <a:pt x="66950" y="18330"/>
                </a:lnTo>
                <a:lnTo>
                  <a:pt x="66970" y="18330"/>
                </a:lnTo>
                <a:lnTo>
                  <a:pt x="66970" y="18370"/>
                </a:lnTo>
                <a:lnTo>
                  <a:pt x="66980" y="18370"/>
                </a:lnTo>
                <a:lnTo>
                  <a:pt x="66980" y="18380"/>
                </a:lnTo>
                <a:lnTo>
                  <a:pt x="67010" y="18380"/>
                </a:lnTo>
                <a:lnTo>
                  <a:pt x="67010" y="18400"/>
                </a:lnTo>
                <a:lnTo>
                  <a:pt x="67060" y="18400"/>
                </a:lnTo>
                <a:lnTo>
                  <a:pt x="67060" y="18410"/>
                </a:lnTo>
                <a:lnTo>
                  <a:pt x="67090" y="18410"/>
                </a:lnTo>
                <a:lnTo>
                  <a:pt x="67090" y="18430"/>
                </a:lnTo>
                <a:lnTo>
                  <a:pt x="67120" y="18430"/>
                </a:lnTo>
                <a:lnTo>
                  <a:pt x="67120" y="18440"/>
                </a:lnTo>
                <a:lnTo>
                  <a:pt x="67130" y="18440"/>
                </a:lnTo>
                <a:lnTo>
                  <a:pt x="67130" y="18460"/>
                </a:lnTo>
                <a:lnTo>
                  <a:pt x="67160" y="18460"/>
                </a:lnTo>
                <a:lnTo>
                  <a:pt x="67160" y="18470"/>
                </a:lnTo>
                <a:lnTo>
                  <a:pt x="67170" y="18470"/>
                </a:lnTo>
                <a:lnTo>
                  <a:pt x="67170" y="18490"/>
                </a:lnTo>
                <a:lnTo>
                  <a:pt x="67240" y="18490"/>
                </a:lnTo>
                <a:lnTo>
                  <a:pt x="67240" y="18500"/>
                </a:lnTo>
                <a:lnTo>
                  <a:pt x="67280" y="18500"/>
                </a:lnTo>
                <a:lnTo>
                  <a:pt x="67280" y="18530"/>
                </a:lnTo>
                <a:lnTo>
                  <a:pt x="67300" y="18530"/>
                </a:lnTo>
                <a:lnTo>
                  <a:pt x="67300" y="18550"/>
                </a:lnTo>
                <a:lnTo>
                  <a:pt x="67310" y="18550"/>
                </a:lnTo>
                <a:lnTo>
                  <a:pt x="67310" y="18560"/>
                </a:lnTo>
                <a:lnTo>
                  <a:pt x="67350" y="18560"/>
                </a:lnTo>
                <a:lnTo>
                  <a:pt x="67350" y="18580"/>
                </a:lnTo>
                <a:lnTo>
                  <a:pt x="67390" y="18580"/>
                </a:lnTo>
                <a:lnTo>
                  <a:pt x="67390" y="18590"/>
                </a:lnTo>
                <a:lnTo>
                  <a:pt x="67420" y="18590"/>
                </a:lnTo>
                <a:lnTo>
                  <a:pt x="67420" y="18620"/>
                </a:lnTo>
                <a:lnTo>
                  <a:pt x="67430" y="18620"/>
                </a:lnTo>
                <a:lnTo>
                  <a:pt x="67430" y="18640"/>
                </a:lnTo>
                <a:lnTo>
                  <a:pt x="67460" y="18640"/>
                </a:lnTo>
                <a:lnTo>
                  <a:pt x="67460" y="18660"/>
                </a:lnTo>
                <a:lnTo>
                  <a:pt x="67490" y="18660"/>
                </a:lnTo>
                <a:lnTo>
                  <a:pt x="67490" y="18640"/>
                </a:lnTo>
                <a:lnTo>
                  <a:pt x="67500" y="18640"/>
                </a:lnTo>
                <a:lnTo>
                  <a:pt x="67500" y="18610"/>
                </a:lnTo>
                <a:lnTo>
                  <a:pt x="67570" y="18610"/>
                </a:lnTo>
                <a:lnTo>
                  <a:pt x="67570" y="18620"/>
                </a:lnTo>
                <a:lnTo>
                  <a:pt x="67630" y="18620"/>
                </a:lnTo>
                <a:lnTo>
                  <a:pt x="67630" y="18640"/>
                </a:lnTo>
                <a:lnTo>
                  <a:pt x="67640" y="18640"/>
                </a:lnTo>
                <a:lnTo>
                  <a:pt x="67640" y="18660"/>
                </a:lnTo>
                <a:lnTo>
                  <a:pt x="67670" y="18660"/>
                </a:lnTo>
                <a:lnTo>
                  <a:pt x="67670" y="18670"/>
                </a:lnTo>
                <a:lnTo>
                  <a:pt x="67710" y="18670"/>
                </a:lnTo>
                <a:lnTo>
                  <a:pt x="67710" y="18690"/>
                </a:lnTo>
                <a:lnTo>
                  <a:pt x="67750" y="18690"/>
                </a:lnTo>
                <a:lnTo>
                  <a:pt x="67750" y="18700"/>
                </a:lnTo>
                <a:lnTo>
                  <a:pt x="67780" y="18700"/>
                </a:lnTo>
                <a:lnTo>
                  <a:pt x="67780" y="18720"/>
                </a:lnTo>
                <a:lnTo>
                  <a:pt x="67820" y="18720"/>
                </a:lnTo>
                <a:lnTo>
                  <a:pt x="67820" y="18730"/>
                </a:lnTo>
                <a:lnTo>
                  <a:pt x="67860" y="18730"/>
                </a:lnTo>
                <a:lnTo>
                  <a:pt x="67860" y="18750"/>
                </a:lnTo>
                <a:lnTo>
                  <a:pt x="67900" y="18750"/>
                </a:lnTo>
                <a:lnTo>
                  <a:pt x="67900" y="18760"/>
                </a:lnTo>
                <a:lnTo>
                  <a:pt x="67930" y="18760"/>
                </a:lnTo>
                <a:lnTo>
                  <a:pt x="67930" y="18780"/>
                </a:lnTo>
                <a:lnTo>
                  <a:pt x="67970" y="18780"/>
                </a:lnTo>
                <a:lnTo>
                  <a:pt x="67970" y="18790"/>
                </a:lnTo>
                <a:lnTo>
                  <a:pt x="68010" y="18790"/>
                </a:lnTo>
                <a:lnTo>
                  <a:pt x="68010" y="18810"/>
                </a:lnTo>
                <a:lnTo>
                  <a:pt x="68050" y="18810"/>
                </a:lnTo>
                <a:lnTo>
                  <a:pt x="68050" y="18820"/>
                </a:lnTo>
                <a:lnTo>
                  <a:pt x="68080" y="18820"/>
                </a:lnTo>
                <a:lnTo>
                  <a:pt x="68080" y="18840"/>
                </a:lnTo>
                <a:lnTo>
                  <a:pt x="68120" y="18840"/>
                </a:lnTo>
                <a:lnTo>
                  <a:pt x="68120" y="18850"/>
                </a:lnTo>
                <a:lnTo>
                  <a:pt x="68160" y="18850"/>
                </a:lnTo>
                <a:lnTo>
                  <a:pt x="68160" y="18870"/>
                </a:lnTo>
                <a:lnTo>
                  <a:pt x="68190" y="18870"/>
                </a:lnTo>
                <a:lnTo>
                  <a:pt x="68190" y="18880"/>
                </a:lnTo>
                <a:lnTo>
                  <a:pt x="68230" y="18880"/>
                </a:lnTo>
                <a:lnTo>
                  <a:pt x="68230" y="18900"/>
                </a:lnTo>
                <a:lnTo>
                  <a:pt x="68260" y="18900"/>
                </a:lnTo>
                <a:lnTo>
                  <a:pt x="68260" y="18910"/>
                </a:lnTo>
                <a:lnTo>
                  <a:pt x="68290" y="18910"/>
                </a:lnTo>
                <a:lnTo>
                  <a:pt x="68290" y="18930"/>
                </a:lnTo>
                <a:lnTo>
                  <a:pt x="68330" y="18930"/>
                </a:lnTo>
                <a:lnTo>
                  <a:pt x="68330" y="18950"/>
                </a:lnTo>
                <a:lnTo>
                  <a:pt x="68350" y="18950"/>
                </a:lnTo>
                <a:lnTo>
                  <a:pt x="68350" y="18960"/>
                </a:lnTo>
                <a:lnTo>
                  <a:pt x="68380" y="18960"/>
                </a:lnTo>
                <a:lnTo>
                  <a:pt x="68380" y="18980"/>
                </a:lnTo>
                <a:lnTo>
                  <a:pt x="68410" y="18980"/>
                </a:lnTo>
                <a:lnTo>
                  <a:pt x="68410" y="18990"/>
                </a:lnTo>
                <a:lnTo>
                  <a:pt x="68440" y="18990"/>
                </a:lnTo>
                <a:lnTo>
                  <a:pt x="68440" y="19010"/>
                </a:lnTo>
                <a:lnTo>
                  <a:pt x="68460" y="19010"/>
                </a:lnTo>
                <a:lnTo>
                  <a:pt x="68460" y="19020"/>
                </a:lnTo>
                <a:lnTo>
                  <a:pt x="68510" y="19020"/>
                </a:lnTo>
                <a:lnTo>
                  <a:pt x="68510" y="19040"/>
                </a:lnTo>
                <a:lnTo>
                  <a:pt x="68530" y="19040"/>
                </a:lnTo>
                <a:lnTo>
                  <a:pt x="68530" y="19050"/>
                </a:lnTo>
                <a:lnTo>
                  <a:pt x="68560" y="19050"/>
                </a:lnTo>
                <a:lnTo>
                  <a:pt x="68560" y="19070"/>
                </a:lnTo>
                <a:lnTo>
                  <a:pt x="68590" y="19070"/>
                </a:lnTo>
                <a:lnTo>
                  <a:pt x="68590" y="19080"/>
                </a:lnTo>
                <a:lnTo>
                  <a:pt x="68600" y="19080"/>
                </a:lnTo>
                <a:lnTo>
                  <a:pt x="68600" y="19110"/>
                </a:lnTo>
                <a:lnTo>
                  <a:pt x="68640" y="19110"/>
                </a:lnTo>
                <a:lnTo>
                  <a:pt x="68640" y="19130"/>
                </a:lnTo>
                <a:lnTo>
                  <a:pt x="68670" y="19130"/>
                </a:lnTo>
                <a:lnTo>
                  <a:pt x="68670" y="19140"/>
                </a:lnTo>
                <a:lnTo>
                  <a:pt x="68700" y="19140"/>
                </a:lnTo>
                <a:lnTo>
                  <a:pt x="68700" y="19160"/>
                </a:lnTo>
                <a:lnTo>
                  <a:pt x="68740" y="19160"/>
                </a:lnTo>
                <a:lnTo>
                  <a:pt x="68740" y="19170"/>
                </a:lnTo>
                <a:lnTo>
                  <a:pt x="68780" y="19170"/>
                </a:lnTo>
                <a:lnTo>
                  <a:pt x="68780" y="19190"/>
                </a:lnTo>
                <a:lnTo>
                  <a:pt x="68810" y="19190"/>
                </a:lnTo>
                <a:lnTo>
                  <a:pt x="68810" y="19200"/>
                </a:lnTo>
                <a:lnTo>
                  <a:pt x="68820" y="19200"/>
                </a:lnTo>
                <a:lnTo>
                  <a:pt x="68820" y="19240"/>
                </a:lnTo>
                <a:lnTo>
                  <a:pt x="68830" y="19240"/>
                </a:lnTo>
                <a:lnTo>
                  <a:pt x="68830" y="19250"/>
                </a:lnTo>
                <a:lnTo>
                  <a:pt x="68920" y="19250"/>
                </a:lnTo>
                <a:lnTo>
                  <a:pt x="68920" y="19240"/>
                </a:lnTo>
                <a:lnTo>
                  <a:pt x="68930" y="19240"/>
                </a:lnTo>
                <a:lnTo>
                  <a:pt x="68930" y="19220"/>
                </a:lnTo>
                <a:lnTo>
                  <a:pt x="68940" y="19220"/>
                </a:lnTo>
                <a:lnTo>
                  <a:pt x="68940" y="19200"/>
                </a:lnTo>
                <a:lnTo>
                  <a:pt x="68970" y="19200"/>
                </a:lnTo>
                <a:lnTo>
                  <a:pt x="68970" y="19190"/>
                </a:lnTo>
                <a:lnTo>
                  <a:pt x="68990" y="19190"/>
                </a:lnTo>
                <a:lnTo>
                  <a:pt x="68990" y="19170"/>
                </a:lnTo>
                <a:lnTo>
                  <a:pt x="69000" y="19170"/>
                </a:lnTo>
                <a:lnTo>
                  <a:pt x="69000" y="19160"/>
                </a:lnTo>
                <a:lnTo>
                  <a:pt x="69010" y="19160"/>
                </a:lnTo>
                <a:lnTo>
                  <a:pt x="69010" y="19140"/>
                </a:lnTo>
                <a:lnTo>
                  <a:pt x="69030" y="19140"/>
                </a:lnTo>
                <a:lnTo>
                  <a:pt x="69030" y="19130"/>
                </a:lnTo>
                <a:lnTo>
                  <a:pt x="69040" y="19130"/>
                </a:lnTo>
                <a:lnTo>
                  <a:pt x="69040" y="19110"/>
                </a:lnTo>
                <a:lnTo>
                  <a:pt x="69050" y="19110"/>
                </a:lnTo>
                <a:lnTo>
                  <a:pt x="69050" y="19100"/>
                </a:lnTo>
                <a:lnTo>
                  <a:pt x="69070" y="19100"/>
                </a:lnTo>
                <a:lnTo>
                  <a:pt x="69070" y="19080"/>
                </a:lnTo>
                <a:lnTo>
                  <a:pt x="69080" y="19080"/>
                </a:lnTo>
                <a:lnTo>
                  <a:pt x="69080" y="19070"/>
                </a:lnTo>
                <a:lnTo>
                  <a:pt x="69100" y="19070"/>
                </a:lnTo>
                <a:lnTo>
                  <a:pt x="69100" y="19050"/>
                </a:lnTo>
                <a:lnTo>
                  <a:pt x="69110" y="19050"/>
                </a:lnTo>
                <a:lnTo>
                  <a:pt x="69110" y="19040"/>
                </a:lnTo>
                <a:lnTo>
                  <a:pt x="69140" y="19040"/>
                </a:lnTo>
                <a:lnTo>
                  <a:pt x="69140" y="19020"/>
                </a:lnTo>
                <a:lnTo>
                  <a:pt x="69150" y="19020"/>
                </a:lnTo>
                <a:lnTo>
                  <a:pt x="69150" y="19010"/>
                </a:lnTo>
                <a:lnTo>
                  <a:pt x="69160" y="19010"/>
                </a:lnTo>
                <a:lnTo>
                  <a:pt x="69160" y="18990"/>
                </a:lnTo>
                <a:lnTo>
                  <a:pt x="69180" y="18990"/>
                </a:lnTo>
                <a:lnTo>
                  <a:pt x="69180" y="18980"/>
                </a:lnTo>
                <a:lnTo>
                  <a:pt x="69190" y="18980"/>
                </a:lnTo>
                <a:lnTo>
                  <a:pt x="69190" y="18960"/>
                </a:lnTo>
                <a:lnTo>
                  <a:pt x="69210" y="18960"/>
                </a:lnTo>
                <a:lnTo>
                  <a:pt x="69210" y="18950"/>
                </a:lnTo>
                <a:lnTo>
                  <a:pt x="69220" y="18950"/>
                </a:lnTo>
                <a:lnTo>
                  <a:pt x="69220" y="18930"/>
                </a:lnTo>
                <a:lnTo>
                  <a:pt x="69230" y="18930"/>
                </a:lnTo>
                <a:lnTo>
                  <a:pt x="69230" y="18910"/>
                </a:lnTo>
                <a:lnTo>
                  <a:pt x="69260" y="18910"/>
                </a:lnTo>
                <a:lnTo>
                  <a:pt x="69260" y="18900"/>
                </a:lnTo>
                <a:lnTo>
                  <a:pt x="69270" y="18900"/>
                </a:lnTo>
                <a:lnTo>
                  <a:pt x="69270" y="18880"/>
                </a:lnTo>
                <a:lnTo>
                  <a:pt x="69290" y="18880"/>
                </a:lnTo>
                <a:lnTo>
                  <a:pt x="69290" y="18870"/>
                </a:lnTo>
                <a:lnTo>
                  <a:pt x="69300" y="18870"/>
                </a:lnTo>
                <a:lnTo>
                  <a:pt x="69300" y="18850"/>
                </a:lnTo>
                <a:lnTo>
                  <a:pt x="69330" y="18850"/>
                </a:lnTo>
                <a:lnTo>
                  <a:pt x="69330" y="18840"/>
                </a:lnTo>
                <a:lnTo>
                  <a:pt x="69340" y="18840"/>
                </a:lnTo>
                <a:lnTo>
                  <a:pt x="69340" y="18820"/>
                </a:lnTo>
                <a:lnTo>
                  <a:pt x="69360" y="18820"/>
                </a:lnTo>
                <a:lnTo>
                  <a:pt x="69360" y="18810"/>
                </a:lnTo>
                <a:lnTo>
                  <a:pt x="69370" y="18810"/>
                </a:lnTo>
                <a:lnTo>
                  <a:pt x="69370" y="18790"/>
                </a:lnTo>
                <a:lnTo>
                  <a:pt x="69400" y="18790"/>
                </a:lnTo>
                <a:lnTo>
                  <a:pt x="69400" y="18780"/>
                </a:lnTo>
                <a:lnTo>
                  <a:pt x="69410" y="18780"/>
                </a:lnTo>
                <a:lnTo>
                  <a:pt x="69410" y="18760"/>
                </a:lnTo>
                <a:lnTo>
                  <a:pt x="69430" y="18760"/>
                </a:lnTo>
                <a:lnTo>
                  <a:pt x="69430" y="18750"/>
                </a:lnTo>
                <a:lnTo>
                  <a:pt x="69440" y="18750"/>
                </a:lnTo>
                <a:lnTo>
                  <a:pt x="69440" y="18730"/>
                </a:lnTo>
                <a:lnTo>
                  <a:pt x="69450" y="18730"/>
                </a:lnTo>
                <a:lnTo>
                  <a:pt x="69450" y="18720"/>
                </a:lnTo>
                <a:lnTo>
                  <a:pt x="69480" y="18720"/>
                </a:lnTo>
                <a:lnTo>
                  <a:pt x="69480" y="18700"/>
                </a:lnTo>
                <a:lnTo>
                  <a:pt x="69490" y="18700"/>
                </a:lnTo>
                <a:lnTo>
                  <a:pt x="69490" y="18690"/>
                </a:lnTo>
                <a:lnTo>
                  <a:pt x="69510" y="18690"/>
                </a:lnTo>
                <a:lnTo>
                  <a:pt x="69510" y="18670"/>
                </a:lnTo>
                <a:lnTo>
                  <a:pt x="69520" y="18670"/>
                </a:lnTo>
                <a:lnTo>
                  <a:pt x="69520" y="18660"/>
                </a:lnTo>
                <a:lnTo>
                  <a:pt x="69550" y="18660"/>
                </a:lnTo>
                <a:lnTo>
                  <a:pt x="69550" y="18640"/>
                </a:lnTo>
                <a:lnTo>
                  <a:pt x="69560" y="18640"/>
                </a:lnTo>
                <a:lnTo>
                  <a:pt x="69560" y="18620"/>
                </a:lnTo>
                <a:lnTo>
                  <a:pt x="69580" y="18620"/>
                </a:lnTo>
                <a:lnTo>
                  <a:pt x="69580" y="18610"/>
                </a:lnTo>
                <a:lnTo>
                  <a:pt x="69590" y="18610"/>
                </a:lnTo>
                <a:lnTo>
                  <a:pt x="69590" y="18590"/>
                </a:lnTo>
                <a:lnTo>
                  <a:pt x="69600" y="18590"/>
                </a:lnTo>
                <a:lnTo>
                  <a:pt x="69600" y="18580"/>
                </a:lnTo>
                <a:lnTo>
                  <a:pt x="69630" y="18580"/>
                </a:lnTo>
                <a:lnTo>
                  <a:pt x="69630" y="18560"/>
                </a:lnTo>
                <a:lnTo>
                  <a:pt x="69650" y="18560"/>
                </a:lnTo>
                <a:lnTo>
                  <a:pt x="69650" y="18550"/>
                </a:lnTo>
                <a:lnTo>
                  <a:pt x="69660" y="18550"/>
                </a:lnTo>
                <a:lnTo>
                  <a:pt x="69660" y="18530"/>
                </a:lnTo>
                <a:lnTo>
                  <a:pt x="69670" y="18530"/>
                </a:lnTo>
                <a:lnTo>
                  <a:pt x="69670" y="18520"/>
                </a:lnTo>
                <a:lnTo>
                  <a:pt x="69690" y="18520"/>
                </a:lnTo>
                <a:lnTo>
                  <a:pt x="69690" y="18500"/>
                </a:lnTo>
                <a:lnTo>
                  <a:pt x="69700" y="18500"/>
                </a:lnTo>
                <a:lnTo>
                  <a:pt x="69700" y="18490"/>
                </a:lnTo>
                <a:lnTo>
                  <a:pt x="69730" y="18490"/>
                </a:lnTo>
                <a:lnTo>
                  <a:pt x="69730" y="18470"/>
                </a:lnTo>
                <a:lnTo>
                  <a:pt x="69740" y="18470"/>
                </a:lnTo>
                <a:lnTo>
                  <a:pt x="69740" y="18460"/>
                </a:lnTo>
                <a:lnTo>
                  <a:pt x="69750" y="18460"/>
                </a:lnTo>
                <a:lnTo>
                  <a:pt x="69750" y="18440"/>
                </a:lnTo>
                <a:lnTo>
                  <a:pt x="69770" y="18440"/>
                </a:lnTo>
                <a:lnTo>
                  <a:pt x="69770" y="18430"/>
                </a:lnTo>
                <a:lnTo>
                  <a:pt x="69780" y="18430"/>
                </a:lnTo>
                <a:lnTo>
                  <a:pt x="69780" y="18410"/>
                </a:lnTo>
                <a:lnTo>
                  <a:pt x="69800" y="18410"/>
                </a:lnTo>
                <a:lnTo>
                  <a:pt x="69800" y="18400"/>
                </a:lnTo>
                <a:lnTo>
                  <a:pt x="69820" y="18400"/>
                </a:lnTo>
                <a:lnTo>
                  <a:pt x="69820" y="18380"/>
                </a:lnTo>
                <a:lnTo>
                  <a:pt x="69840" y="18380"/>
                </a:lnTo>
                <a:lnTo>
                  <a:pt x="69840" y="18370"/>
                </a:lnTo>
                <a:lnTo>
                  <a:pt x="69850" y="18370"/>
                </a:lnTo>
                <a:lnTo>
                  <a:pt x="69850" y="18350"/>
                </a:lnTo>
                <a:lnTo>
                  <a:pt x="69860" y="18350"/>
                </a:lnTo>
                <a:lnTo>
                  <a:pt x="69860" y="18330"/>
                </a:lnTo>
                <a:lnTo>
                  <a:pt x="69880" y="18330"/>
                </a:lnTo>
                <a:lnTo>
                  <a:pt x="69880" y="18320"/>
                </a:lnTo>
                <a:lnTo>
                  <a:pt x="69890" y="18320"/>
                </a:lnTo>
                <a:lnTo>
                  <a:pt x="69890" y="18300"/>
                </a:lnTo>
                <a:lnTo>
                  <a:pt x="69920" y="18300"/>
                </a:lnTo>
                <a:lnTo>
                  <a:pt x="69920" y="18290"/>
                </a:lnTo>
                <a:lnTo>
                  <a:pt x="69930" y="18290"/>
                </a:lnTo>
                <a:lnTo>
                  <a:pt x="69930" y="18270"/>
                </a:lnTo>
                <a:lnTo>
                  <a:pt x="69950" y="18270"/>
                </a:lnTo>
                <a:lnTo>
                  <a:pt x="69950" y="18260"/>
                </a:lnTo>
                <a:lnTo>
                  <a:pt x="69960" y="18260"/>
                </a:lnTo>
                <a:lnTo>
                  <a:pt x="69960" y="18240"/>
                </a:lnTo>
                <a:lnTo>
                  <a:pt x="70000" y="18240"/>
                </a:lnTo>
                <a:lnTo>
                  <a:pt x="70000" y="18230"/>
                </a:lnTo>
                <a:lnTo>
                  <a:pt x="70020" y="18230"/>
                </a:lnTo>
                <a:lnTo>
                  <a:pt x="70020" y="18210"/>
                </a:lnTo>
                <a:lnTo>
                  <a:pt x="70040" y="18210"/>
                </a:lnTo>
                <a:lnTo>
                  <a:pt x="70040" y="18200"/>
                </a:lnTo>
                <a:lnTo>
                  <a:pt x="70060" y="18200"/>
                </a:lnTo>
                <a:lnTo>
                  <a:pt x="70060" y="18180"/>
                </a:lnTo>
                <a:lnTo>
                  <a:pt x="70070" y="18180"/>
                </a:lnTo>
                <a:lnTo>
                  <a:pt x="70070" y="18170"/>
                </a:lnTo>
                <a:lnTo>
                  <a:pt x="70080" y="18170"/>
                </a:lnTo>
                <a:lnTo>
                  <a:pt x="70080" y="18150"/>
                </a:lnTo>
                <a:lnTo>
                  <a:pt x="70110" y="18150"/>
                </a:lnTo>
                <a:lnTo>
                  <a:pt x="70110" y="18140"/>
                </a:lnTo>
                <a:lnTo>
                  <a:pt x="70130" y="18140"/>
                </a:lnTo>
                <a:lnTo>
                  <a:pt x="70130" y="18120"/>
                </a:lnTo>
                <a:lnTo>
                  <a:pt x="70140" y="18120"/>
                </a:lnTo>
                <a:lnTo>
                  <a:pt x="70140" y="18110"/>
                </a:lnTo>
                <a:lnTo>
                  <a:pt x="70150" y="18110"/>
                </a:lnTo>
                <a:lnTo>
                  <a:pt x="70150" y="18090"/>
                </a:lnTo>
                <a:lnTo>
                  <a:pt x="70180" y="18090"/>
                </a:lnTo>
                <a:lnTo>
                  <a:pt x="70180" y="18070"/>
                </a:lnTo>
                <a:lnTo>
                  <a:pt x="70190" y="18070"/>
                </a:lnTo>
                <a:lnTo>
                  <a:pt x="70190" y="18060"/>
                </a:lnTo>
                <a:lnTo>
                  <a:pt x="70260" y="18060"/>
                </a:lnTo>
                <a:lnTo>
                  <a:pt x="70260" y="18070"/>
                </a:lnTo>
                <a:lnTo>
                  <a:pt x="70360" y="18070"/>
                </a:lnTo>
                <a:lnTo>
                  <a:pt x="70360" y="18090"/>
                </a:lnTo>
                <a:lnTo>
                  <a:pt x="70390" y="18090"/>
                </a:lnTo>
                <a:lnTo>
                  <a:pt x="70390" y="18110"/>
                </a:lnTo>
                <a:lnTo>
                  <a:pt x="70410" y="18110"/>
                </a:lnTo>
                <a:lnTo>
                  <a:pt x="70410" y="18120"/>
                </a:lnTo>
                <a:lnTo>
                  <a:pt x="70440" y="18120"/>
                </a:lnTo>
                <a:lnTo>
                  <a:pt x="70440" y="18140"/>
                </a:lnTo>
                <a:lnTo>
                  <a:pt x="70470" y="18140"/>
                </a:lnTo>
                <a:lnTo>
                  <a:pt x="70470" y="18150"/>
                </a:lnTo>
                <a:lnTo>
                  <a:pt x="70500" y="18150"/>
                </a:lnTo>
                <a:lnTo>
                  <a:pt x="70500" y="18170"/>
                </a:lnTo>
                <a:lnTo>
                  <a:pt x="70520" y="18170"/>
                </a:lnTo>
                <a:lnTo>
                  <a:pt x="70520" y="18180"/>
                </a:lnTo>
                <a:lnTo>
                  <a:pt x="70570" y="18180"/>
                </a:lnTo>
                <a:lnTo>
                  <a:pt x="70570" y="18200"/>
                </a:lnTo>
                <a:lnTo>
                  <a:pt x="70590" y="18200"/>
                </a:lnTo>
                <a:lnTo>
                  <a:pt x="70590" y="18210"/>
                </a:lnTo>
                <a:lnTo>
                  <a:pt x="70630" y="18210"/>
                </a:lnTo>
                <a:lnTo>
                  <a:pt x="70630" y="18230"/>
                </a:lnTo>
                <a:lnTo>
                  <a:pt x="70660" y="18230"/>
                </a:lnTo>
                <a:lnTo>
                  <a:pt x="70660" y="18240"/>
                </a:lnTo>
                <a:lnTo>
                  <a:pt x="70700" y="18240"/>
                </a:lnTo>
                <a:lnTo>
                  <a:pt x="70700" y="18260"/>
                </a:lnTo>
                <a:lnTo>
                  <a:pt x="70730" y="18260"/>
                </a:lnTo>
                <a:lnTo>
                  <a:pt x="70730" y="18270"/>
                </a:lnTo>
                <a:lnTo>
                  <a:pt x="70770" y="18270"/>
                </a:lnTo>
                <a:lnTo>
                  <a:pt x="70770" y="18290"/>
                </a:lnTo>
                <a:lnTo>
                  <a:pt x="70800" y="18290"/>
                </a:lnTo>
                <a:lnTo>
                  <a:pt x="70800" y="18300"/>
                </a:lnTo>
                <a:lnTo>
                  <a:pt x="70840" y="18300"/>
                </a:lnTo>
                <a:lnTo>
                  <a:pt x="70840" y="18320"/>
                </a:lnTo>
                <a:lnTo>
                  <a:pt x="70880" y="18320"/>
                </a:lnTo>
                <a:lnTo>
                  <a:pt x="70880" y="18330"/>
                </a:lnTo>
                <a:lnTo>
                  <a:pt x="70910" y="18330"/>
                </a:lnTo>
                <a:lnTo>
                  <a:pt x="70910" y="18350"/>
                </a:lnTo>
                <a:lnTo>
                  <a:pt x="70950" y="18350"/>
                </a:lnTo>
                <a:lnTo>
                  <a:pt x="70950" y="18370"/>
                </a:lnTo>
                <a:lnTo>
                  <a:pt x="70980" y="18370"/>
                </a:lnTo>
                <a:lnTo>
                  <a:pt x="70980" y="18380"/>
                </a:lnTo>
                <a:lnTo>
                  <a:pt x="71020" y="18380"/>
                </a:lnTo>
                <a:lnTo>
                  <a:pt x="71020" y="18400"/>
                </a:lnTo>
                <a:lnTo>
                  <a:pt x="71050" y="18400"/>
                </a:lnTo>
                <a:lnTo>
                  <a:pt x="71050" y="18410"/>
                </a:lnTo>
                <a:lnTo>
                  <a:pt x="71090" y="18410"/>
                </a:lnTo>
                <a:lnTo>
                  <a:pt x="71090" y="18430"/>
                </a:lnTo>
                <a:lnTo>
                  <a:pt x="71110" y="18430"/>
                </a:lnTo>
                <a:lnTo>
                  <a:pt x="71110" y="18440"/>
                </a:lnTo>
                <a:lnTo>
                  <a:pt x="71160" y="18440"/>
                </a:lnTo>
                <a:lnTo>
                  <a:pt x="71160" y="18460"/>
                </a:lnTo>
                <a:lnTo>
                  <a:pt x="71180" y="18460"/>
                </a:lnTo>
                <a:lnTo>
                  <a:pt x="71180" y="18470"/>
                </a:lnTo>
                <a:lnTo>
                  <a:pt x="71220" y="18470"/>
                </a:lnTo>
                <a:lnTo>
                  <a:pt x="71220" y="18490"/>
                </a:lnTo>
                <a:lnTo>
                  <a:pt x="71250" y="18490"/>
                </a:lnTo>
                <a:lnTo>
                  <a:pt x="71250" y="18500"/>
                </a:lnTo>
                <a:lnTo>
                  <a:pt x="71290" y="18500"/>
                </a:lnTo>
                <a:lnTo>
                  <a:pt x="71290" y="18520"/>
                </a:lnTo>
                <a:lnTo>
                  <a:pt x="71320" y="18520"/>
                </a:lnTo>
                <a:lnTo>
                  <a:pt x="71320" y="18580"/>
                </a:lnTo>
                <a:lnTo>
                  <a:pt x="71250" y="18580"/>
                </a:lnTo>
                <a:lnTo>
                  <a:pt x="71250" y="18560"/>
                </a:lnTo>
                <a:lnTo>
                  <a:pt x="71220" y="18560"/>
                </a:lnTo>
                <a:lnTo>
                  <a:pt x="71220" y="18550"/>
                </a:lnTo>
                <a:lnTo>
                  <a:pt x="71200" y="18550"/>
                </a:lnTo>
                <a:lnTo>
                  <a:pt x="71200" y="18530"/>
                </a:lnTo>
                <a:lnTo>
                  <a:pt x="71170" y="18530"/>
                </a:lnTo>
                <a:lnTo>
                  <a:pt x="71170" y="18520"/>
                </a:lnTo>
                <a:lnTo>
                  <a:pt x="71140" y="18520"/>
                </a:lnTo>
                <a:lnTo>
                  <a:pt x="71140" y="18500"/>
                </a:lnTo>
                <a:lnTo>
                  <a:pt x="71110" y="18500"/>
                </a:lnTo>
                <a:lnTo>
                  <a:pt x="71110" y="18490"/>
                </a:lnTo>
                <a:lnTo>
                  <a:pt x="71090" y="18490"/>
                </a:lnTo>
                <a:lnTo>
                  <a:pt x="71090" y="18470"/>
                </a:lnTo>
                <a:lnTo>
                  <a:pt x="71060" y="18470"/>
                </a:lnTo>
                <a:lnTo>
                  <a:pt x="71060" y="18460"/>
                </a:lnTo>
                <a:lnTo>
                  <a:pt x="71030" y="18460"/>
                </a:lnTo>
                <a:lnTo>
                  <a:pt x="71030" y="18440"/>
                </a:lnTo>
                <a:lnTo>
                  <a:pt x="70990" y="18440"/>
                </a:lnTo>
                <a:lnTo>
                  <a:pt x="70990" y="18430"/>
                </a:lnTo>
                <a:lnTo>
                  <a:pt x="70940" y="18430"/>
                </a:lnTo>
                <a:lnTo>
                  <a:pt x="70940" y="18410"/>
                </a:lnTo>
                <a:lnTo>
                  <a:pt x="70890" y="18410"/>
                </a:lnTo>
                <a:lnTo>
                  <a:pt x="70890" y="18400"/>
                </a:lnTo>
                <a:lnTo>
                  <a:pt x="70850" y="18400"/>
                </a:lnTo>
                <a:lnTo>
                  <a:pt x="70850" y="18380"/>
                </a:lnTo>
                <a:lnTo>
                  <a:pt x="70800" y="18380"/>
                </a:lnTo>
                <a:lnTo>
                  <a:pt x="70800" y="18370"/>
                </a:lnTo>
                <a:lnTo>
                  <a:pt x="70760" y="18370"/>
                </a:lnTo>
                <a:lnTo>
                  <a:pt x="70760" y="18350"/>
                </a:lnTo>
                <a:lnTo>
                  <a:pt x="70720" y="18350"/>
                </a:lnTo>
                <a:lnTo>
                  <a:pt x="70720" y="18330"/>
                </a:lnTo>
                <a:lnTo>
                  <a:pt x="70680" y="18330"/>
                </a:lnTo>
                <a:lnTo>
                  <a:pt x="70680" y="18320"/>
                </a:lnTo>
                <a:lnTo>
                  <a:pt x="70620" y="18320"/>
                </a:lnTo>
                <a:lnTo>
                  <a:pt x="70620" y="18300"/>
                </a:lnTo>
                <a:lnTo>
                  <a:pt x="70580" y="18300"/>
                </a:lnTo>
                <a:lnTo>
                  <a:pt x="70580" y="18290"/>
                </a:lnTo>
                <a:lnTo>
                  <a:pt x="70550" y="18290"/>
                </a:lnTo>
                <a:lnTo>
                  <a:pt x="70550" y="18270"/>
                </a:lnTo>
                <a:lnTo>
                  <a:pt x="70520" y="18270"/>
                </a:lnTo>
                <a:lnTo>
                  <a:pt x="70520" y="18260"/>
                </a:lnTo>
                <a:lnTo>
                  <a:pt x="70500" y="18260"/>
                </a:lnTo>
                <a:lnTo>
                  <a:pt x="70500" y="18230"/>
                </a:lnTo>
                <a:lnTo>
                  <a:pt x="70460" y="18230"/>
                </a:lnTo>
                <a:lnTo>
                  <a:pt x="70460" y="18210"/>
                </a:lnTo>
                <a:lnTo>
                  <a:pt x="70440" y="18210"/>
                </a:lnTo>
                <a:lnTo>
                  <a:pt x="70440" y="18200"/>
                </a:lnTo>
                <a:lnTo>
                  <a:pt x="70390" y="18200"/>
                </a:lnTo>
                <a:lnTo>
                  <a:pt x="70390" y="18180"/>
                </a:lnTo>
                <a:lnTo>
                  <a:pt x="70360" y="18180"/>
                </a:lnTo>
                <a:lnTo>
                  <a:pt x="70360" y="18170"/>
                </a:lnTo>
                <a:lnTo>
                  <a:pt x="70300" y="18170"/>
                </a:lnTo>
                <a:lnTo>
                  <a:pt x="70300" y="18150"/>
                </a:lnTo>
                <a:lnTo>
                  <a:pt x="70210" y="18150"/>
                </a:lnTo>
                <a:lnTo>
                  <a:pt x="70210" y="18170"/>
                </a:lnTo>
                <a:lnTo>
                  <a:pt x="70190" y="18170"/>
                </a:lnTo>
                <a:lnTo>
                  <a:pt x="70190" y="18180"/>
                </a:lnTo>
                <a:lnTo>
                  <a:pt x="70180" y="18180"/>
                </a:lnTo>
                <a:lnTo>
                  <a:pt x="70180" y="18200"/>
                </a:lnTo>
                <a:lnTo>
                  <a:pt x="70150" y="18200"/>
                </a:lnTo>
                <a:lnTo>
                  <a:pt x="70150" y="18210"/>
                </a:lnTo>
                <a:lnTo>
                  <a:pt x="70140" y="18210"/>
                </a:lnTo>
                <a:lnTo>
                  <a:pt x="70140" y="18230"/>
                </a:lnTo>
                <a:lnTo>
                  <a:pt x="70130" y="18230"/>
                </a:lnTo>
                <a:lnTo>
                  <a:pt x="70130" y="18240"/>
                </a:lnTo>
                <a:lnTo>
                  <a:pt x="70110" y="18240"/>
                </a:lnTo>
                <a:lnTo>
                  <a:pt x="70110" y="18260"/>
                </a:lnTo>
                <a:lnTo>
                  <a:pt x="70080" y="18260"/>
                </a:lnTo>
                <a:lnTo>
                  <a:pt x="70080" y="18270"/>
                </a:lnTo>
                <a:lnTo>
                  <a:pt x="70070" y="18270"/>
                </a:lnTo>
                <a:lnTo>
                  <a:pt x="70070" y="18290"/>
                </a:lnTo>
                <a:lnTo>
                  <a:pt x="70060" y="18290"/>
                </a:lnTo>
                <a:lnTo>
                  <a:pt x="70060" y="18300"/>
                </a:lnTo>
                <a:lnTo>
                  <a:pt x="70040" y="18300"/>
                </a:lnTo>
                <a:lnTo>
                  <a:pt x="70040" y="18320"/>
                </a:lnTo>
                <a:lnTo>
                  <a:pt x="70030" y="18320"/>
                </a:lnTo>
                <a:lnTo>
                  <a:pt x="70030" y="18330"/>
                </a:lnTo>
                <a:lnTo>
                  <a:pt x="70000" y="18330"/>
                </a:lnTo>
                <a:lnTo>
                  <a:pt x="70000" y="18350"/>
                </a:lnTo>
                <a:lnTo>
                  <a:pt x="69990" y="18350"/>
                </a:lnTo>
                <a:lnTo>
                  <a:pt x="69990" y="18370"/>
                </a:lnTo>
                <a:lnTo>
                  <a:pt x="69970" y="18370"/>
                </a:lnTo>
                <a:lnTo>
                  <a:pt x="69970" y="18380"/>
                </a:lnTo>
                <a:lnTo>
                  <a:pt x="69960" y="18380"/>
                </a:lnTo>
                <a:lnTo>
                  <a:pt x="69960" y="18400"/>
                </a:lnTo>
                <a:lnTo>
                  <a:pt x="69930" y="18400"/>
                </a:lnTo>
                <a:lnTo>
                  <a:pt x="69930" y="18410"/>
                </a:lnTo>
                <a:lnTo>
                  <a:pt x="69920" y="18410"/>
                </a:lnTo>
                <a:lnTo>
                  <a:pt x="69920" y="18430"/>
                </a:lnTo>
                <a:lnTo>
                  <a:pt x="69910" y="18430"/>
                </a:lnTo>
                <a:lnTo>
                  <a:pt x="69910" y="18440"/>
                </a:lnTo>
                <a:lnTo>
                  <a:pt x="69890" y="18440"/>
                </a:lnTo>
                <a:lnTo>
                  <a:pt x="69890" y="18460"/>
                </a:lnTo>
                <a:lnTo>
                  <a:pt x="69860" y="18460"/>
                </a:lnTo>
                <a:lnTo>
                  <a:pt x="69860" y="18470"/>
                </a:lnTo>
                <a:lnTo>
                  <a:pt x="69850" y="18470"/>
                </a:lnTo>
                <a:lnTo>
                  <a:pt x="69850" y="18490"/>
                </a:lnTo>
                <a:lnTo>
                  <a:pt x="69840" y="18490"/>
                </a:lnTo>
                <a:lnTo>
                  <a:pt x="69840" y="18500"/>
                </a:lnTo>
                <a:lnTo>
                  <a:pt x="69820" y="18500"/>
                </a:lnTo>
                <a:lnTo>
                  <a:pt x="69820" y="18520"/>
                </a:lnTo>
                <a:lnTo>
                  <a:pt x="69800" y="18520"/>
                </a:lnTo>
                <a:lnTo>
                  <a:pt x="69800" y="18530"/>
                </a:lnTo>
                <a:lnTo>
                  <a:pt x="69780" y="18530"/>
                </a:lnTo>
                <a:lnTo>
                  <a:pt x="69780" y="18550"/>
                </a:lnTo>
                <a:lnTo>
                  <a:pt x="69770" y="18550"/>
                </a:lnTo>
                <a:lnTo>
                  <a:pt x="69770" y="18560"/>
                </a:lnTo>
                <a:lnTo>
                  <a:pt x="69750" y="18560"/>
                </a:lnTo>
                <a:lnTo>
                  <a:pt x="69750" y="18580"/>
                </a:lnTo>
                <a:lnTo>
                  <a:pt x="69740" y="18580"/>
                </a:lnTo>
                <a:lnTo>
                  <a:pt x="69740" y="18590"/>
                </a:lnTo>
                <a:lnTo>
                  <a:pt x="69730" y="18590"/>
                </a:lnTo>
                <a:lnTo>
                  <a:pt x="69730" y="18610"/>
                </a:lnTo>
                <a:lnTo>
                  <a:pt x="69710" y="18610"/>
                </a:lnTo>
                <a:lnTo>
                  <a:pt x="69710" y="18640"/>
                </a:lnTo>
                <a:lnTo>
                  <a:pt x="69700" y="18640"/>
                </a:lnTo>
                <a:lnTo>
                  <a:pt x="69700" y="18700"/>
                </a:lnTo>
                <a:lnTo>
                  <a:pt x="69690" y="18700"/>
                </a:lnTo>
                <a:lnTo>
                  <a:pt x="69690" y="18760"/>
                </a:lnTo>
                <a:lnTo>
                  <a:pt x="69710" y="18760"/>
                </a:lnTo>
                <a:lnTo>
                  <a:pt x="69710" y="18780"/>
                </a:lnTo>
                <a:lnTo>
                  <a:pt x="69780" y="18780"/>
                </a:lnTo>
                <a:lnTo>
                  <a:pt x="69780" y="18760"/>
                </a:lnTo>
                <a:lnTo>
                  <a:pt x="69810" y="18760"/>
                </a:lnTo>
                <a:lnTo>
                  <a:pt x="69810" y="18750"/>
                </a:lnTo>
                <a:lnTo>
                  <a:pt x="69850" y="18750"/>
                </a:lnTo>
                <a:lnTo>
                  <a:pt x="69850" y="18730"/>
                </a:lnTo>
                <a:lnTo>
                  <a:pt x="69880" y="18730"/>
                </a:lnTo>
                <a:lnTo>
                  <a:pt x="69880" y="18720"/>
                </a:lnTo>
                <a:lnTo>
                  <a:pt x="69910" y="18720"/>
                </a:lnTo>
                <a:lnTo>
                  <a:pt x="69910" y="18700"/>
                </a:lnTo>
                <a:lnTo>
                  <a:pt x="69950" y="18700"/>
                </a:lnTo>
                <a:lnTo>
                  <a:pt x="69950" y="18690"/>
                </a:lnTo>
                <a:lnTo>
                  <a:pt x="69990" y="18690"/>
                </a:lnTo>
                <a:lnTo>
                  <a:pt x="69990" y="18670"/>
                </a:lnTo>
                <a:lnTo>
                  <a:pt x="70030" y="18670"/>
                </a:lnTo>
                <a:lnTo>
                  <a:pt x="70030" y="18660"/>
                </a:lnTo>
                <a:lnTo>
                  <a:pt x="70070" y="18660"/>
                </a:lnTo>
                <a:lnTo>
                  <a:pt x="70070" y="18640"/>
                </a:lnTo>
                <a:lnTo>
                  <a:pt x="70080" y="18640"/>
                </a:lnTo>
                <a:lnTo>
                  <a:pt x="70080" y="18620"/>
                </a:lnTo>
                <a:lnTo>
                  <a:pt x="70100" y="18620"/>
                </a:lnTo>
                <a:lnTo>
                  <a:pt x="70100" y="18610"/>
                </a:lnTo>
                <a:lnTo>
                  <a:pt x="70110" y="18610"/>
                </a:lnTo>
                <a:lnTo>
                  <a:pt x="70110" y="18590"/>
                </a:lnTo>
                <a:lnTo>
                  <a:pt x="70140" y="18590"/>
                </a:lnTo>
                <a:lnTo>
                  <a:pt x="70140" y="18580"/>
                </a:lnTo>
                <a:lnTo>
                  <a:pt x="70240" y="18580"/>
                </a:lnTo>
                <a:lnTo>
                  <a:pt x="70240" y="18560"/>
                </a:lnTo>
                <a:lnTo>
                  <a:pt x="70300" y="18560"/>
                </a:lnTo>
                <a:lnTo>
                  <a:pt x="70300" y="18550"/>
                </a:lnTo>
                <a:lnTo>
                  <a:pt x="70330" y="18550"/>
                </a:lnTo>
                <a:lnTo>
                  <a:pt x="70330" y="18560"/>
                </a:lnTo>
                <a:lnTo>
                  <a:pt x="70350" y="18560"/>
                </a:lnTo>
                <a:lnTo>
                  <a:pt x="70350" y="18580"/>
                </a:lnTo>
                <a:lnTo>
                  <a:pt x="70360" y="18580"/>
                </a:lnTo>
                <a:lnTo>
                  <a:pt x="70360" y="18590"/>
                </a:lnTo>
                <a:lnTo>
                  <a:pt x="70370" y="18590"/>
                </a:lnTo>
                <a:lnTo>
                  <a:pt x="70370" y="18620"/>
                </a:lnTo>
                <a:lnTo>
                  <a:pt x="70390" y="18620"/>
                </a:lnTo>
                <a:lnTo>
                  <a:pt x="70390" y="18640"/>
                </a:lnTo>
                <a:lnTo>
                  <a:pt x="70400" y="18640"/>
                </a:lnTo>
                <a:lnTo>
                  <a:pt x="70400" y="18660"/>
                </a:lnTo>
                <a:lnTo>
                  <a:pt x="70410" y="18660"/>
                </a:lnTo>
                <a:lnTo>
                  <a:pt x="70410" y="18670"/>
                </a:lnTo>
                <a:lnTo>
                  <a:pt x="70430" y="18670"/>
                </a:lnTo>
                <a:lnTo>
                  <a:pt x="70430" y="18700"/>
                </a:lnTo>
                <a:lnTo>
                  <a:pt x="70440" y="18700"/>
                </a:lnTo>
                <a:lnTo>
                  <a:pt x="70440" y="18720"/>
                </a:lnTo>
                <a:lnTo>
                  <a:pt x="70460" y="18720"/>
                </a:lnTo>
                <a:lnTo>
                  <a:pt x="70460" y="18730"/>
                </a:lnTo>
                <a:lnTo>
                  <a:pt x="70480" y="18730"/>
                </a:lnTo>
                <a:lnTo>
                  <a:pt x="70480" y="18750"/>
                </a:lnTo>
                <a:lnTo>
                  <a:pt x="70500" y="18750"/>
                </a:lnTo>
                <a:lnTo>
                  <a:pt x="70500" y="18780"/>
                </a:lnTo>
                <a:lnTo>
                  <a:pt x="70510" y="18780"/>
                </a:lnTo>
                <a:lnTo>
                  <a:pt x="70510" y="18840"/>
                </a:lnTo>
                <a:lnTo>
                  <a:pt x="70500" y="18840"/>
                </a:lnTo>
                <a:lnTo>
                  <a:pt x="70500" y="18850"/>
                </a:lnTo>
                <a:lnTo>
                  <a:pt x="70460" y="18850"/>
                </a:lnTo>
                <a:lnTo>
                  <a:pt x="70460" y="18870"/>
                </a:lnTo>
                <a:lnTo>
                  <a:pt x="70430" y="18870"/>
                </a:lnTo>
                <a:lnTo>
                  <a:pt x="70430" y="18880"/>
                </a:lnTo>
                <a:lnTo>
                  <a:pt x="70410" y="18880"/>
                </a:lnTo>
                <a:lnTo>
                  <a:pt x="70410" y="18900"/>
                </a:lnTo>
                <a:lnTo>
                  <a:pt x="70390" y="18900"/>
                </a:lnTo>
                <a:lnTo>
                  <a:pt x="70390" y="18910"/>
                </a:lnTo>
                <a:lnTo>
                  <a:pt x="70290" y="18910"/>
                </a:lnTo>
                <a:lnTo>
                  <a:pt x="70290" y="18880"/>
                </a:lnTo>
                <a:lnTo>
                  <a:pt x="70280" y="18880"/>
                </a:lnTo>
                <a:lnTo>
                  <a:pt x="70280" y="18870"/>
                </a:lnTo>
                <a:lnTo>
                  <a:pt x="70260" y="18870"/>
                </a:lnTo>
                <a:lnTo>
                  <a:pt x="70260" y="18840"/>
                </a:lnTo>
                <a:lnTo>
                  <a:pt x="70250" y="18840"/>
                </a:lnTo>
                <a:lnTo>
                  <a:pt x="70250" y="18820"/>
                </a:lnTo>
                <a:lnTo>
                  <a:pt x="70240" y="18820"/>
                </a:lnTo>
                <a:lnTo>
                  <a:pt x="70240" y="18810"/>
                </a:lnTo>
                <a:lnTo>
                  <a:pt x="70220" y="18810"/>
                </a:lnTo>
                <a:lnTo>
                  <a:pt x="70220" y="18790"/>
                </a:lnTo>
                <a:lnTo>
                  <a:pt x="70210" y="18790"/>
                </a:lnTo>
                <a:lnTo>
                  <a:pt x="70210" y="18780"/>
                </a:lnTo>
                <a:lnTo>
                  <a:pt x="70150" y="18780"/>
                </a:lnTo>
                <a:lnTo>
                  <a:pt x="70150" y="18790"/>
                </a:lnTo>
                <a:lnTo>
                  <a:pt x="70140" y="18790"/>
                </a:lnTo>
                <a:lnTo>
                  <a:pt x="70140" y="18810"/>
                </a:lnTo>
                <a:lnTo>
                  <a:pt x="70130" y="18810"/>
                </a:lnTo>
                <a:lnTo>
                  <a:pt x="70130" y="18820"/>
                </a:lnTo>
                <a:lnTo>
                  <a:pt x="70040" y="18820"/>
                </a:lnTo>
                <a:lnTo>
                  <a:pt x="70040" y="18810"/>
                </a:lnTo>
                <a:lnTo>
                  <a:pt x="70030" y="18810"/>
                </a:lnTo>
                <a:lnTo>
                  <a:pt x="70030" y="18780"/>
                </a:lnTo>
                <a:lnTo>
                  <a:pt x="70020" y="18780"/>
                </a:lnTo>
                <a:lnTo>
                  <a:pt x="70020" y="18760"/>
                </a:lnTo>
                <a:lnTo>
                  <a:pt x="69950" y="18760"/>
                </a:lnTo>
                <a:lnTo>
                  <a:pt x="69950" y="18780"/>
                </a:lnTo>
                <a:lnTo>
                  <a:pt x="69910" y="18780"/>
                </a:lnTo>
                <a:lnTo>
                  <a:pt x="69910" y="18790"/>
                </a:lnTo>
                <a:lnTo>
                  <a:pt x="69890" y="18790"/>
                </a:lnTo>
                <a:lnTo>
                  <a:pt x="69890" y="18810"/>
                </a:lnTo>
                <a:lnTo>
                  <a:pt x="69880" y="18810"/>
                </a:lnTo>
                <a:lnTo>
                  <a:pt x="69880" y="18820"/>
                </a:lnTo>
                <a:lnTo>
                  <a:pt x="69860" y="18820"/>
                </a:lnTo>
                <a:lnTo>
                  <a:pt x="69860" y="18840"/>
                </a:lnTo>
                <a:lnTo>
                  <a:pt x="69850" y="18840"/>
                </a:lnTo>
                <a:lnTo>
                  <a:pt x="69850" y="18850"/>
                </a:lnTo>
                <a:lnTo>
                  <a:pt x="69820" y="18850"/>
                </a:lnTo>
                <a:lnTo>
                  <a:pt x="69820" y="18870"/>
                </a:lnTo>
                <a:lnTo>
                  <a:pt x="69810" y="18870"/>
                </a:lnTo>
                <a:lnTo>
                  <a:pt x="69810" y="18880"/>
                </a:lnTo>
                <a:lnTo>
                  <a:pt x="69780" y="18880"/>
                </a:lnTo>
                <a:lnTo>
                  <a:pt x="69780" y="18900"/>
                </a:lnTo>
                <a:lnTo>
                  <a:pt x="69710" y="18900"/>
                </a:lnTo>
                <a:lnTo>
                  <a:pt x="69710" y="18910"/>
                </a:lnTo>
                <a:lnTo>
                  <a:pt x="69700" y="18910"/>
                </a:lnTo>
                <a:lnTo>
                  <a:pt x="69700" y="18930"/>
                </a:lnTo>
                <a:lnTo>
                  <a:pt x="69690" y="18930"/>
                </a:lnTo>
                <a:lnTo>
                  <a:pt x="69690" y="18950"/>
                </a:lnTo>
                <a:lnTo>
                  <a:pt x="69660" y="18950"/>
                </a:lnTo>
                <a:lnTo>
                  <a:pt x="69660" y="18960"/>
                </a:lnTo>
                <a:lnTo>
                  <a:pt x="69650" y="18960"/>
                </a:lnTo>
                <a:lnTo>
                  <a:pt x="69650" y="18980"/>
                </a:lnTo>
                <a:lnTo>
                  <a:pt x="69630" y="18980"/>
                </a:lnTo>
                <a:lnTo>
                  <a:pt x="69630" y="18990"/>
                </a:lnTo>
                <a:lnTo>
                  <a:pt x="69620" y="18990"/>
                </a:lnTo>
                <a:lnTo>
                  <a:pt x="69620" y="19010"/>
                </a:lnTo>
                <a:lnTo>
                  <a:pt x="69590" y="19010"/>
                </a:lnTo>
                <a:lnTo>
                  <a:pt x="69590" y="19020"/>
                </a:lnTo>
                <a:lnTo>
                  <a:pt x="69580" y="19020"/>
                </a:lnTo>
                <a:lnTo>
                  <a:pt x="69580" y="19040"/>
                </a:lnTo>
                <a:lnTo>
                  <a:pt x="69560" y="19040"/>
                </a:lnTo>
                <a:lnTo>
                  <a:pt x="69560" y="19050"/>
                </a:lnTo>
                <a:lnTo>
                  <a:pt x="69550" y="19050"/>
                </a:lnTo>
                <a:lnTo>
                  <a:pt x="69550" y="19070"/>
                </a:lnTo>
                <a:lnTo>
                  <a:pt x="69520" y="19070"/>
                </a:lnTo>
                <a:lnTo>
                  <a:pt x="69520" y="19080"/>
                </a:lnTo>
                <a:lnTo>
                  <a:pt x="69510" y="19080"/>
                </a:lnTo>
                <a:lnTo>
                  <a:pt x="69510" y="19100"/>
                </a:lnTo>
                <a:lnTo>
                  <a:pt x="69480" y="19100"/>
                </a:lnTo>
                <a:lnTo>
                  <a:pt x="69480" y="19110"/>
                </a:lnTo>
                <a:lnTo>
                  <a:pt x="69470" y="19110"/>
                </a:lnTo>
                <a:lnTo>
                  <a:pt x="69470" y="19130"/>
                </a:lnTo>
                <a:lnTo>
                  <a:pt x="69450" y="19130"/>
                </a:lnTo>
                <a:lnTo>
                  <a:pt x="69450" y="19140"/>
                </a:lnTo>
                <a:lnTo>
                  <a:pt x="69430" y="19140"/>
                </a:lnTo>
                <a:lnTo>
                  <a:pt x="69430" y="19160"/>
                </a:lnTo>
                <a:lnTo>
                  <a:pt x="69410" y="19160"/>
                </a:lnTo>
                <a:lnTo>
                  <a:pt x="69410" y="19170"/>
                </a:lnTo>
                <a:lnTo>
                  <a:pt x="69380" y="19170"/>
                </a:lnTo>
                <a:lnTo>
                  <a:pt x="69380" y="19190"/>
                </a:lnTo>
                <a:lnTo>
                  <a:pt x="69370" y="19190"/>
                </a:lnTo>
                <a:lnTo>
                  <a:pt x="69370" y="19200"/>
                </a:lnTo>
                <a:lnTo>
                  <a:pt x="69360" y="19200"/>
                </a:lnTo>
                <a:lnTo>
                  <a:pt x="69360" y="19220"/>
                </a:lnTo>
                <a:lnTo>
                  <a:pt x="69330" y="19220"/>
                </a:lnTo>
                <a:lnTo>
                  <a:pt x="69330" y="19240"/>
                </a:lnTo>
                <a:lnTo>
                  <a:pt x="69320" y="19240"/>
                </a:lnTo>
                <a:lnTo>
                  <a:pt x="69320" y="19250"/>
                </a:lnTo>
                <a:lnTo>
                  <a:pt x="69290" y="19250"/>
                </a:lnTo>
                <a:lnTo>
                  <a:pt x="69290" y="19270"/>
                </a:lnTo>
                <a:lnTo>
                  <a:pt x="69270" y="19270"/>
                </a:lnTo>
                <a:lnTo>
                  <a:pt x="69270" y="19280"/>
                </a:lnTo>
                <a:lnTo>
                  <a:pt x="69260" y="19280"/>
                </a:lnTo>
                <a:lnTo>
                  <a:pt x="69260" y="19300"/>
                </a:lnTo>
                <a:lnTo>
                  <a:pt x="69250" y="19300"/>
                </a:lnTo>
                <a:lnTo>
                  <a:pt x="69250" y="19310"/>
                </a:lnTo>
                <a:lnTo>
                  <a:pt x="69230" y="19310"/>
                </a:lnTo>
                <a:lnTo>
                  <a:pt x="69230" y="19330"/>
                </a:lnTo>
                <a:lnTo>
                  <a:pt x="69220" y="19330"/>
                </a:lnTo>
                <a:lnTo>
                  <a:pt x="69220" y="19340"/>
                </a:lnTo>
                <a:lnTo>
                  <a:pt x="69190" y="19340"/>
                </a:lnTo>
                <a:lnTo>
                  <a:pt x="69190" y="19360"/>
                </a:lnTo>
                <a:lnTo>
                  <a:pt x="69180" y="19360"/>
                </a:lnTo>
                <a:lnTo>
                  <a:pt x="69180" y="19370"/>
                </a:lnTo>
                <a:lnTo>
                  <a:pt x="69160" y="19370"/>
                </a:lnTo>
                <a:lnTo>
                  <a:pt x="69160" y="19390"/>
                </a:lnTo>
                <a:lnTo>
                  <a:pt x="69150" y="19390"/>
                </a:lnTo>
                <a:lnTo>
                  <a:pt x="69150" y="19480"/>
                </a:lnTo>
                <a:lnTo>
                  <a:pt x="69180" y="19480"/>
                </a:lnTo>
                <a:lnTo>
                  <a:pt x="69180" y="19490"/>
                </a:lnTo>
                <a:lnTo>
                  <a:pt x="69190" y="19490"/>
                </a:lnTo>
                <a:lnTo>
                  <a:pt x="69190" y="19510"/>
                </a:lnTo>
                <a:lnTo>
                  <a:pt x="69220" y="19510"/>
                </a:lnTo>
                <a:lnTo>
                  <a:pt x="69220" y="19530"/>
                </a:lnTo>
                <a:lnTo>
                  <a:pt x="69230" y="19530"/>
                </a:lnTo>
                <a:lnTo>
                  <a:pt x="69230" y="19540"/>
                </a:lnTo>
                <a:lnTo>
                  <a:pt x="69250" y="19540"/>
                </a:lnTo>
                <a:lnTo>
                  <a:pt x="69250" y="19570"/>
                </a:lnTo>
                <a:lnTo>
                  <a:pt x="69230" y="19570"/>
                </a:lnTo>
                <a:lnTo>
                  <a:pt x="69230" y="19600"/>
                </a:lnTo>
                <a:lnTo>
                  <a:pt x="69220" y="19600"/>
                </a:lnTo>
                <a:lnTo>
                  <a:pt x="69220" y="19630"/>
                </a:lnTo>
                <a:lnTo>
                  <a:pt x="69210" y="19630"/>
                </a:lnTo>
                <a:lnTo>
                  <a:pt x="69210" y="19720"/>
                </a:lnTo>
                <a:lnTo>
                  <a:pt x="69190" y="19720"/>
                </a:lnTo>
                <a:lnTo>
                  <a:pt x="69190" y="19740"/>
                </a:lnTo>
                <a:lnTo>
                  <a:pt x="69210" y="19740"/>
                </a:lnTo>
                <a:lnTo>
                  <a:pt x="69210" y="19790"/>
                </a:lnTo>
                <a:lnTo>
                  <a:pt x="69230" y="19790"/>
                </a:lnTo>
                <a:lnTo>
                  <a:pt x="69230" y="19770"/>
                </a:lnTo>
                <a:lnTo>
                  <a:pt x="69340" y="19770"/>
                </a:lnTo>
                <a:lnTo>
                  <a:pt x="69340" y="19750"/>
                </a:lnTo>
                <a:lnTo>
                  <a:pt x="69410" y="19750"/>
                </a:lnTo>
                <a:lnTo>
                  <a:pt x="69410" y="19740"/>
                </a:lnTo>
                <a:lnTo>
                  <a:pt x="69440" y="19740"/>
                </a:lnTo>
                <a:lnTo>
                  <a:pt x="69440" y="19720"/>
                </a:lnTo>
                <a:lnTo>
                  <a:pt x="69470" y="19720"/>
                </a:lnTo>
                <a:lnTo>
                  <a:pt x="69470" y="19710"/>
                </a:lnTo>
                <a:lnTo>
                  <a:pt x="69490" y="19710"/>
                </a:lnTo>
                <a:lnTo>
                  <a:pt x="69490" y="19690"/>
                </a:lnTo>
                <a:lnTo>
                  <a:pt x="69540" y="19690"/>
                </a:lnTo>
                <a:lnTo>
                  <a:pt x="69540" y="19680"/>
                </a:lnTo>
                <a:lnTo>
                  <a:pt x="69560" y="19680"/>
                </a:lnTo>
                <a:lnTo>
                  <a:pt x="69560" y="19660"/>
                </a:lnTo>
                <a:lnTo>
                  <a:pt x="69590" y="19660"/>
                </a:lnTo>
                <a:lnTo>
                  <a:pt x="69590" y="19650"/>
                </a:lnTo>
                <a:lnTo>
                  <a:pt x="69620" y="19650"/>
                </a:lnTo>
                <a:lnTo>
                  <a:pt x="69620" y="19630"/>
                </a:lnTo>
                <a:lnTo>
                  <a:pt x="69650" y="19630"/>
                </a:lnTo>
                <a:lnTo>
                  <a:pt x="69650" y="19620"/>
                </a:lnTo>
                <a:lnTo>
                  <a:pt x="69690" y="19620"/>
                </a:lnTo>
                <a:lnTo>
                  <a:pt x="69690" y="19600"/>
                </a:lnTo>
                <a:lnTo>
                  <a:pt x="69710" y="19600"/>
                </a:lnTo>
                <a:lnTo>
                  <a:pt x="69710" y="19590"/>
                </a:lnTo>
                <a:lnTo>
                  <a:pt x="69740" y="19590"/>
                </a:lnTo>
                <a:lnTo>
                  <a:pt x="69740" y="19570"/>
                </a:lnTo>
                <a:lnTo>
                  <a:pt x="69770" y="19570"/>
                </a:lnTo>
                <a:lnTo>
                  <a:pt x="69770" y="19560"/>
                </a:lnTo>
                <a:lnTo>
                  <a:pt x="69800" y="19560"/>
                </a:lnTo>
                <a:lnTo>
                  <a:pt x="69800" y="19540"/>
                </a:lnTo>
                <a:lnTo>
                  <a:pt x="69820" y="19540"/>
                </a:lnTo>
                <a:lnTo>
                  <a:pt x="69820" y="19530"/>
                </a:lnTo>
                <a:lnTo>
                  <a:pt x="69850" y="19530"/>
                </a:lnTo>
                <a:lnTo>
                  <a:pt x="69850" y="19510"/>
                </a:lnTo>
                <a:lnTo>
                  <a:pt x="69880" y="19510"/>
                </a:lnTo>
                <a:lnTo>
                  <a:pt x="69880" y="19490"/>
                </a:lnTo>
                <a:lnTo>
                  <a:pt x="69910" y="19490"/>
                </a:lnTo>
                <a:lnTo>
                  <a:pt x="69910" y="19480"/>
                </a:lnTo>
                <a:lnTo>
                  <a:pt x="69930" y="19480"/>
                </a:lnTo>
                <a:lnTo>
                  <a:pt x="69930" y="19460"/>
                </a:lnTo>
                <a:lnTo>
                  <a:pt x="69960" y="19460"/>
                </a:lnTo>
                <a:lnTo>
                  <a:pt x="69960" y="19450"/>
                </a:lnTo>
                <a:lnTo>
                  <a:pt x="69990" y="19450"/>
                </a:lnTo>
                <a:lnTo>
                  <a:pt x="69990" y="19430"/>
                </a:lnTo>
                <a:lnTo>
                  <a:pt x="70030" y="19430"/>
                </a:lnTo>
                <a:lnTo>
                  <a:pt x="70030" y="19420"/>
                </a:lnTo>
                <a:lnTo>
                  <a:pt x="70060" y="19420"/>
                </a:lnTo>
                <a:lnTo>
                  <a:pt x="70060" y="19400"/>
                </a:lnTo>
                <a:lnTo>
                  <a:pt x="70080" y="19400"/>
                </a:lnTo>
                <a:lnTo>
                  <a:pt x="70080" y="19390"/>
                </a:lnTo>
                <a:lnTo>
                  <a:pt x="70110" y="19390"/>
                </a:lnTo>
                <a:lnTo>
                  <a:pt x="70110" y="19370"/>
                </a:lnTo>
                <a:lnTo>
                  <a:pt x="70140" y="19370"/>
                </a:lnTo>
                <a:lnTo>
                  <a:pt x="70140" y="19360"/>
                </a:lnTo>
                <a:lnTo>
                  <a:pt x="70170" y="19360"/>
                </a:lnTo>
                <a:lnTo>
                  <a:pt x="70170" y="19340"/>
                </a:lnTo>
                <a:lnTo>
                  <a:pt x="70190" y="19340"/>
                </a:lnTo>
                <a:lnTo>
                  <a:pt x="70190" y="19330"/>
                </a:lnTo>
                <a:lnTo>
                  <a:pt x="70220" y="19330"/>
                </a:lnTo>
                <a:lnTo>
                  <a:pt x="70220" y="19310"/>
                </a:lnTo>
                <a:lnTo>
                  <a:pt x="70250" y="19310"/>
                </a:lnTo>
                <a:lnTo>
                  <a:pt x="70250" y="19300"/>
                </a:lnTo>
                <a:lnTo>
                  <a:pt x="70280" y="19300"/>
                </a:lnTo>
                <a:lnTo>
                  <a:pt x="70280" y="19280"/>
                </a:lnTo>
                <a:lnTo>
                  <a:pt x="70300" y="19280"/>
                </a:lnTo>
                <a:lnTo>
                  <a:pt x="70300" y="19270"/>
                </a:lnTo>
                <a:lnTo>
                  <a:pt x="70330" y="19270"/>
                </a:lnTo>
                <a:lnTo>
                  <a:pt x="70330" y="19250"/>
                </a:lnTo>
                <a:lnTo>
                  <a:pt x="70360" y="19250"/>
                </a:lnTo>
                <a:lnTo>
                  <a:pt x="70360" y="19240"/>
                </a:lnTo>
                <a:lnTo>
                  <a:pt x="70400" y="19240"/>
                </a:lnTo>
                <a:lnTo>
                  <a:pt x="70400" y="19220"/>
                </a:lnTo>
                <a:lnTo>
                  <a:pt x="70430" y="19220"/>
                </a:lnTo>
                <a:lnTo>
                  <a:pt x="70430" y="19200"/>
                </a:lnTo>
                <a:lnTo>
                  <a:pt x="70460" y="19200"/>
                </a:lnTo>
                <a:lnTo>
                  <a:pt x="70460" y="19190"/>
                </a:lnTo>
                <a:lnTo>
                  <a:pt x="70480" y="19190"/>
                </a:lnTo>
                <a:lnTo>
                  <a:pt x="70480" y="19170"/>
                </a:lnTo>
                <a:lnTo>
                  <a:pt x="70510" y="19170"/>
                </a:lnTo>
                <a:lnTo>
                  <a:pt x="70510" y="19160"/>
                </a:lnTo>
                <a:lnTo>
                  <a:pt x="70540" y="19160"/>
                </a:lnTo>
                <a:lnTo>
                  <a:pt x="70540" y="19140"/>
                </a:lnTo>
                <a:lnTo>
                  <a:pt x="70570" y="19140"/>
                </a:lnTo>
                <a:lnTo>
                  <a:pt x="70570" y="19130"/>
                </a:lnTo>
                <a:lnTo>
                  <a:pt x="70590" y="19130"/>
                </a:lnTo>
                <a:lnTo>
                  <a:pt x="70590" y="19110"/>
                </a:lnTo>
                <a:lnTo>
                  <a:pt x="70620" y="19110"/>
                </a:lnTo>
                <a:lnTo>
                  <a:pt x="70620" y="19100"/>
                </a:lnTo>
                <a:lnTo>
                  <a:pt x="70650" y="19100"/>
                </a:lnTo>
                <a:lnTo>
                  <a:pt x="70650" y="19080"/>
                </a:lnTo>
                <a:lnTo>
                  <a:pt x="70680" y="19080"/>
                </a:lnTo>
                <a:lnTo>
                  <a:pt x="70680" y="19070"/>
                </a:lnTo>
                <a:lnTo>
                  <a:pt x="70700" y="19070"/>
                </a:lnTo>
                <a:lnTo>
                  <a:pt x="70700" y="19050"/>
                </a:lnTo>
                <a:lnTo>
                  <a:pt x="70740" y="19050"/>
                </a:lnTo>
                <a:lnTo>
                  <a:pt x="70740" y="19040"/>
                </a:lnTo>
                <a:lnTo>
                  <a:pt x="70770" y="19040"/>
                </a:lnTo>
                <a:lnTo>
                  <a:pt x="70770" y="19020"/>
                </a:lnTo>
                <a:lnTo>
                  <a:pt x="70800" y="19020"/>
                </a:lnTo>
                <a:lnTo>
                  <a:pt x="70800" y="19010"/>
                </a:lnTo>
                <a:lnTo>
                  <a:pt x="70830" y="19010"/>
                </a:lnTo>
                <a:lnTo>
                  <a:pt x="70830" y="18990"/>
                </a:lnTo>
                <a:lnTo>
                  <a:pt x="70850" y="18990"/>
                </a:lnTo>
                <a:lnTo>
                  <a:pt x="70850" y="18980"/>
                </a:lnTo>
                <a:lnTo>
                  <a:pt x="70840" y="18980"/>
                </a:lnTo>
                <a:lnTo>
                  <a:pt x="70840" y="18960"/>
                </a:lnTo>
                <a:lnTo>
                  <a:pt x="70830" y="18960"/>
                </a:lnTo>
                <a:lnTo>
                  <a:pt x="70830" y="18950"/>
                </a:lnTo>
                <a:lnTo>
                  <a:pt x="70810" y="18950"/>
                </a:lnTo>
                <a:lnTo>
                  <a:pt x="70810" y="18930"/>
                </a:lnTo>
                <a:lnTo>
                  <a:pt x="70800" y="18930"/>
                </a:lnTo>
                <a:lnTo>
                  <a:pt x="70800" y="18900"/>
                </a:lnTo>
                <a:lnTo>
                  <a:pt x="70790" y="18900"/>
                </a:lnTo>
                <a:lnTo>
                  <a:pt x="70790" y="18880"/>
                </a:lnTo>
                <a:lnTo>
                  <a:pt x="70770" y="18880"/>
                </a:lnTo>
                <a:lnTo>
                  <a:pt x="70770" y="18850"/>
                </a:lnTo>
                <a:lnTo>
                  <a:pt x="70760" y="18850"/>
                </a:lnTo>
                <a:lnTo>
                  <a:pt x="70760" y="18810"/>
                </a:lnTo>
                <a:lnTo>
                  <a:pt x="70770" y="18810"/>
                </a:lnTo>
                <a:lnTo>
                  <a:pt x="70770" y="18790"/>
                </a:lnTo>
                <a:lnTo>
                  <a:pt x="70810" y="18790"/>
                </a:lnTo>
                <a:lnTo>
                  <a:pt x="70810" y="18810"/>
                </a:lnTo>
                <a:lnTo>
                  <a:pt x="70830" y="18810"/>
                </a:lnTo>
                <a:lnTo>
                  <a:pt x="70830" y="18820"/>
                </a:lnTo>
                <a:lnTo>
                  <a:pt x="70840" y="18820"/>
                </a:lnTo>
                <a:lnTo>
                  <a:pt x="70840" y="18840"/>
                </a:lnTo>
                <a:lnTo>
                  <a:pt x="70850" y="18840"/>
                </a:lnTo>
                <a:lnTo>
                  <a:pt x="70850" y="18850"/>
                </a:lnTo>
                <a:lnTo>
                  <a:pt x="70870" y="18850"/>
                </a:lnTo>
                <a:lnTo>
                  <a:pt x="70870" y="18880"/>
                </a:lnTo>
                <a:lnTo>
                  <a:pt x="70880" y="18880"/>
                </a:lnTo>
                <a:lnTo>
                  <a:pt x="70880" y="18930"/>
                </a:lnTo>
                <a:lnTo>
                  <a:pt x="70890" y="18930"/>
                </a:lnTo>
                <a:lnTo>
                  <a:pt x="70890" y="18960"/>
                </a:lnTo>
                <a:lnTo>
                  <a:pt x="70910" y="18960"/>
                </a:lnTo>
                <a:lnTo>
                  <a:pt x="70910" y="18950"/>
                </a:lnTo>
                <a:lnTo>
                  <a:pt x="70940" y="18950"/>
                </a:lnTo>
                <a:lnTo>
                  <a:pt x="70940" y="18930"/>
                </a:lnTo>
                <a:lnTo>
                  <a:pt x="70960" y="18930"/>
                </a:lnTo>
                <a:lnTo>
                  <a:pt x="70960" y="18910"/>
                </a:lnTo>
                <a:lnTo>
                  <a:pt x="70990" y="18910"/>
                </a:lnTo>
                <a:lnTo>
                  <a:pt x="70990" y="18900"/>
                </a:lnTo>
                <a:lnTo>
                  <a:pt x="71020" y="18900"/>
                </a:lnTo>
                <a:lnTo>
                  <a:pt x="71020" y="18880"/>
                </a:lnTo>
                <a:lnTo>
                  <a:pt x="71050" y="18880"/>
                </a:lnTo>
                <a:lnTo>
                  <a:pt x="71050" y="18870"/>
                </a:lnTo>
                <a:lnTo>
                  <a:pt x="71070" y="18870"/>
                </a:lnTo>
                <a:lnTo>
                  <a:pt x="71070" y="18820"/>
                </a:lnTo>
                <a:lnTo>
                  <a:pt x="71090" y="18820"/>
                </a:lnTo>
                <a:lnTo>
                  <a:pt x="71090" y="18780"/>
                </a:lnTo>
                <a:lnTo>
                  <a:pt x="71100" y="18780"/>
                </a:lnTo>
                <a:lnTo>
                  <a:pt x="71100" y="18760"/>
                </a:lnTo>
                <a:lnTo>
                  <a:pt x="71110" y="18760"/>
                </a:lnTo>
                <a:lnTo>
                  <a:pt x="71110" y="18780"/>
                </a:lnTo>
                <a:lnTo>
                  <a:pt x="71130" y="18780"/>
                </a:lnTo>
                <a:lnTo>
                  <a:pt x="71130" y="18820"/>
                </a:lnTo>
                <a:lnTo>
                  <a:pt x="71110" y="18820"/>
                </a:lnTo>
                <a:lnTo>
                  <a:pt x="71110" y="18880"/>
                </a:lnTo>
                <a:lnTo>
                  <a:pt x="71100" y="18880"/>
                </a:lnTo>
                <a:lnTo>
                  <a:pt x="71100" y="18900"/>
                </a:lnTo>
                <a:lnTo>
                  <a:pt x="71070" y="18900"/>
                </a:lnTo>
                <a:lnTo>
                  <a:pt x="71070" y="18910"/>
                </a:lnTo>
                <a:lnTo>
                  <a:pt x="71050" y="18910"/>
                </a:lnTo>
                <a:lnTo>
                  <a:pt x="71050" y="18930"/>
                </a:lnTo>
                <a:lnTo>
                  <a:pt x="71020" y="18930"/>
                </a:lnTo>
                <a:lnTo>
                  <a:pt x="71020" y="18950"/>
                </a:lnTo>
                <a:lnTo>
                  <a:pt x="70990" y="18950"/>
                </a:lnTo>
                <a:lnTo>
                  <a:pt x="70990" y="18960"/>
                </a:lnTo>
                <a:lnTo>
                  <a:pt x="70960" y="18960"/>
                </a:lnTo>
                <a:lnTo>
                  <a:pt x="70960" y="18980"/>
                </a:lnTo>
                <a:lnTo>
                  <a:pt x="70940" y="18980"/>
                </a:lnTo>
                <a:lnTo>
                  <a:pt x="70940" y="18990"/>
                </a:lnTo>
                <a:lnTo>
                  <a:pt x="70910" y="18990"/>
                </a:lnTo>
                <a:lnTo>
                  <a:pt x="70910" y="19010"/>
                </a:lnTo>
                <a:lnTo>
                  <a:pt x="70880" y="19010"/>
                </a:lnTo>
                <a:lnTo>
                  <a:pt x="70880" y="19020"/>
                </a:lnTo>
                <a:lnTo>
                  <a:pt x="70850" y="19020"/>
                </a:lnTo>
                <a:lnTo>
                  <a:pt x="70850" y="19040"/>
                </a:lnTo>
                <a:lnTo>
                  <a:pt x="70830" y="19040"/>
                </a:lnTo>
                <a:lnTo>
                  <a:pt x="70830" y="19050"/>
                </a:lnTo>
                <a:lnTo>
                  <a:pt x="70800" y="19050"/>
                </a:lnTo>
                <a:lnTo>
                  <a:pt x="70800" y="19070"/>
                </a:lnTo>
                <a:lnTo>
                  <a:pt x="70770" y="19070"/>
                </a:lnTo>
                <a:lnTo>
                  <a:pt x="70770" y="19080"/>
                </a:lnTo>
                <a:lnTo>
                  <a:pt x="70740" y="19080"/>
                </a:lnTo>
                <a:lnTo>
                  <a:pt x="70740" y="19100"/>
                </a:lnTo>
                <a:lnTo>
                  <a:pt x="70700" y="19100"/>
                </a:lnTo>
                <a:lnTo>
                  <a:pt x="70700" y="19110"/>
                </a:lnTo>
                <a:lnTo>
                  <a:pt x="70680" y="19110"/>
                </a:lnTo>
                <a:lnTo>
                  <a:pt x="70680" y="19130"/>
                </a:lnTo>
                <a:lnTo>
                  <a:pt x="70650" y="19130"/>
                </a:lnTo>
                <a:lnTo>
                  <a:pt x="70650" y="19140"/>
                </a:lnTo>
                <a:lnTo>
                  <a:pt x="70620" y="19140"/>
                </a:lnTo>
                <a:lnTo>
                  <a:pt x="70620" y="19160"/>
                </a:lnTo>
                <a:lnTo>
                  <a:pt x="70590" y="19160"/>
                </a:lnTo>
                <a:lnTo>
                  <a:pt x="70590" y="19170"/>
                </a:lnTo>
                <a:lnTo>
                  <a:pt x="70570" y="19170"/>
                </a:lnTo>
                <a:lnTo>
                  <a:pt x="70570" y="19190"/>
                </a:lnTo>
                <a:lnTo>
                  <a:pt x="70540" y="19190"/>
                </a:lnTo>
                <a:lnTo>
                  <a:pt x="70540" y="19200"/>
                </a:lnTo>
                <a:lnTo>
                  <a:pt x="70510" y="19200"/>
                </a:lnTo>
                <a:lnTo>
                  <a:pt x="70510" y="19220"/>
                </a:lnTo>
                <a:lnTo>
                  <a:pt x="70480" y="19220"/>
                </a:lnTo>
                <a:lnTo>
                  <a:pt x="70480" y="19240"/>
                </a:lnTo>
                <a:lnTo>
                  <a:pt x="70460" y="19240"/>
                </a:lnTo>
                <a:lnTo>
                  <a:pt x="70460" y="19250"/>
                </a:lnTo>
                <a:lnTo>
                  <a:pt x="70430" y="19250"/>
                </a:lnTo>
                <a:lnTo>
                  <a:pt x="70430" y="19270"/>
                </a:lnTo>
                <a:lnTo>
                  <a:pt x="70400" y="19270"/>
                </a:lnTo>
                <a:lnTo>
                  <a:pt x="70400" y="19280"/>
                </a:lnTo>
                <a:lnTo>
                  <a:pt x="70360" y="19280"/>
                </a:lnTo>
                <a:lnTo>
                  <a:pt x="70360" y="19300"/>
                </a:lnTo>
                <a:lnTo>
                  <a:pt x="70330" y="19300"/>
                </a:lnTo>
                <a:lnTo>
                  <a:pt x="70330" y="19310"/>
                </a:lnTo>
                <a:lnTo>
                  <a:pt x="70300" y="19310"/>
                </a:lnTo>
                <a:lnTo>
                  <a:pt x="70300" y="19330"/>
                </a:lnTo>
                <a:lnTo>
                  <a:pt x="70280" y="19330"/>
                </a:lnTo>
                <a:lnTo>
                  <a:pt x="70280" y="19340"/>
                </a:lnTo>
                <a:lnTo>
                  <a:pt x="70250" y="19340"/>
                </a:lnTo>
                <a:lnTo>
                  <a:pt x="70250" y="19360"/>
                </a:lnTo>
                <a:lnTo>
                  <a:pt x="70220" y="19360"/>
                </a:lnTo>
                <a:lnTo>
                  <a:pt x="70220" y="19370"/>
                </a:lnTo>
                <a:lnTo>
                  <a:pt x="70190" y="19370"/>
                </a:lnTo>
                <a:lnTo>
                  <a:pt x="70190" y="19390"/>
                </a:lnTo>
                <a:lnTo>
                  <a:pt x="70170" y="19390"/>
                </a:lnTo>
                <a:lnTo>
                  <a:pt x="70170" y="19400"/>
                </a:lnTo>
                <a:lnTo>
                  <a:pt x="70140" y="19400"/>
                </a:lnTo>
                <a:lnTo>
                  <a:pt x="70140" y="19420"/>
                </a:lnTo>
                <a:lnTo>
                  <a:pt x="70110" y="19420"/>
                </a:lnTo>
                <a:lnTo>
                  <a:pt x="70110" y="19430"/>
                </a:lnTo>
                <a:lnTo>
                  <a:pt x="70080" y="19430"/>
                </a:lnTo>
                <a:lnTo>
                  <a:pt x="70080" y="19450"/>
                </a:lnTo>
                <a:lnTo>
                  <a:pt x="70060" y="19450"/>
                </a:lnTo>
                <a:lnTo>
                  <a:pt x="70060" y="19460"/>
                </a:lnTo>
                <a:lnTo>
                  <a:pt x="70030" y="19460"/>
                </a:lnTo>
                <a:lnTo>
                  <a:pt x="70030" y="19480"/>
                </a:lnTo>
                <a:lnTo>
                  <a:pt x="69990" y="19480"/>
                </a:lnTo>
                <a:lnTo>
                  <a:pt x="69990" y="19490"/>
                </a:lnTo>
                <a:lnTo>
                  <a:pt x="69960" y="19490"/>
                </a:lnTo>
                <a:lnTo>
                  <a:pt x="69960" y="19510"/>
                </a:lnTo>
                <a:lnTo>
                  <a:pt x="69930" y="19510"/>
                </a:lnTo>
                <a:lnTo>
                  <a:pt x="69930" y="19530"/>
                </a:lnTo>
                <a:lnTo>
                  <a:pt x="69910" y="19530"/>
                </a:lnTo>
                <a:lnTo>
                  <a:pt x="69910" y="19540"/>
                </a:lnTo>
                <a:lnTo>
                  <a:pt x="69880" y="19540"/>
                </a:lnTo>
                <a:lnTo>
                  <a:pt x="69880" y="19560"/>
                </a:lnTo>
                <a:lnTo>
                  <a:pt x="69850" y="19560"/>
                </a:lnTo>
                <a:lnTo>
                  <a:pt x="69850" y="19570"/>
                </a:lnTo>
                <a:lnTo>
                  <a:pt x="69820" y="19570"/>
                </a:lnTo>
                <a:lnTo>
                  <a:pt x="69820" y="19590"/>
                </a:lnTo>
                <a:lnTo>
                  <a:pt x="69800" y="19590"/>
                </a:lnTo>
                <a:lnTo>
                  <a:pt x="69800" y="19600"/>
                </a:lnTo>
                <a:lnTo>
                  <a:pt x="69770" y="19600"/>
                </a:lnTo>
                <a:lnTo>
                  <a:pt x="69770" y="19620"/>
                </a:lnTo>
                <a:lnTo>
                  <a:pt x="69740" y="19620"/>
                </a:lnTo>
                <a:lnTo>
                  <a:pt x="69740" y="19630"/>
                </a:lnTo>
                <a:lnTo>
                  <a:pt x="69710" y="19630"/>
                </a:lnTo>
                <a:lnTo>
                  <a:pt x="69710" y="19650"/>
                </a:lnTo>
                <a:lnTo>
                  <a:pt x="69690" y="19650"/>
                </a:lnTo>
                <a:lnTo>
                  <a:pt x="69690" y="19660"/>
                </a:lnTo>
                <a:lnTo>
                  <a:pt x="69650" y="19660"/>
                </a:lnTo>
                <a:lnTo>
                  <a:pt x="69650" y="19680"/>
                </a:lnTo>
                <a:lnTo>
                  <a:pt x="69620" y="19680"/>
                </a:lnTo>
                <a:lnTo>
                  <a:pt x="69620" y="19690"/>
                </a:lnTo>
                <a:lnTo>
                  <a:pt x="69590" y="19690"/>
                </a:lnTo>
                <a:lnTo>
                  <a:pt x="69590" y="19710"/>
                </a:lnTo>
                <a:lnTo>
                  <a:pt x="69560" y="19710"/>
                </a:lnTo>
                <a:lnTo>
                  <a:pt x="69560" y="19720"/>
                </a:lnTo>
                <a:lnTo>
                  <a:pt x="69540" y="19720"/>
                </a:lnTo>
                <a:lnTo>
                  <a:pt x="69540" y="19740"/>
                </a:lnTo>
                <a:lnTo>
                  <a:pt x="69490" y="19740"/>
                </a:lnTo>
                <a:lnTo>
                  <a:pt x="69490" y="19750"/>
                </a:lnTo>
                <a:lnTo>
                  <a:pt x="69470" y="19750"/>
                </a:lnTo>
                <a:lnTo>
                  <a:pt x="69470" y="19770"/>
                </a:lnTo>
                <a:lnTo>
                  <a:pt x="69440" y="19770"/>
                </a:lnTo>
                <a:lnTo>
                  <a:pt x="69440" y="19790"/>
                </a:lnTo>
                <a:lnTo>
                  <a:pt x="69410" y="19790"/>
                </a:lnTo>
                <a:lnTo>
                  <a:pt x="69410" y="19800"/>
                </a:lnTo>
                <a:lnTo>
                  <a:pt x="69340" y="19800"/>
                </a:lnTo>
                <a:lnTo>
                  <a:pt x="69340" y="19820"/>
                </a:lnTo>
                <a:lnTo>
                  <a:pt x="69230" y="19820"/>
                </a:lnTo>
                <a:lnTo>
                  <a:pt x="69230" y="19830"/>
                </a:lnTo>
                <a:lnTo>
                  <a:pt x="69110" y="19830"/>
                </a:lnTo>
                <a:lnTo>
                  <a:pt x="69110" y="19850"/>
                </a:lnTo>
                <a:lnTo>
                  <a:pt x="69080" y="19850"/>
                </a:lnTo>
                <a:lnTo>
                  <a:pt x="69080" y="19860"/>
                </a:lnTo>
                <a:lnTo>
                  <a:pt x="69050" y="19860"/>
                </a:lnTo>
                <a:lnTo>
                  <a:pt x="69050" y="19890"/>
                </a:lnTo>
                <a:lnTo>
                  <a:pt x="69010" y="19890"/>
                </a:lnTo>
                <a:lnTo>
                  <a:pt x="69010" y="19910"/>
                </a:lnTo>
                <a:lnTo>
                  <a:pt x="69000" y="19910"/>
                </a:lnTo>
                <a:lnTo>
                  <a:pt x="69000" y="19920"/>
                </a:lnTo>
                <a:lnTo>
                  <a:pt x="68990" y="19920"/>
                </a:lnTo>
                <a:lnTo>
                  <a:pt x="68990" y="19980"/>
                </a:lnTo>
                <a:lnTo>
                  <a:pt x="69000" y="19980"/>
                </a:lnTo>
                <a:lnTo>
                  <a:pt x="69000" y="20030"/>
                </a:lnTo>
                <a:lnTo>
                  <a:pt x="69010" y="20030"/>
                </a:lnTo>
                <a:lnTo>
                  <a:pt x="69010" y="20060"/>
                </a:lnTo>
                <a:lnTo>
                  <a:pt x="69030" y="20060"/>
                </a:lnTo>
                <a:lnTo>
                  <a:pt x="69030" y="20080"/>
                </a:lnTo>
                <a:lnTo>
                  <a:pt x="69010" y="20080"/>
                </a:lnTo>
                <a:lnTo>
                  <a:pt x="69010" y="20110"/>
                </a:lnTo>
                <a:lnTo>
                  <a:pt x="69000" y="20110"/>
                </a:lnTo>
                <a:lnTo>
                  <a:pt x="69000" y="20140"/>
                </a:lnTo>
                <a:lnTo>
                  <a:pt x="69010" y="20140"/>
                </a:lnTo>
                <a:lnTo>
                  <a:pt x="69010" y="20210"/>
                </a:lnTo>
                <a:lnTo>
                  <a:pt x="68990" y="20210"/>
                </a:lnTo>
                <a:lnTo>
                  <a:pt x="68990" y="20230"/>
                </a:lnTo>
                <a:lnTo>
                  <a:pt x="68970" y="20230"/>
                </a:lnTo>
                <a:lnTo>
                  <a:pt x="68970" y="20240"/>
                </a:lnTo>
                <a:lnTo>
                  <a:pt x="68960" y="20240"/>
                </a:lnTo>
                <a:lnTo>
                  <a:pt x="68960" y="20330"/>
                </a:lnTo>
                <a:lnTo>
                  <a:pt x="68940" y="20330"/>
                </a:lnTo>
                <a:lnTo>
                  <a:pt x="68940" y="20430"/>
                </a:lnTo>
                <a:lnTo>
                  <a:pt x="68930" y="20430"/>
                </a:lnTo>
                <a:lnTo>
                  <a:pt x="68930" y="20520"/>
                </a:lnTo>
                <a:lnTo>
                  <a:pt x="68920" y="20520"/>
                </a:lnTo>
                <a:lnTo>
                  <a:pt x="68920" y="20610"/>
                </a:lnTo>
                <a:lnTo>
                  <a:pt x="68900" y="20610"/>
                </a:lnTo>
                <a:lnTo>
                  <a:pt x="68900" y="20700"/>
                </a:lnTo>
                <a:lnTo>
                  <a:pt x="68920" y="20700"/>
                </a:lnTo>
                <a:lnTo>
                  <a:pt x="68920" y="20750"/>
                </a:lnTo>
                <a:lnTo>
                  <a:pt x="68900" y="20750"/>
                </a:lnTo>
                <a:lnTo>
                  <a:pt x="68900" y="20790"/>
                </a:lnTo>
                <a:lnTo>
                  <a:pt x="68890" y="20790"/>
                </a:lnTo>
                <a:lnTo>
                  <a:pt x="68890" y="20980"/>
                </a:lnTo>
                <a:lnTo>
                  <a:pt x="68900" y="20980"/>
                </a:lnTo>
                <a:lnTo>
                  <a:pt x="68900" y="21040"/>
                </a:lnTo>
                <a:lnTo>
                  <a:pt x="68920" y="21040"/>
                </a:lnTo>
                <a:lnTo>
                  <a:pt x="68920" y="21100"/>
                </a:lnTo>
                <a:lnTo>
                  <a:pt x="68930" y="21100"/>
                </a:lnTo>
                <a:lnTo>
                  <a:pt x="68930" y="21160"/>
                </a:lnTo>
                <a:lnTo>
                  <a:pt x="68940" y="21160"/>
                </a:lnTo>
                <a:lnTo>
                  <a:pt x="68940" y="21200"/>
                </a:lnTo>
                <a:lnTo>
                  <a:pt x="68930" y="21200"/>
                </a:lnTo>
                <a:lnTo>
                  <a:pt x="68930" y="21420"/>
                </a:lnTo>
                <a:lnTo>
                  <a:pt x="68940" y="21420"/>
                </a:lnTo>
                <a:lnTo>
                  <a:pt x="68940" y="21430"/>
                </a:lnTo>
                <a:lnTo>
                  <a:pt x="68960" y="21430"/>
                </a:lnTo>
                <a:lnTo>
                  <a:pt x="68960" y="21450"/>
                </a:lnTo>
                <a:lnTo>
                  <a:pt x="68970" y="21450"/>
                </a:lnTo>
                <a:lnTo>
                  <a:pt x="68970" y="21480"/>
                </a:lnTo>
                <a:lnTo>
                  <a:pt x="68990" y="21480"/>
                </a:lnTo>
                <a:lnTo>
                  <a:pt x="68990" y="21490"/>
                </a:lnTo>
                <a:lnTo>
                  <a:pt x="69010" y="21490"/>
                </a:lnTo>
                <a:lnTo>
                  <a:pt x="69010" y="21480"/>
                </a:lnTo>
                <a:lnTo>
                  <a:pt x="69040" y="21480"/>
                </a:lnTo>
                <a:lnTo>
                  <a:pt x="69040" y="21530"/>
                </a:lnTo>
                <a:lnTo>
                  <a:pt x="69050" y="21530"/>
                </a:lnTo>
                <a:lnTo>
                  <a:pt x="69050" y="21570"/>
                </a:lnTo>
                <a:lnTo>
                  <a:pt x="69070" y="21570"/>
                </a:lnTo>
                <a:lnTo>
                  <a:pt x="69070" y="21630"/>
                </a:lnTo>
                <a:lnTo>
                  <a:pt x="69050" y="21630"/>
                </a:lnTo>
                <a:lnTo>
                  <a:pt x="69050" y="21710"/>
                </a:lnTo>
                <a:lnTo>
                  <a:pt x="69070" y="21710"/>
                </a:lnTo>
                <a:lnTo>
                  <a:pt x="69070" y="21720"/>
                </a:lnTo>
                <a:lnTo>
                  <a:pt x="69080" y="21720"/>
                </a:lnTo>
                <a:lnTo>
                  <a:pt x="69080" y="21780"/>
                </a:lnTo>
                <a:lnTo>
                  <a:pt x="69100" y="21780"/>
                </a:lnTo>
                <a:lnTo>
                  <a:pt x="69100" y="21920"/>
                </a:lnTo>
                <a:lnTo>
                  <a:pt x="69110" y="21920"/>
                </a:lnTo>
                <a:lnTo>
                  <a:pt x="69110" y="21970"/>
                </a:lnTo>
                <a:lnTo>
                  <a:pt x="69120" y="21970"/>
                </a:lnTo>
                <a:lnTo>
                  <a:pt x="69120" y="22180"/>
                </a:lnTo>
                <a:lnTo>
                  <a:pt x="69140" y="22180"/>
                </a:lnTo>
                <a:lnTo>
                  <a:pt x="69140" y="22200"/>
                </a:lnTo>
                <a:lnTo>
                  <a:pt x="69180" y="22200"/>
                </a:lnTo>
                <a:lnTo>
                  <a:pt x="69180" y="22180"/>
                </a:lnTo>
                <a:lnTo>
                  <a:pt x="69250" y="22180"/>
                </a:lnTo>
                <a:lnTo>
                  <a:pt x="69250" y="22210"/>
                </a:lnTo>
                <a:lnTo>
                  <a:pt x="69230" y="22210"/>
                </a:lnTo>
                <a:lnTo>
                  <a:pt x="69230" y="22260"/>
                </a:lnTo>
                <a:lnTo>
                  <a:pt x="69220" y="22260"/>
                </a:lnTo>
                <a:lnTo>
                  <a:pt x="69220" y="22350"/>
                </a:lnTo>
                <a:lnTo>
                  <a:pt x="69210" y="22350"/>
                </a:lnTo>
                <a:lnTo>
                  <a:pt x="69210" y="22360"/>
                </a:lnTo>
                <a:lnTo>
                  <a:pt x="69190" y="22360"/>
                </a:lnTo>
                <a:lnTo>
                  <a:pt x="69190" y="22490"/>
                </a:lnTo>
                <a:lnTo>
                  <a:pt x="69210" y="22490"/>
                </a:lnTo>
                <a:lnTo>
                  <a:pt x="69210" y="22500"/>
                </a:lnTo>
                <a:lnTo>
                  <a:pt x="69230" y="22500"/>
                </a:lnTo>
                <a:lnTo>
                  <a:pt x="69230" y="22520"/>
                </a:lnTo>
                <a:lnTo>
                  <a:pt x="69290" y="22520"/>
                </a:lnTo>
                <a:lnTo>
                  <a:pt x="69290" y="22530"/>
                </a:lnTo>
                <a:lnTo>
                  <a:pt x="69320" y="22530"/>
                </a:lnTo>
                <a:lnTo>
                  <a:pt x="69320" y="22580"/>
                </a:lnTo>
                <a:lnTo>
                  <a:pt x="69330" y="22580"/>
                </a:lnTo>
                <a:lnTo>
                  <a:pt x="69330" y="22610"/>
                </a:lnTo>
                <a:lnTo>
                  <a:pt x="69340" y="22610"/>
                </a:lnTo>
                <a:lnTo>
                  <a:pt x="69340" y="22650"/>
                </a:lnTo>
                <a:lnTo>
                  <a:pt x="69360" y="22650"/>
                </a:lnTo>
                <a:lnTo>
                  <a:pt x="69360" y="22700"/>
                </a:lnTo>
                <a:lnTo>
                  <a:pt x="69370" y="22700"/>
                </a:lnTo>
                <a:lnTo>
                  <a:pt x="69370" y="22730"/>
                </a:lnTo>
                <a:lnTo>
                  <a:pt x="69380" y="22730"/>
                </a:lnTo>
                <a:lnTo>
                  <a:pt x="69380" y="22750"/>
                </a:lnTo>
                <a:lnTo>
                  <a:pt x="69520" y="22750"/>
                </a:lnTo>
                <a:lnTo>
                  <a:pt x="69520" y="22730"/>
                </a:lnTo>
                <a:lnTo>
                  <a:pt x="69650" y="22730"/>
                </a:lnTo>
                <a:lnTo>
                  <a:pt x="69650" y="22750"/>
                </a:lnTo>
                <a:lnTo>
                  <a:pt x="69660" y="22750"/>
                </a:lnTo>
                <a:lnTo>
                  <a:pt x="69660" y="22760"/>
                </a:lnTo>
                <a:lnTo>
                  <a:pt x="69650" y="22760"/>
                </a:lnTo>
                <a:lnTo>
                  <a:pt x="69650" y="22780"/>
                </a:lnTo>
                <a:lnTo>
                  <a:pt x="69520" y="22780"/>
                </a:lnTo>
                <a:lnTo>
                  <a:pt x="69520" y="22790"/>
                </a:lnTo>
                <a:lnTo>
                  <a:pt x="69400" y="22790"/>
                </a:lnTo>
                <a:lnTo>
                  <a:pt x="69400" y="22820"/>
                </a:lnTo>
                <a:lnTo>
                  <a:pt x="69410" y="22820"/>
                </a:lnTo>
                <a:lnTo>
                  <a:pt x="69410" y="22850"/>
                </a:lnTo>
                <a:lnTo>
                  <a:pt x="69430" y="22850"/>
                </a:lnTo>
                <a:lnTo>
                  <a:pt x="69430" y="22900"/>
                </a:lnTo>
                <a:lnTo>
                  <a:pt x="69440" y="22900"/>
                </a:lnTo>
                <a:lnTo>
                  <a:pt x="69440" y="22960"/>
                </a:lnTo>
                <a:lnTo>
                  <a:pt x="69450" y="22960"/>
                </a:lnTo>
                <a:lnTo>
                  <a:pt x="69450" y="23010"/>
                </a:lnTo>
                <a:lnTo>
                  <a:pt x="69470" y="23010"/>
                </a:lnTo>
                <a:lnTo>
                  <a:pt x="69470" y="23070"/>
                </a:lnTo>
                <a:lnTo>
                  <a:pt x="69480" y="23070"/>
                </a:lnTo>
                <a:lnTo>
                  <a:pt x="69480" y="23130"/>
                </a:lnTo>
                <a:lnTo>
                  <a:pt x="69490" y="23130"/>
                </a:lnTo>
                <a:lnTo>
                  <a:pt x="69490" y="23170"/>
                </a:lnTo>
                <a:lnTo>
                  <a:pt x="69510" y="23170"/>
                </a:lnTo>
                <a:lnTo>
                  <a:pt x="69510" y="23230"/>
                </a:lnTo>
                <a:lnTo>
                  <a:pt x="69520" y="23230"/>
                </a:lnTo>
                <a:lnTo>
                  <a:pt x="69520" y="23280"/>
                </a:lnTo>
                <a:lnTo>
                  <a:pt x="69510" y="23280"/>
                </a:lnTo>
                <a:lnTo>
                  <a:pt x="69510" y="23430"/>
                </a:lnTo>
                <a:lnTo>
                  <a:pt x="69520" y="23430"/>
                </a:lnTo>
                <a:lnTo>
                  <a:pt x="69520" y="23460"/>
                </a:lnTo>
                <a:lnTo>
                  <a:pt x="69540" y="23460"/>
                </a:lnTo>
                <a:lnTo>
                  <a:pt x="69540" y="23490"/>
                </a:lnTo>
                <a:lnTo>
                  <a:pt x="69550" y="23490"/>
                </a:lnTo>
                <a:lnTo>
                  <a:pt x="69550" y="23510"/>
                </a:lnTo>
                <a:lnTo>
                  <a:pt x="69560" y="23510"/>
                </a:lnTo>
                <a:lnTo>
                  <a:pt x="69560" y="23520"/>
                </a:lnTo>
                <a:lnTo>
                  <a:pt x="69580" y="23520"/>
                </a:lnTo>
                <a:lnTo>
                  <a:pt x="69580" y="24070"/>
                </a:lnTo>
                <a:lnTo>
                  <a:pt x="69560" y="24070"/>
                </a:lnTo>
                <a:lnTo>
                  <a:pt x="69560" y="24100"/>
                </a:lnTo>
                <a:lnTo>
                  <a:pt x="69550" y="24100"/>
                </a:lnTo>
                <a:lnTo>
                  <a:pt x="69550" y="24130"/>
                </a:lnTo>
                <a:lnTo>
                  <a:pt x="69560" y="24130"/>
                </a:lnTo>
                <a:lnTo>
                  <a:pt x="69560" y="24150"/>
                </a:lnTo>
                <a:lnTo>
                  <a:pt x="69580" y="24150"/>
                </a:lnTo>
                <a:lnTo>
                  <a:pt x="69580" y="24350"/>
                </a:lnTo>
                <a:lnTo>
                  <a:pt x="69590" y="24350"/>
                </a:lnTo>
                <a:lnTo>
                  <a:pt x="69590" y="24460"/>
                </a:lnTo>
                <a:lnTo>
                  <a:pt x="69600" y="24460"/>
                </a:lnTo>
                <a:lnTo>
                  <a:pt x="69600" y="24520"/>
                </a:lnTo>
                <a:lnTo>
                  <a:pt x="69620" y="24520"/>
                </a:lnTo>
                <a:lnTo>
                  <a:pt x="69620" y="24580"/>
                </a:lnTo>
                <a:lnTo>
                  <a:pt x="69600" y="24580"/>
                </a:lnTo>
                <a:lnTo>
                  <a:pt x="69600" y="24650"/>
                </a:lnTo>
                <a:lnTo>
                  <a:pt x="69620" y="24650"/>
                </a:lnTo>
                <a:lnTo>
                  <a:pt x="69620" y="24730"/>
                </a:lnTo>
                <a:lnTo>
                  <a:pt x="69630" y="24730"/>
                </a:lnTo>
                <a:lnTo>
                  <a:pt x="69630" y="24760"/>
                </a:lnTo>
                <a:lnTo>
                  <a:pt x="69650" y="24760"/>
                </a:lnTo>
                <a:lnTo>
                  <a:pt x="69650" y="24790"/>
                </a:lnTo>
                <a:lnTo>
                  <a:pt x="69660" y="24790"/>
                </a:lnTo>
                <a:lnTo>
                  <a:pt x="69660" y="24820"/>
                </a:lnTo>
                <a:lnTo>
                  <a:pt x="69670" y="24820"/>
                </a:lnTo>
                <a:lnTo>
                  <a:pt x="69670" y="24850"/>
                </a:lnTo>
                <a:lnTo>
                  <a:pt x="69690" y="24850"/>
                </a:lnTo>
                <a:lnTo>
                  <a:pt x="69690" y="24900"/>
                </a:lnTo>
                <a:lnTo>
                  <a:pt x="69700" y="24900"/>
                </a:lnTo>
                <a:lnTo>
                  <a:pt x="69700" y="24930"/>
                </a:lnTo>
                <a:lnTo>
                  <a:pt x="69710" y="24930"/>
                </a:lnTo>
                <a:lnTo>
                  <a:pt x="69710" y="24970"/>
                </a:lnTo>
                <a:lnTo>
                  <a:pt x="69730" y="24970"/>
                </a:lnTo>
                <a:lnTo>
                  <a:pt x="69730" y="25020"/>
                </a:lnTo>
                <a:lnTo>
                  <a:pt x="69740" y="25020"/>
                </a:lnTo>
                <a:lnTo>
                  <a:pt x="69740" y="25030"/>
                </a:lnTo>
                <a:lnTo>
                  <a:pt x="69770" y="25030"/>
                </a:lnTo>
                <a:lnTo>
                  <a:pt x="69770" y="25020"/>
                </a:lnTo>
                <a:lnTo>
                  <a:pt x="69780" y="25020"/>
                </a:lnTo>
                <a:lnTo>
                  <a:pt x="69780" y="25050"/>
                </a:lnTo>
                <a:lnTo>
                  <a:pt x="69800" y="25050"/>
                </a:lnTo>
                <a:lnTo>
                  <a:pt x="69800" y="25080"/>
                </a:lnTo>
                <a:lnTo>
                  <a:pt x="69810" y="25080"/>
                </a:lnTo>
                <a:lnTo>
                  <a:pt x="69810" y="25110"/>
                </a:lnTo>
                <a:lnTo>
                  <a:pt x="69820" y="25110"/>
                </a:lnTo>
                <a:lnTo>
                  <a:pt x="69820" y="25140"/>
                </a:lnTo>
                <a:lnTo>
                  <a:pt x="69840" y="25140"/>
                </a:lnTo>
                <a:lnTo>
                  <a:pt x="69840" y="25170"/>
                </a:lnTo>
                <a:lnTo>
                  <a:pt x="69850" y="25170"/>
                </a:lnTo>
                <a:lnTo>
                  <a:pt x="69850" y="25200"/>
                </a:lnTo>
                <a:lnTo>
                  <a:pt x="69860" y="25200"/>
                </a:lnTo>
                <a:lnTo>
                  <a:pt x="69860" y="25220"/>
                </a:lnTo>
                <a:lnTo>
                  <a:pt x="69880" y="25220"/>
                </a:lnTo>
                <a:lnTo>
                  <a:pt x="69880" y="25250"/>
                </a:lnTo>
                <a:lnTo>
                  <a:pt x="69890" y="25250"/>
                </a:lnTo>
                <a:lnTo>
                  <a:pt x="69890" y="25260"/>
                </a:lnTo>
                <a:lnTo>
                  <a:pt x="69910" y="25260"/>
                </a:lnTo>
                <a:lnTo>
                  <a:pt x="69910" y="25280"/>
                </a:lnTo>
                <a:lnTo>
                  <a:pt x="69920" y="25280"/>
                </a:lnTo>
                <a:lnTo>
                  <a:pt x="69920" y="25310"/>
                </a:lnTo>
                <a:lnTo>
                  <a:pt x="69930" y="25310"/>
                </a:lnTo>
                <a:lnTo>
                  <a:pt x="69930" y="25320"/>
                </a:lnTo>
                <a:lnTo>
                  <a:pt x="69950" y="25320"/>
                </a:lnTo>
                <a:lnTo>
                  <a:pt x="69950" y="25340"/>
                </a:lnTo>
                <a:lnTo>
                  <a:pt x="69960" y="25340"/>
                </a:lnTo>
                <a:lnTo>
                  <a:pt x="69960" y="25370"/>
                </a:lnTo>
                <a:lnTo>
                  <a:pt x="69970" y="25370"/>
                </a:lnTo>
                <a:lnTo>
                  <a:pt x="69970" y="25390"/>
                </a:lnTo>
                <a:lnTo>
                  <a:pt x="69990" y="25390"/>
                </a:lnTo>
                <a:lnTo>
                  <a:pt x="69990" y="25420"/>
                </a:lnTo>
                <a:lnTo>
                  <a:pt x="70000" y="25420"/>
                </a:lnTo>
                <a:lnTo>
                  <a:pt x="70000" y="25450"/>
                </a:lnTo>
                <a:lnTo>
                  <a:pt x="70020" y="25450"/>
                </a:lnTo>
                <a:lnTo>
                  <a:pt x="70020" y="25480"/>
                </a:lnTo>
                <a:lnTo>
                  <a:pt x="70030" y="25480"/>
                </a:lnTo>
                <a:lnTo>
                  <a:pt x="70030" y="25510"/>
                </a:lnTo>
                <a:lnTo>
                  <a:pt x="70040" y="25510"/>
                </a:lnTo>
                <a:lnTo>
                  <a:pt x="70040" y="25600"/>
                </a:lnTo>
                <a:lnTo>
                  <a:pt x="70060" y="25600"/>
                </a:lnTo>
                <a:lnTo>
                  <a:pt x="70060" y="25710"/>
                </a:lnTo>
                <a:lnTo>
                  <a:pt x="70040" y="25710"/>
                </a:lnTo>
                <a:lnTo>
                  <a:pt x="70040" y="25740"/>
                </a:lnTo>
                <a:lnTo>
                  <a:pt x="70060" y="25740"/>
                </a:lnTo>
                <a:lnTo>
                  <a:pt x="70060" y="25780"/>
                </a:lnTo>
                <a:lnTo>
                  <a:pt x="70040" y="25780"/>
                </a:lnTo>
                <a:lnTo>
                  <a:pt x="70040" y="25840"/>
                </a:lnTo>
                <a:lnTo>
                  <a:pt x="70060" y="25840"/>
                </a:lnTo>
                <a:lnTo>
                  <a:pt x="70060" y="25920"/>
                </a:lnTo>
                <a:lnTo>
                  <a:pt x="70030" y="25920"/>
                </a:lnTo>
                <a:lnTo>
                  <a:pt x="70030" y="25930"/>
                </a:lnTo>
                <a:lnTo>
                  <a:pt x="70020" y="25930"/>
                </a:lnTo>
                <a:lnTo>
                  <a:pt x="70020" y="25970"/>
                </a:lnTo>
                <a:lnTo>
                  <a:pt x="70000" y="25970"/>
                </a:lnTo>
                <a:lnTo>
                  <a:pt x="70000" y="26030"/>
                </a:lnTo>
                <a:lnTo>
                  <a:pt x="69990" y="26030"/>
                </a:lnTo>
                <a:lnTo>
                  <a:pt x="69990" y="26040"/>
                </a:lnTo>
                <a:lnTo>
                  <a:pt x="69960" y="26040"/>
                </a:lnTo>
                <a:lnTo>
                  <a:pt x="69960" y="26060"/>
                </a:lnTo>
                <a:lnTo>
                  <a:pt x="69950" y="26060"/>
                </a:lnTo>
                <a:lnTo>
                  <a:pt x="69950" y="26090"/>
                </a:lnTo>
                <a:lnTo>
                  <a:pt x="69930" y="26090"/>
                </a:lnTo>
                <a:lnTo>
                  <a:pt x="69930" y="26160"/>
                </a:lnTo>
                <a:lnTo>
                  <a:pt x="69920" y="26160"/>
                </a:lnTo>
                <a:lnTo>
                  <a:pt x="69920" y="26190"/>
                </a:lnTo>
                <a:lnTo>
                  <a:pt x="69930" y="26190"/>
                </a:lnTo>
                <a:lnTo>
                  <a:pt x="69930" y="26220"/>
                </a:lnTo>
                <a:lnTo>
                  <a:pt x="69920" y="26220"/>
                </a:lnTo>
                <a:lnTo>
                  <a:pt x="69920" y="26290"/>
                </a:lnTo>
                <a:lnTo>
                  <a:pt x="69910" y="26290"/>
                </a:lnTo>
                <a:lnTo>
                  <a:pt x="69910" y="26350"/>
                </a:lnTo>
                <a:lnTo>
                  <a:pt x="69890" y="26350"/>
                </a:lnTo>
                <a:lnTo>
                  <a:pt x="69890" y="26390"/>
                </a:lnTo>
                <a:lnTo>
                  <a:pt x="69910" y="26390"/>
                </a:lnTo>
                <a:lnTo>
                  <a:pt x="69910" y="26510"/>
                </a:lnTo>
                <a:lnTo>
                  <a:pt x="69890" y="26510"/>
                </a:lnTo>
                <a:lnTo>
                  <a:pt x="69890" y="26530"/>
                </a:lnTo>
                <a:lnTo>
                  <a:pt x="69880" y="26530"/>
                </a:lnTo>
                <a:lnTo>
                  <a:pt x="69880" y="26580"/>
                </a:lnTo>
                <a:lnTo>
                  <a:pt x="69860" y="26580"/>
                </a:lnTo>
                <a:lnTo>
                  <a:pt x="69860" y="26610"/>
                </a:lnTo>
                <a:lnTo>
                  <a:pt x="69880" y="26610"/>
                </a:lnTo>
                <a:lnTo>
                  <a:pt x="69880" y="26620"/>
                </a:lnTo>
                <a:lnTo>
                  <a:pt x="69950" y="26620"/>
                </a:lnTo>
                <a:lnTo>
                  <a:pt x="69950" y="26760"/>
                </a:lnTo>
                <a:lnTo>
                  <a:pt x="69930" y="26760"/>
                </a:lnTo>
                <a:lnTo>
                  <a:pt x="69930" y="26800"/>
                </a:lnTo>
                <a:lnTo>
                  <a:pt x="69920" y="26800"/>
                </a:lnTo>
                <a:lnTo>
                  <a:pt x="69920" y="26830"/>
                </a:lnTo>
                <a:lnTo>
                  <a:pt x="69890" y="26830"/>
                </a:lnTo>
                <a:lnTo>
                  <a:pt x="69890" y="26850"/>
                </a:lnTo>
                <a:lnTo>
                  <a:pt x="69850" y="26850"/>
                </a:lnTo>
                <a:lnTo>
                  <a:pt x="69850" y="26870"/>
                </a:lnTo>
                <a:lnTo>
                  <a:pt x="69840" y="26870"/>
                </a:lnTo>
                <a:lnTo>
                  <a:pt x="69840" y="26880"/>
                </a:lnTo>
                <a:lnTo>
                  <a:pt x="69810" y="26880"/>
                </a:lnTo>
                <a:lnTo>
                  <a:pt x="69810" y="26900"/>
                </a:lnTo>
                <a:lnTo>
                  <a:pt x="69800" y="26900"/>
                </a:lnTo>
                <a:lnTo>
                  <a:pt x="69800" y="26990"/>
                </a:lnTo>
                <a:lnTo>
                  <a:pt x="69780" y="26990"/>
                </a:lnTo>
                <a:lnTo>
                  <a:pt x="69780" y="27020"/>
                </a:lnTo>
                <a:lnTo>
                  <a:pt x="69800" y="27020"/>
                </a:lnTo>
                <a:lnTo>
                  <a:pt x="69800" y="27050"/>
                </a:lnTo>
                <a:lnTo>
                  <a:pt x="69820" y="27050"/>
                </a:lnTo>
                <a:lnTo>
                  <a:pt x="69820" y="27140"/>
                </a:lnTo>
                <a:lnTo>
                  <a:pt x="69840" y="27140"/>
                </a:lnTo>
                <a:lnTo>
                  <a:pt x="69840" y="27150"/>
                </a:lnTo>
                <a:lnTo>
                  <a:pt x="69850" y="27150"/>
                </a:lnTo>
                <a:lnTo>
                  <a:pt x="69850" y="27170"/>
                </a:lnTo>
                <a:lnTo>
                  <a:pt x="69880" y="27170"/>
                </a:lnTo>
                <a:lnTo>
                  <a:pt x="69880" y="27190"/>
                </a:lnTo>
                <a:lnTo>
                  <a:pt x="69890" y="27190"/>
                </a:lnTo>
                <a:lnTo>
                  <a:pt x="69890" y="27290"/>
                </a:lnTo>
                <a:lnTo>
                  <a:pt x="69880" y="27290"/>
                </a:lnTo>
                <a:lnTo>
                  <a:pt x="69880" y="27350"/>
                </a:lnTo>
                <a:lnTo>
                  <a:pt x="69860" y="27350"/>
                </a:lnTo>
                <a:lnTo>
                  <a:pt x="69860" y="27380"/>
                </a:lnTo>
                <a:lnTo>
                  <a:pt x="69820" y="27380"/>
                </a:lnTo>
                <a:lnTo>
                  <a:pt x="69820" y="27400"/>
                </a:lnTo>
                <a:lnTo>
                  <a:pt x="69780" y="27400"/>
                </a:lnTo>
                <a:lnTo>
                  <a:pt x="69780" y="27460"/>
                </a:lnTo>
                <a:lnTo>
                  <a:pt x="69770" y="27460"/>
                </a:lnTo>
                <a:lnTo>
                  <a:pt x="69770" y="27480"/>
                </a:lnTo>
                <a:lnTo>
                  <a:pt x="69750" y="27480"/>
                </a:lnTo>
                <a:lnTo>
                  <a:pt x="69750" y="27510"/>
                </a:lnTo>
                <a:lnTo>
                  <a:pt x="69740" y="27510"/>
                </a:lnTo>
                <a:lnTo>
                  <a:pt x="69740" y="27520"/>
                </a:lnTo>
                <a:lnTo>
                  <a:pt x="69730" y="27520"/>
                </a:lnTo>
                <a:lnTo>
                  <a:pt x="69730" y="27550"/>
                </a:lnTo>
                <a:lnTo>
                  <a:pt x="69710" y="27550"/>
                </a:lnTo>
                <a:lnTo>
                  <a:pt x="69710" y="27570"/>
                </a:lnTo>
                <a:lnTo>
                  <a:pt x="69700" y="27570"/>
                </a:lnTo>
                <a:lnTo>
                  <a:pt x="69700" y="27580"/>
                </a:lnTo>
                <a:lnTo>
                  <a:pt x="69690" y="27580"/>
                </a:lnTo>
                <a:lnTo>
                  <a:pt x="69690" y="27600"/>
                </a:lnTo>
                <a:lnTo>
                  <a:pt x="69670" y="27600"/>
                </a:lnTo>
                <a:lnTo>
                  <a:pt x="69670" y="27610"/>
                </a:lnTo>
                <a:lnTo>
                  <a:pt x="69650" y="27610"/>
                </a:lnTo>
                <a:lnTo>
                  <a:pt x="69650" y="27630"/>
                </a:lnTo>
                <a:lnTo>
                  <a:pt x="69630" y="27630"/>
                </a:lnTo>
                <a:lnTo>
                  <a:pt x="69630" y="27640"/>
                </a:lnTo>
                <a:lnTo>
                  <a:pt x="69600" y="27640"/>
                </a:lnTo>
                <a:lnTo>
                  <a:pt x="69600" y="27670"/>
                </a:lnTo>
                <a:lnTo>
                  <a:pt x="69590" y="27670"/>
                </a:lnTo>
                <a:lnTo>
                  <a:pt x="69590" y="27700"/>
                </a:lnTo>
                <a:lnTo>
                  <a:pt x="69580" y="27700"/>
                </a:lnTo>
                <a:lnTo>
                  <a:pt x="69580" y="27760"/>
                </a:lnTo>
                <a:lnTo>
                  <a:pt x="69560" y="27760"/>
                </a:lnTo>
                <a:lnTo>
                  <a:pt x="69560" y="27860"/>
                </a:lnTo>
                <a:lnTo>
                  <a:pt x="69550" y="27860"/>
                </a:lnTo>
                <a:lnTo>
                  <a:pt x="69550" y="27890"/>
                </a:lnTo>
                <a:lnTo>
                  <a:pt x="69540" y="27890"/>
                </a:lnTo>
                <a:lnTo>
                  <a:pt x="69540" y="27900"/>
                </a:lnTo>
                <a:lnTo>
                  <a:pt x="69490" y="27900"/>
                </a:lnTo>
                <a:lnTo>
                  <a:pt x="69490" y="27930"/>
                </a:lnTo>
                <a:lnTo>
                  <a:pt x="69400" y="27930"/>
                </a:lnTo>
                <a:lnTo>
                  <a:pt x="69400" y="27920"/>
                </a:lnTo>
                <a:lnTo>
                  <a:pt x="69330" y="27920"/>
                </a:lnTo>
                <a:lnTo>
                  <a:pt x="69330" y="27950"/>
                </a:lnTo>
                <a:lnTo>
                  <a:pt x="69320" y="27950"/>
                </a:lnTo>
                <a:lnTo>
                  <a:pt x="69320" y="27960"/>
                </a:lnTo>
                <a:lnTo>
                  <a:pt x="69300" y="27960"/>
                </a:lnTo>
                <a:lnTo>
                  <a:pt x="69300" y="27980"/>
                </a:lnTo>
                <a:lnTo>
                  <a:pt x="69270" y="27980"/>
                </a:lnTo>
                <a:lnTo>
                  <a:pt x="69270" y="28050"/>
                </a:lnTo>
                <a:lnTo>
                  <a:pt x="69260" y="28050"/>
                </a:lnTo>
                <a:lnTo>
                  <a:pt x="69260" y="28070"/>
                </a:lnTo>
                <a:lnTo>
                  <a:pt x="69270" y="28070"/>
                </a:lnTo>
                <a:lnTo>
                  <a:pt x="69270" y="28120"/>
                </a:lnTo>
                <a:lnTo>
                  <a:pt x="69260" y="28120"/>
                </a:lnTo>
                <a:lnTo>
                  <a:pt x="69260" y="28160"/>
                </a:lnTo>
                <a:lnTo>
                  <a:pt x="69250" y="28160"/>
                </a:lnTo>
                <a:lnTo>
                  <a:pt x="69250" y="28180"/>
                </a:lnTo>
                <a:lnTo>
                  <a:pt x="69190" y="28180"/>
                </a:lnTo>
                <a:lnTo>
                  <a:pt x="69190" y="28190"/>
                </a:lnTo>
                <a:lnTo>
                  <a:pt x="69160" y="28190"/>
                </a:lnTo>
                <a:lnTo>
                  <a:pt x="69160" y="28210"/>
                </a:lnTo>
                <a:lnTo>
                  <a:pt x="69150" y="28210"/>
                </a:lnTo>
                <a:lnTo>
                  <a:pt x="69150" y="28220"/>
                </a:lnTo>
                <a:lnTo>
                  <a:pt x="69140" y="28220"/>
                </a:lnTo>
                <a:lnTo>
                  <a:pt x="69140" y="28240"/>
                </a:lnTo>
                <a:lnTo>
                  <a:pt x="69120" y="28240"/>
                </a:lnTo>
                <a:lnTo>
                  <a:pt x="69120" y="28250"/>
                </a:lnTo>
                <a:lnTo>
                  <a:pt x="69080" y="28250"/>
                </a:lnTo>
                <a:lnTo>
                  <a:pt x="69080" y="28240"/>
                </a:lnTo>
                <a:lnTo>
                  <a:pt x="69070" y="28240"/>
                </a:lnTo>
                <a:lnTo>
                  <a:pt x="69070" y="28220"/>
                </a:lnTo>
                <a:lnTo>
                  <a:pt x="69050" y="28220"/>
                </a:lnTo>
                <a:lnTo>
                  <a:pt x="69050" y="28210"/>
                </a:lnTo>
                <a:lnTo>
                  <a:pt x="69030" y="28210"/>
                </a:lnTo>
                <a:lnTo>
                  <a:pt x="69030" y="28190"/>
                </a:lnTo>
                <a:lnTo>
                  <a:pt x="68960" y="28190"/>
                </a:lnTo>
                <a:lnTo>
                  <a:pt x="68960" y="28180"/>
                </a:lnTo>
                <a:lnTo>
                  <a:pt x="68940" y="28180"/>
                </a:lnTo>
                <a:lnTo>
                  <a:pt x="68940" y="28160"/>
                </a:lnTo>
                <a:lnTo>
                  <a:pt x="68930" y="28160"/>
                </a:lnTo>
                <a:lnTo>
                  <a:pt x="68930" y="28120"/>
                </a:lnTo>
                <a:lnTo>
                  <a:pt x="68940" y="28120"/>
                </a:lnTo>
                <a:lnTo>
                  <a:pt x="68940" y="28100"/>
                </a:lnTo>
                <a:lnTo>
                  <a:pt x="68960" y="28100"/>
                </a:lnTo>
                <a:lnTo>
                  <a:pt x="68960" y="28090"/>
                </a:lnTo>
                <a:lnTo>
                  <a:pt x="68970" y="28090"/>
                </a:lnTo>
                <a:lnTo>
                  <a:pt x="68970" y="28050"/>
                </a:lnTo>
                <a:lnTo>
                  <a:pt x="68990" y="28050"/>
                </a:lnTo>
                <a:lnTo>
                  <a:pt x="68990" y="28020"/>
                </a:lnTo>
                <a:lnTo>
                  <a:pt x="69000" y="28020"/>
                </a:lnTo>
                <a:lnTo>
                  <a:pt x="69000" y="27990"/>
                </a:lnTo>
                <a:lnTo>
                  <a:pt x="69010" y="27990"/>
                </a:lnTo>
                <a:lnTo>
                  <a:pt x="69010" y="27960"/>
                </a:lnTo>
                <a:lnTo>
                  <a:pt x="69030" y="27960"/>
                </a:lnTo>
                <a:lnTo>
                  <a:pt x="69030" y="27950"/>
                </a:lnTo>
                <a:lnTo>
                  <a:pt x="69050" y="27950"/>
                </a:lnTo>
                <a:lnTo>
                  <a:pt x="69050" y="27930"/>
                </a:lnTo>
                <a:lnTo>
                  <a:pt x="69070" y="27930"/>
                </a:lnTo>
                <a:lnTo>
                  <a:pt x="69070" y="27920"/>
                </a:lnTo>
                <a:lnTo>
                  <a:pt x="69100" y="27920"/>
                </a:lnTo>
                <a:lnTo>
                  <a:pt x="69100" y="27900"/>
                </a:lnTo>
                <a:lnTo>
                  <a:pt x="69120" y="27900"/>
                </a:lnTo>
                <a:lnTo>
                  <a:pt x="69120" y="27890"/>
                </a:lnTo>
                <a:lnTo>
                  <a:pt x="69140" y="27890"/>
                </a:lnTo>
                <a:lnTo>
                  <a:pt x="69140" y="27870"/>
                </a:lnTo>
                <a:lnTo>
                  <a:pt x="69120" y="27870"/>
                </a:lnTo>
                <a:lnTo>
                  <a:pt x="69120" y="27860"/>
                </a:lnTo>
                <a:lnTo>
                  <a:pt x="69140" y="27860"/>
                </a:lnTo>
                <a:lnTo>
                  <a:pt x="69140" y="27840"/>
                </a:lnTo>
                <a:lnTo>
                  <a:pt x="69150" y="27840"/>
                </a:lnTo>
                <a:lnTo>
                  <a:pt x="69150" y="27800"/>
                </a:lnTo>
                <a:lnTo>
                  <a:pt x="69140" y="27800"/>
                </a:lnTo>
                <a:lnTo>
                  <a:pt x="69140" y="27780"/>
                </a:lnTo>
                <a:lnTo>
                  <a:pt x="69110" y="27780"/>
                </a:lnTo>
                <a:lnTo>
                  <a:pt x="69110" y="27760"/>
                </a:lnTo>
                <a:lnTo>
                  <a:pt x="69100" y="27760"/>
                </a:lnTo>
                <a:lnTo>
                  <a:pt x="69100" y="27780"/>
                </a:lnTo>
                <a:lnTo>
                  <a:pt x="69080" y="27780"/>
                </a:lnTo>
                <a:lnTo>
                  <a:pt x="69080" y="27810"/>
                </a:lnTo>
                <a:lnTo>
                  <a:pt x="69070" y="27810"/>
                </a:lnTo>
                <a:lnTo>
                  <a:pt x="69070" y="27830"/>
                </a:lnTo>
                <a:lnTo>
                  <a:pt x="69030" y="27830"/>
                </a:lnTo>
                <a:lnTo>
                  <a:pt x="69030" y="27810"/>
                </a:lnTo>
                <a:lnTo>
                  <a:pt x="69000" y="27810"/>
                </a:lnTo>
                <a:lnTo>
                  <a:pt x="69000" y="27830"/>
                </a:lnTo>
                <a:lnTo>
                  <a:pt x="68990" y="27830"/>
                </a:lnTo>
                <a:lnTo>
                  <a:pt x="68990" y="27860"/>
                </a:lnTo>
                <a:lnTo>
                  <a:pt x="69000" y="27860"/>
                </a:lnTo>
                <a:lnTo>
                  <a:pt x="69000" y="27870"/>
                </a:lnTo>
                <a:lnTo>
                  <a:pt x="68990" y="27870"/>
                </a:lnTo>
                <a:lnTo>
                  <a:pt x="68990" y="27920"/>
                </a:lnTo>
                <a:lnTo>
                  <a:pt x="68970" y="27920"/>
                </a:lnTo>
                <a:lnTo>
                  <a:pt x="68970" y="27900"/>
                </a:lnTo>
                <a:lnTo>
                  <a:pt x="68940" y="27900"/>
                </a:lnTo>
                <a:lnTo>
                  <a:pt x="68940" y="27800"/>
                </a:lnTo>
                <a:lnTo>
                  <a:pt x="68930" y="27800"/>
                </a:lnTo>
                <a:lnTo>
                  <a:pt x="68930" y="27760"/>
                </a:lnTo>
                <a:lnTo>
                  <a:pt x="68940" y="27760"/>
                </a:lnTo>
                <a:lnTo>
                  <a:pt x="68940" y="27730"/>
                </a:lnTo>
                <a:lnTo>
                  <a:pt x="68960" y="27730"/>
                </a:lnTo>
                <a:lnTo>
                  <a:pt x="68960" y="27720"/>
                </a:lnTo>
                <a:lnTo>
                  <a:pt x="68970" y="27720"/>
                </a:lnTo>
                <a:lnTo>
                  <a:pt x="68970" y="27690"/>
                </a:lnTo>
                <a:lnTo>
                  <a:pt x="68990" y="27690"/>
                </a:lnTo>
                <a:lnTo>
                  <a:pt x="68990" y="27660"/>
                </a:lnTo>
                <a:lnTo>
                  <a:pt x="69000" y="27660"/>
                </a:lnTo>
                <a:lnTo>
                  <a:pt x="69000" y="27640"/>
                </a:lnTo>
                <a:lnTo>
                  <a:pt x="69010" y="27640"/>
                </a:lnTo>
                <a:lnTo>
                  <a:pt x="69010" y="27630"/>
                </a:lnTo>
                <a:lnTo>
                  <a:pt x="69030" y="27630"/>
                </a:lnTo>
                <a:lnTo>
                  <a:pt x="69030" y="27610"/>
                </a:lnTo>
                <a:lnTo>
                  <a:pt x="69040" y="27610"/>
                </a:lnTo>
                <a:lnTo>
                  <a:pt x="69040" y="27600"/>
                </a:lnTo>
                <a:lnTo>
                  <a:pt x="69050" y="27600"/>
                </a:lnTo>
                <a:lnTo>
                  <a:pt x="69050" y="27570"/>
                </a:lnTo>
                <a:lnTo>
                  <a:pt x="69040" y="27570"/>
                </a:lnTo>
                <a:lnTo>
                  <a:pt x="69040" y="27550"/>
                </a:lnTo>
                <a:lnTo>
                  <a:pt x="69030" y="27550"/>
                </a:lnTo>
                <a:lnTo>
                  <a:pt x="69030" y="27400"/>
                </a:lnTo>
                <a:lnTo>
                  <a:pt x="69010" y="27400"/>
                </a:lnTo>
                <a:lnTo>
                  <a:pt x="69010" y="27370"/>
                </a:lnTo>
                <a:lnTo>
                  <a:pt x="69030" y="27370"/>
                </a:lnTo>
                <a:lnTo>
                  <a:pt x="69030" y="27350"/>
                </a:lnTo>
                <a:lnTo>
                  <a:pt x="69040" y="27350"/>
                </a:lnTo>
                <a:lnTo>
                  <a:pt x="69040" y="27320"/>
                </a:lnTo>
                <a:lnTo>
                  <a:pt x="69070" y="27320"/>
                </a:lnTo>
                <a:lnTo>
                  <a:pt x="69070" y="27310"/>
                </a:lnTo>
                <a:lnTo>
                  <a:pt x="69080" y="27310"/>
                </a:lnTo>
                <a:lnTo>
                  <a:pt x="69080" y="27260"/>
                </a:lnTo>
                <a:lnTo>
                  <a:pt x="69100" y="27260"/>
                </a:lnTo>
                <a:lnTo>
                  <a:pt x="69100" y="27250"/>
                </a:lnTo>
                <a:lnTo>
                  <a:pt x="69080" y="27250"/>
                </a:lnTo>
                <a:lnTo>
                  <a:pt x="69080" y="27230"/>
                </a:lnTo>
                <a:lnTo>
                  <a:pt x="69070" y="27230"/>
                </a:lnTo>
                <a:lnTo>
                  <a:pt x="69070" y="27220"/>
                </a:lnTo>
                <a:lnTo>
                  <a:pt x="69050" y="27220"/>
                </a:lnTo>
                <a:lnTo>
                  <a:pt x="69050" y="27200"/>
                </a:lnTo>
                <a:lnTo>
                  <a:pt x="69040" y="27200"/>
                </a:lnTo>
                <a:lnTo>
                  <a:pt x="69040" y="27190"/>
                </a:lnTo>
                <a:lnTo>
                  <a:pt x="69030" y="27190"/>
                </a:lnTo>
                <a:lnTo>
                  <a:pt x="69030" y="27170"/>
                </a:lnTo>
                <a:lnTo>
                  <a:pt x="69010" y="27170"/>
                </a:lnTo>
                <a:lnTo>
                  <a:pt x="69010" y="27150"/>
                </a:lnTo>
                <a:lnTo>
                  <a:pt x="69000" y="27150"/>
                </a:lnTo>
                <a:lnTo>
                  <a:pt x="69000" y="27140"/>
                </a:lnTo>
                <a:lnTo>
                  <a:pt x="68990" y="27140"/>
                </a:lnTo>
                <a:lnTo>
                  <a:pt x="68990" y="27120"/>
                </a:lnTo>
                <a:lnTo>
                  <a:pt x="68970" y="27120"/>
                </a:lnTo>
                <a:lnTo>
                  <a:pt x="68970" y="27110"/>
                </a:lnTo>
                <a:lnTo>
                  <a:pt x="68940" y="27110"/>
                </a:lnTo>
                <a:lnTo>
                  <a:pt x="68940" y="27090"/>
                </a:lnTo>
                <a:lnTo>
                  <a:pt x="68900" y="27090"/>
                </a:lnTo>
                <a:lnTo>
                  <a:pt x="68900" y="27080"/>
                </a:lnTo>
                <a:lnTo>
                  <a:pt x="68860" y="27080"/>
                </a:lnTo>
                <a:lnTo>
                  <a:pt x="68860" y="27060"/>
                </a:lnTo>
                <a:lnTo>
                  <a:pt x="68850" y="27060"/>
                </a:lnTo>
                <a:lnTo>
                  <a:pt x="68850" y="27020"/>
                </a:lnTo>
                <a:lnTo>
                  <a:pt x="68820" y="27020"/>
                </a:lnTo>
                <a:lnTo>
                  <a:pt x="68820" y="27050"/>
                </a:lnTo>
                <a:lnTo>
                  <a:pt x="68790" y="27050"/>
                </a:lnTo>
                <a:lnTo>
                  <a:pt x="68790" y="27020"/>
                </a:lnTo>
                <a:lnTo>
                  <a:pt x="68780" y="27020"/>
                </a:lnTo>
                <a:lnTo>
                  <a:pt x="68780" y="27030"/>
                </a:lnTo>
                <a:lnTo>
                  <a:pt x="68710" y="27030"/>
                </a:lnTo>
                <a:lnTo>
                  <a:pt x="68710" y="27020"/>
                </a:lnTo>
                <a:lnTo>
                  <a:pt x="68660" y="27020"/>
                </a:lnTo>
                <a:lnTo>
                  <a:pt x="68660" y="27030"/>
                </a:lnTo>
                <a:lnTo>
                  <a:pt x="68640" y="27030"/>
                </a:lnTo>
                <a:lnTo>
                  <a:pt x="68640" y="27060"/>
                </a:lnTo>
                <a:lnTo>
                  <a:pt x="68660" y="27060"/>
                </a:lnTo>
                <a:lnTo>
                  <a:pt x="68660" y="27080"/>
                </a:lnTo>
                <a:lnTo>
                  <a:pt x="68710" y="27080"/>
                </a:lnTo>
                <a:lnTo>
                  <a:pt x="68710" y="27090"/>
                </a:lnTo>
                <a:lnTo>
                  <a:pt x="68740" y="27090"/>
                </a:lnTo>
                <a:lnTo>
                  <a:pt x="68740" y="27110"/>
                </a:lnTo>
                <a:lnTo>
                  <a:pt x="68790" y="27110"/>
                </a:lnTo>
                <a:lnTo>
                  <a:pt x="68790" y="27170"/>
                </a:lnTo>
                <a:lnTo>
                  <a:pt x="68780" y="27170"/>
                </a:lnTo>
                <a:lnTo>
                  <a:pt x="68780" y="27200"/>
                </a:lnTo>
                <a:lnTo>
                  <a:pt x="68770" y="27200"/>
                </a:lnTo>
                <a:lnTo>
                  <a:pt x="68770" y="27230"/>
                </a:lnTo>
                <a:lnTo>
                  <a:pt x="68750" y="27230"/>
                </a:lnTo>
                <a:lnTo>
                  <a:pt x="68750" y="27260"/>
                </a:lnTo>
                <a:lnTo>
                  <a:pt x="68730" y="27260"/>
                </a:lnTo>
                <a:lnTo>
                  <a:pt x="68730" y="27280"/>
                </a:lnTo>
                <a:lnTo>
                  <a:pt x="68680" y="27280"/>
                </a:lnTo>
                <a:lnTo>
                  <a:pt x="68680" y="27340"/>
                </a:lnTo>
                <a:lnTo>
                  <a:pt x="68660" y="27340"/>
                </a:lnTo>
                <a:lnTo>
                  <a:pt x="68660" y="27350"/>
                </a:lnTo>
                <a:lnTo>
                  <a:pt x="68640" y="27350"/>
                </a:lnTo>
                <a:lnTo>
                  <a:pt x="68640" y="27380"/>
                </a:lnTo>
                <a:lnTo>
                  <a:pt x="68630" y="27380"/>
                </a:lnTo>
                <a:lnTo>
                  <a:pt x="68630" y="27400"/>
                </a:lnTo>
                <a:lnTo>
                  <a:pt x="68620" y="27400"/>
                </a:lnTo>
                <a:lnTo>
                  <a:pt x="68620" y="27410"/>
                </a:lnTo>
                <a:lnTo>
                  <a:pt x="68600" y="27410"/>
                </a:lnTo>
                <a:lnTo>
                  <a:pt x="68600" y="27460"/>
                </a:lnTo>
                <a:lnTo>
                  <a:pt x="68590" y="27460"/>
                </a:lnTo>
                <a:lnTo>
                  <a:pt x="68590" y="27480"/>
                </a:lnTo>
                <a:lnTo>
                  <a:pt x="68560" y="27480"/>
                </a:lnTo>
                <a:lnTo>
                  <a:pt x="68560" y="27520"/>
                </a:lnTo>
                <a:lnTo>
                  <a:pt x="68550" y="27520"/>
                </a:lnTo>
                <a:lnTo>
                  <a:pt x="68550" y="27540"/>
                </a:lnTo>
                <a:lnTo>
                  <a:pt x="68530" y="27540"/>
                </a:lnTo>
                <a:lnTo>
                  <a:pt x="68530" y="27550"/>
                </a:lnTo>
                <a:lnTo>
                  <a:pt x="68520" y="27550"/>
                </a:lnTo>
                <a:lnTo>
                  <a:pt x="68520" y="27580"/>
                </a:lnTo>
                <a:lnTo>
                  <a:pt x="68510" y="27580"/>
                </a:lnTo>
                <a:lnTo>
                  <a:pt x="68510" y="27610"/>
                </a:lnTo>
                <a:lnTo>
                  <a:pt x="68490" y="27610"/>
                </a:lnTo>
                <a:lnTo>
                  <a:pt x="68490" y="27640"/>
                </a:lnTo>
                <a:lnTo>
                  <a:pt x="68480" y="27640"/>
                </a:lnTo>
                <a:lnTo>
                  <a:pt x="68480" y="27660"/>
                </a:lnTo>
                <a:lnTo>
                  <a:pt x="68460" y="27660"/>
                </a:lnTo>
                <a:lnTo>
                  <a:pt x="68460" y="27700"/>
                </a:lnTo>
                <a:lnTo>
                  <a:pt x="68450" y="27700"/>
                </a:lnTo>
                <a:lnTo>
                  <a:pt x="68450" y="27720"/>
                </a:lnTo>
                <a:lnTo>
                  <a:pt x="68440" y="27720"/>
                </a:lnTo>
                <a:lnTo>
                  <a:pt x="68440" y="27760"/>
                </a:lnTo>
                <a:lnTo>
                  <a:pt x="68420" y="27760"/>
                </a:lnTo>
                <a:lnTo>
                  <a:pt x="68420" y="27810"/>
                </a:lnTo>
                <a:lnTo>
                  <a:pt x="68400" y="27810"/>
                </a:lnTo>
                <a:lnTo>
                  <a:pt x="68400" y="27890"/>
                </a:lnTo>
                <a:lnTo>
                  <a:pt x="68380" y="27890"/>
                </a:lnTo>
                <a:lnTo>
                  <a:pt x="68380" y="28040"/>
                </a:lnTo>
                <a:lnTo>
                  <a:pt x="68370" y="28040"/>
                </a:lnTo>
                <a:lnTo>
                  <a:pt x="68370" y="28130"/>
                </a:lnTo>
                <a:lnTo>
                  <a:pt x="68350" y="28130"/>
                </a:lnTo>
                <a:lnTo>
                  <a:pt x="68350" y="28160"/>
                </a:lnTo>
                <a:lnTo>
                  <a:pt x="68370" y="28160"/>
                </a:lnTo>
                <a:lnTo>
                  <a:pt x="68370" y="28180"/>
                </a:lnTo>
                <a:lnTo>
                  <a:pt x="68380" y="28180"/>
                </a:lnTo>
                <a:lnTo>
                  <a:pt x="68380" y="28220"/>
                </a:lnTo>
                <a:lnTo>
                  <a:pt x="68370" y="28220"/>
                </a:lnTo>
                <a:lnTo>
                  <a:pt x="68370" y="28250"/>
                </a:lnTo>
                <a:lnTo>
                  <a:pt x="68350" y="28250"/>
                </a:lnTo>
                <a:lnTo>
                  <a:pt x="68350" y="28330"/>
                </a:lnTo>
                <a:lnTo>
                  <a:pt x="68330" y="28330"/>
                </a:lnTo>
                <a:lnTo>
                  <a:pt x="68330" y="28340"/>
                </a:lnTo>
                <a:lnTo>
                  <a:pt x="68310" y="28340"/>
                </a:lnTo>
                <a:lnTo>
                  <a:pt x="68310" y="28390"/>
                </a:lnTo>
                <a:lnTo>
                  <a:pt x="68300" y="28390"/>
                </a:lnTo>
                <a:lnTo>
                  <a:pt x="68300" y="28420"/>
                </a:lnTo>
                <a:lnTo>
                  <a:pt x="68290" y="28420"/>
                </a:lnTo>
                <a:lnTo>
                  <a:pt x="68290" y="28440"/>
                </a:lnTo>
                <a:lnTo>
                  <a:pt x="68270" y="28440"/>
                </a:lnTo>
                <a:lnTo>
                  <a:pt x="68270" y="28450"/>
                </a:lnTo>
                <a:lnTo>
                  <a:pt x="68260" y="28450"/>
                </a:lnTo>
                <a:lnTo>
                  <a:pt x="68260" y="28480"/>
                </a:lnTo>
                <a:lnTo>
                  <a:pt x="68240" y="28480"/>
                </a:lnTo>
                <a:lnTo>
                  <a:pt x="68240" y="28530"/>
                </a:lnTo>
                <a:lnTo>
                  <a:pt x="68230" y="28530"/>
                </a:lnTo>
                <a:lnTo>
                  <a:pt x="68230" y="28540"/>
                </a:lnTo>
                <a:lnTo>
                  <a:pt x="68220" y="28540"/>
                </a:lnTo>
                <a:lnTo>
                  <a:pt x="68220" y="28560"/>
                </a:lnTo>
                <a:lnTo>
                  <a:pt x="68200" y="28560"/>
                </a:lnTo>
                <a:lnTo>
                  <a:pt x="68200" y="28600"/>
                </a:lnTo>
                <a:lnTo>
                  <a:pt x="68190" y="28600"/>
                </a:lnTo>
                <a:lnTo>
                  <a:pt x="68190" y="28630"/>
                </a:lnTo>
                <a:lnTo>
                  <a:pt x="68180" y="28630"/>
                </a:lnTo>
                <a:lnTo>
                  <a:pt x="68180" y="28660"/>
                </a:lnTo>
                <a:lnTo>
                  <a:pt x="68160" y="28660"/>
                </a:lnTo>
                <a:lnTo>
                  <a:pt x="68160" y="28680"/>
                </a:lnTo>
                <a:lnTo>
                  <a:pt x="68150" y="28680"/>
                </a:lnTo>
                <a:lnTo>
                  <a:pt x="68150" y="28710"/>
                </a:lnTo>
                <a:lnTo>
                  <a:pt x="68130" y="28710"/>
                </a:lnTo>
                <a:lnTo>
                  <a:pt x="68130" y="28740"/>
                </a:lnTo>
                <a:lnTo>
                  <a:pt x="68120" y="28740"/>
                </a:lnTo>
                <a:lnTo>
                  <a:pt x="68120" y="28760"/>
                </a:lnTo>
                <a:lnTo>
                  <a:pt x="68110" y="28760"/>
                </a:lnTo>
                <a:lnTo>
                  <a:pt x="68110" y="28800"/>
                </a:lnTo>
                <a:lnTo>
                  <a:pt x="68120" y="28800"/>
                </a:lnTo>
                <a:lnTo>
                  <a:pt x="68120" y="28830"/>
                </a:lnTo>
                <a:lnTo>
                  <a:pt x="68110" y="28830"/>
                </a:lnTo>
                <a:lnTo>
                  <a:pt x="68110" y="28850"/>
                </a:lnTo>
                <a:lnTo>
                  <a:pt x="68090" y="28850"/>
                </a:lnTo>
                <a:lnTo>
                  <a:pt x="68090" y="28860"/>
                </a:lnTo>
                <a:lnTo>
                  <a:pt x="68080" y="28860"/>
                </a:lnTo>
                <a:lnTo>
                  <a:pt x="68080" y="28880"/>
                </a:lnTo>
                <a:lnTo>
                  <a:pt x="68070" y="28880"/>
                </a:lnTo>
                <a:lnTo>
                  <a:pt x="68070" y="28890"/>
                </a:lnTo>
                <a:lnTo>
                  <a:pt x="68020" y="28890"/>
                </a:lnTo>
                <a:lnTo>
                  <a:pt x="68020" y="28880"/>
                </a:lnTo>
                <a:lnTo>
                  <a:pt x="68000" y="28880"/>
                </a:lnTo>
                <a:lnTo>
                  <a:pt x="68000" y="28890"/>
                </a:lnTo>
                <a:lnTo>
                  <a:pt x="67940" y="28890"/>
                </a:lnTo>
                <a:lnTo>
                  <a:pt x="67940" y="28910"/>
                </a:lnTo>
                <a:lnTo>
                  <a:pt x="67860" y="28910"/>
                </a:lnTo>
                <a:lnTo>
                  <a:pt x="67860" y="28920"/>
                </a:lnTo>
                <a:lnTo>
                  <a:pt x="67850" y="28920"/>
                </a:lnTo>
                <a:lnTo>
                  <a:pt x="67850" y="28910"/>
                </a:lnTo>
                <a:lnTo>
                  <a:pt x="67740" y="28910"/>
                </a:lnTo>
                <a:lnTo>
                  <a:pt x="67740" y="28890"/>
                </a:lnTo>
                <a:lnTo>
                  <a:pt x="67720" y="28890"/>
                </a:lnTo>
                <a:lnTo>
                  <a:pt x="67720" y="28880"/>
                </a:lnTo>
                <a:lnTo>
                  <a:pt x="67710" y="28880"/>
                </a:lnTo>
                <a:lnTo>
                  <a:pt x="67710" y="28860"/>
                </a:lnTo>
                <a:lnTo>
                  <a:pt x="67680" y="28860"/>
                </a:lnTo>
                <a:lnTo>
                  <a:pt x="67680" y="28850"/>
                </a:lnTo>
                <a:lnTo>
                  <a:pt x="67650" y="28850"/>
                </a:lnTo>
                <a:lnTo>
                  <a:pt x="67650" y="28830"/>
                </a:lnTo>
                <a:lnTo>
                  <a:pt x="67640" y="28830"/>
                </a:lnTo>
                <a:lnTo>
                  <a:pt x="67640" y="28800"/>
                </a:lnTo>
                <a:lnTo>
                  <a:pt x="67630" y="28800"/>
                </a:lnTo>
                <a:lnTo>
                  <a:pt x="67630" y="28790"/>
                </a:lnTo>
                <a:lnTo>
                  <a:pt x="67610" y="28790"/>
                </a:lnTo>
                <a:lnTo>
                  <a:pt x="67610" y="28760"/>
                </a:lnTo>
                <a:lnTo>
                  <a:pt x="67600" y="28760"/>
                </a:lnTo>
                <a:lnTo>
                  <a:pt x="67600" y="28740"/>
                </a:lnTo>
                <a:lnTo>
                  <a:pt x="67590" y="28740"/>
                </a:lnTo>
                <a:lnTo>
                  <a:pt x="67590" y="28730"/>
                </a:lnTo>
                <a:lnTo>
                  <a:pt x="67570" y="28730"/>
                </a:lnTo>
                <a:lnTo>
                  <a:pt x="67570" y="28710"/>
                </a:lnTo>
                <a:lnTo>
                  <a:pt x="67540" y="28710"/>
                </a:lnTo>
                <a:lnTo>
                  <a:pt x="67540" y="28700"/>
                </a:lnTo>
                <a:lnTo>
                  <a:pt x="67530" y="28700"/>
                </a:lnTo>
                <a:lnTo>
                  <a:pt x="67530" y="28680"/>
                </a:lnTo>
                <a:lnTo>
                  <a:pt x="67500" y="28680"/>
                </a:lnTo>
                <a:lnTo>
                  <a:pt x="67500" y="28660"/>
                </a:lnTo>
                <a:lnTo>
                  <a:pt x="67480" y="28660"/>
                </a:lnTo>
                <a:lnTo>
                  <a:pt x="67480" y="28650"/>
                </a:lnTo>
                <a:lnTo>
                  <a:pt x="67450" y="28650"/>
                </a:lnTo>
                <a:lnTo>
                  <a:pt x="67450" y="28630"/>
                </a:lnTo>
                <a:lnTo>
                  <a:pt x="67410" y="28630"/>
                </a:lnTo>
                <a:lnTo>
                  <a:pt x="67410" y="28620"/>
                </a:lnTo>
                <a:lnTo>
                  <a:pt x="67370" y="28620"/>
                </a:lnTo>
                <a:lnTo>
                  <a:pt x="67370" y="28600"/>
                </a:lnTo>
                <a:lnTo>
                  <a:pt x="67340" y="28600"/>
                </a:lnTo>
                <a:lnTo>
                  <a:pt x="67340" y="28590"/>
                </a:lnTo>
                <a:lnTo>
                  <a:pt x="67270" y="28590"/>
                </a:lnTo>
                <a:lnTo>
                  <a:pt x="67270" y="28570"/>
                </a:lnTo>
                <a:lnTo>
                  <a:pt x="67230" y="28570"/>
                </a:lnTo>
                <a:lnTo>
                  <a:pt x="67230" y="28560"/>
                </a:lnTo>
                <a:lnTo>
                  <a:pt x="67210" y="28560"/>
                </a:lnTo>
                <a:lnTo>
                  <a:pt x="67210" y="28540"/>
                </a:lnTo>
                <a:lnTo>
                  <a:pt x="67200" y="28540"/>
                </a:lnTo>
                <a:lnTo>
                  <a:pt x="67200" y="28530"/>
                </a:lnTo>
                <a:lnTo>
                  <a:pt x="67190" y="28530"/>
                </a:lnTo>
                <a:lnTo>
                  <a:pt x="67190" y="28500"/>
                </a:lnTo>
                <a:lnTo>
                  <a:pt x="67170" y="28500"/>
                </a:lnTo>
                <a:lnTo>
                  <a:pt x="67170" y="28480"/>
                </a:lnTo>
                <a:lnTo>
                  <a:pt x="67160" y="28480"/>
                </a:lnTo>
                <a:lnTo>
                  <a:pt x="67160" y="28500"/>
                </a:lnTo>
                <a:lnTo>
                  <a:pt x="67150" y="28500"/>
                </a:lnTo>
                <a:lnTo>
                  <a:pt x="67150" y="28540"/>
                </a:lnTo>
                <a:lnTo>
                  <a:pt x="67160" y="28540"/>
                </a:lnTo>
                <a:lnTo>
                  <a:pt x="67160" y="28700"/>
                </a:lnTo>
                <a:lnTo>
                  <a:pt x="67170" y="28700"/>
                </a:lnTo>
                <a:lnTo>
                  <a:pt x="67170" y="28830"/>
                </a:lnTo>
                <a:lnTo>
                  <a:pt x="67190" y="28830"/>
                </a:lnTo>
                <a:lnTo>
                  <a:pt x="67190" y="28850"/>
                </a:lnTo>
                <a:lnTo>
                  <a:pt x="67210" y="28850"/>
                </a:lnTo>
                <a:lnTo>
                  <a:pt x="67210" y="28880"/>
                </a:lnTo>
                <a:lnTo>
                  <a:pt x="67230" y="28880"/>
                </a:lnTo>
                <a:lnTo>
                  <a:pt x="67230" y="28890"/>
                </a:lnTo>
                <a:lnTo>
                  <a:pt x="67240" y="28890"/>
                </a:lnTo>
                <a:lnTo>
                  <a:pt x="67240" y="28920"/>
                </a:lnTo>
                <a:lnTo>
                  <a:pt x="67260" y="28920"/>
                </a:lnTo>
                <a:lnTo>
                  <a:pt x="67260" y="28940"/>
                </a:lnTo>
                <a:lnTo>
                  <a:pt x="67270" y="28940"/>
                </a:lnTo>
                <a:lnTo>
                  <a:pt x="67270" y="28970"/>
                </a:lnTo>
                <a:lnTo>
                  <a:pt x="67310" y="28970"/>
                </a:lnTo>
                <a:lnTo>
                  <a:pt x="67310" y="28950"/>
                </a:lnTo>
                <a:lnTo>
                  <a:pt x="67340" y="28950"/>
                </a:lnTo>
                <a:lnTo>
                  <a:pt x="67340" y="28940"/>
                </a:lnTo>
                <a:lnTo>
                  <a:pt x="67350" y="28940"/>
                </a:lnTo>
                <a:lnTo>
                  <a:pt x="67350" y="28920"/>
                </a:lnTo>
                <a:lnTo>
                  <a:pt x="67370" y="28920"/>
                </a:lnTo>
                <a:lnTo>
                  <a:pt x="67370" y="28890"/>
                </a:lnTo>
                <a:lnTo>
                  <a:pt x="67390" y="28890"/>
                </a:lnTo>
                <a:lnTo>
                  <a:pt x="67390" y="28880"/>
                </a:lnTo>
                <a:lnTo>
                  <a:pt x="67420" y="28880"/>
                </a:lnTo>
                <a:lnTo>
                  <a:pt x="67420" y="28860"/>
                </a:lnTo>
                <a:lnTo>
                  <a:pt x="67460" y="28860"/>
                </a:lnTo>
                <a:lnTo>
                  <a:pt x="67460" y="28880"/>
                </a:lnTo>
                <a:lnTo>
                  <a:pt x="67480" y="28880"/>
                </a:lnTo>
                <a:lnTo>
                  <a:pt x="67480" y="28890"/>
                </a:lnTo>
                <a:lnTo>
                  <a:pt x="67490" y="28890"/>
                </a:lnTo>
                <a:lnTo>
                  <a:pt x="67490" y="28910"/>
                </a:lnTo>
                <a:lnTo>
                  <a:pt x="67530" y="28910"/>
                </a:lnTo>
                <a:lnTo>
                  <a:pt x="67530" y="28920"/>
                </a:lnTo>
                <a:lnTo>
                  <a:pt x="67540" y="28920"/>
                </a:lnTo>
                <a:lnTo>
                  <a:pt x="67540" y="28940"/>
                </a:lnTo>
                <a:lnTo>
                  <a:pt x="67570" y="28940"/>
                </a:lnTo>
                <a:lnTo>
                  <a:pt x="67570" y="28970"/>
                </a:lnTo>
                <a:lnTo>
                  <a:pt x="67590" y="28970"/>
                </a:lnTo>
                <a:lnTo>
                  <a:pt x="67590" y="28980"/>
                </a:lnTo>
                <a:lnTo>
                  <a:pt x="67630" y="28980"/>
                </a:lnTo>
                <a:lnTo>
                  <a:pt x="67630" y="29000"/>
                </a:lnTo>
                <a:lnTo>
                  <a:pt x="67640" y="29000"/>
                </a:lnTo>
                <a:lnTo>
                  <a:pt x="67640" y="29020"/>
                </a:lnTo>
                <a:lnTo>
                  <a:pt x="67670" y="29020"/>
                </a:lnTo>
                <a:lnTo>
                  <a:pt x="67670" y="29030"/>
                </a:lnTo>
                <a:lnTo>
                  <a:pt x="67650" y="29030"/>
                </a:lnTo>
                <a:lnTo>
                  <a:pt x="67650" y="29080"/>
                </a:lnTo>
                <a:lnTo>
                  <a:pt x="67670" y="29080"/>
                </a:lnTo>
                <a:lnTo>
                  <a:pt x="67670" y="29090"/>
                </a:lnTo>
                <a:lnTo>
                  <a:pt x="67700" y="29090"/>
                </a:lnTo>
                <a:lnTo>
                  <a:pt x="67700" y="29110"/>
                </a:lnTo>
                <a:lnTo>
                  <a:pt x="67720" y="29110"/>
                </a:lnTo>
                <a:lnTo>
                  <a:pt x="67720" y="29170"/>
                </a:lnTo>
                <a:lnTo>
                  <a:pt x="67710" y="29170"/>
                </a:lnTo>
                <a:lnTo>
                  <a:pt x="67710" y="29180"/>
                </a:lnTo>
                <a:lnTo>
                  <a:pt x="67720" y="29180"/>
                </a:lnTo>
                <a:lnTo>
                  <a:pt x="67720" y="29230"/>
                </a:lnTo>
                <a:lnTo>
                  <a:pt x="67750" y="29230"/>
                </a:lnTo>
                <a:lnTo>
                  <a:pt x="67750" y="29240"/>
                </a:lnTo>
                <a:lnTo>
                  <a:pt x="67760" y="29240"/>
                </a:lnTo>
                <a:lnTo>
                  <a:pt x="67760" y="29260"/>
                </a:lnTo>
                <a:lnTo>
                  <a:pt x="67780" y="29260"/>
                </a:lnTo>
                <a:lnTo>
                  <a:pt x="67780" y="29270"/>
                </a:lnTo>
                <a:lnTo>
                  <a:pt x="67790" y="29270"/>
                </a:lnTo>
                <a:lnTo>
                  <a:pt x="67790" y="29290"/>
                </a:lnTo>
                <a:lnTo>
                  <a:pt x="67830" y="29290"/>
                </a:lnTo>
                <a:lnTo>
                  <a:pt x="67830" y="29300"/>
                </a:lnTo>
                <a:lnTo>
                  <a:pt x="67890" y="29300"/>
                </a:lnTo>
                <a:lnTo>
                  <a:pt x="67890" y="29320"/>
                </a:lnTo>
                <a:lnTo>
                  <a:pt x="67900" y="29320"/>
                </a:lnTo>
                <a:lnTo>
                  <a:pt x="67900" y="29340"/>
                </a:lnTo>
                <a:lnTo>
                  <a:pt x="67930" y="29340"/>
                </a:lnTo>
                <a:lnTo>
                  <a:pt x="67930" y="29350"/>
                </a:lnTo>
                <a:lnTo>
                  <a:pt x="67960" y="29350"/>
                </a:lnTo>
                <a:lnTo>
                  <a:pt x="67960" y="29370"/>
                </a:lnTo>
                <a:lnTo>
                  <a:pt x="68010" y="29370"/>
                </a:lnTo>
                <a:lnTo>
                  <a:pt x="68010" y="29380"/>
                </a:lnTo>
                <a:lnTo>
                  <a:pt x="68020" y="29380"/>
                </a:lnTo>
                <a:lnTo>
                  <a:pt x="68020" y="29400"/>
                </a:lnTo>
                <a:lnTo>
                  <a:pt x="68040" y="29400"/>
                </a:lnTo>
                <a:lnTo>
                  <a:pt x="68040" y="29410"/>
                </a:lnTo>
                <a:lnTo>
                  <a:pt x="68110" y="29410"/>
                </a:lnTo>
                <a:lnTo>
                  <a:pt x="68110" y="29430"/>
                </a:lnTo>
                <a:lnTo>
                  <a:pt x="68130" y="29430"/>
                </a:lnTo>
                <a:lnTo>
                  <a:pt x="68130" y="29440"/>
                </a:lnTo>
                <a:lnTo>
                  <a:pt x="68160" y="29440"/>
                </a:lnTo>
                <a:lnTo>
                  <a:pt x="68160" y="29460"/>
                </a:lnTo>
                <a:lnTo>
                  <a:pt x="68190" y="29460"/>
                </a:lnTo>
                <a:lnTo>
                  <a:pt x="68190" y="29470"/>
                </a:lnTo>
                <a:lnTo>
                  <a:pt x="68200" y="29470"/>
                </a:lnTo>
                <a:lnTo>
                  <a:pt x="68200" y="29490"/>
                </a:lnTo>
                <a:lnTo>
                  <a:pt x="68230" y="29490"/>
                </a:lnTo>
                <a:lnTo>
                  <a:pt x="68230" y="29500"/>
                </a:lnTo>
                <a:lnTo>
                  <a:pt x="68220" y="29500"/>
                </a:lnTo>
                <a:lnTo>
                  <a:pt x="68220" y="29530"/>
                </a:lnTo>
                <a:lnTo>
                  <a:pt x="68230" y="29530"/>
                </a:lnTo>
                <a:lnTo>
                  <a:pt x="68230" y="29550"/>
                </a:lnTo>
                <a:lnTo>
                  <a:pt x="68240" y="29550"/>
                </a:lnTo>
                <a:lnTo>
                  <a:pt x="68240" y="29530"/>
                </a:lnTo>
                <a:lnTo>
                  <a:pt x="68260" y="29530"/>
                </a:lnTo>
                <a:lnTo>
                  <a:pt x="68260" y="29520"/>
                </a:lnTo>
                <a:lnTo>
                  <a:pt x="68270" y="29520"/>
                </a:lnTo>
                <a:lnTo>
                  <a:pt x="68270" y="29500"/>
                </a:lnTo>
                <a:lnTo>
                  <a:pt x="68340" y="29500"/>
                </a:lnTo>
                <a:lnTo>
                  <a:pt x="68340" y="29520"/>
                </a:lnTo>
                <a:lnTo>
                  <a:pt x="68350" y="29520"/>
                </a:lnTo>
                <a:lnTo>
                  <a:pt x="68350" y="29530"/>
                </a:lnTo>
                <a:lnTo>
                  <a:pt x="68370" y="29530"/>
                </a:lnTo>
                <a:lnTo>
                  <a:pt x="68370" y="29550"/>
                </a:lnTo>
                <a:lnTo>
                  <a:pt x="68400" y="29550"/>
                </a:lnTo>
                <a:lnTo>
                  <a:pt x="68400" y="29560"/>
                </a:lnTo>
                <a:lnTo>
                  <a:pt x="68520" y="29560"/>
                </a:lnTo>
                <a:lnTo>
                  <a:pt x="68520" y="29580"/>
                </a:lnTo>
                <a:lnTo>
                  <a:pt x="68550" y="29580"/>
                </a:lnTo>
                <a:lnTo>
                  <a:pt x="68550" y="29590"/>
                </a:lnTo>
                <a:lnTo>
                  <a:pt x="68570" y="29590"/>
                </a:lnTo>
                <a:lnTo>
                  <a:pt x="68570" y="29610"/>
                </a:lnTo>
                <a:lnTo>
                  <a:pt x="68630" y="29610"/>
                </a:lnTo>
                <a:lnTo>
                  <a:pt x="68630" y="29640"/>
                </a:lnTo>
                <a:lnTo>
                  <a:pt x="68640" y="29640"/>
                </a:lnTo>
                <a:lnTo>
                  <a:pt x="68640" y="29690"/>
                </a:lnTo>
                <a:lnTo>
                  <a:pt x="68660" y="29690"/>
                </a:lnTo>
                <a:lnTo>
                  <a:pt x="68660" y="29700"/>
                </a:lnTo>
                <a:lnTo>
                  <a:pt x="68670" y="29700"/>
                </a:lnTo>
                <a:lnTo>
                  <a:pt x="68670" y="29720"/>
                </a:lnTo>
                <a:lnTo>
                  <a:pt x="68680" y="29720"/>
                </a:lnTo>
                <a:lnTo>
                  <a:pt x="68680" y="29700"/>
                </a:lnTo>
                <a:lnTo>
                  <a:pt x="68700" y="29700"/>
                </a:lnTo>
                <a:lnTo>
                  <a:pt x="68700" y="29670"/>
                </a:lnTo>
                <a:lnTo>
                  <a:pt x="68680" y="29670"/>
                </a:lnTo>
                <a:lnTo>
                  <a:pt x="68680" y="29640"/>
                </a:lnTo>
                <a:lnTo>
                  <a:pt x="68670" y="29640"/>
                </a:lnTo>
                <a:lnTo>
                  <a:pt x="68670" y="29470"/>
                </a:lnTo>
                <a:lnTo>
                  <a:pt x="68680" y="29470"/>
                </a:lnTo>
                <a:lnTo>
                  <a:pt x="68680" y="29410"/>
                </a:lnTo>
                <a:lnTo>
                  <a:pt x="68700" y="29410"/>
                </a:lnTo>
                <a:lnTo>
                  <a:pt x="68700" y="29400"/>
                </a:lnTo>
                <a:lnTo>
                  <a:pt x="68730" y="29400"/>
                </a:lnTo>
                <a:lnTo>
                  <a:pt x="68730" y="29380"/>
                </a:lnTo>
                <a:lnTo>
                  <a:pt x="68750" y="29380"/>
                </a:lnTo>
                <a:lnTo>
                  <a:pt x="68750" y="29370"/>
                </a:lnTo>
                <a:lnTo>
                  <a:pt x="68770" y="29370"/>
                </a:lnTo>
                <a:lnTo>
                  <a:pt x="68770" y="29340"/>
                </a:lnTo>
                <a:lnTo>
                  <a:pt x="68750" y="29340"/>
                </a:lnTo>
                <a:lnTo>
                  <a:pt x="68750" y="29320"/>
                </a:lnTo>
                <a:lnTo>
                  <a:pt x="68770" y="29320"/>
                </a:lnTo>
                <a:lnTo>
                  <a:pt x="68770" y="29290"/>
                </a:lnTo>
                <a:lnTo>
                  <a:pt x="68780" y="29290"/>
                </a:lnTo>
                <a:lnTo>
                  <a:pt x="68780" y="29270"/>
                </a:lnTo>
                <a:lnTo>
                  <a:pt x="68790" y="29270"/>
                </a:lnTo>
                <a:lnTo>
                  <a:pt x="68790" y="29260"/>
                </a:lnTo>
                <a:lnTo>
                  <a:pt x="68810" y="29260"/>
                </a:lnTo>
                <a:lnTo>
                  <a:pt x="68810" y="29240"/>
                </a:lnTo>
                <a:lnTo>
                  <a:pt x="68860" y="29240"/>
                </a:lnTo>
                <a:lnTo>
                  <a:pt x="68860" y="29260"/>
                </a:lnTo>
                <a:lnTo>
                  <a:pt x="68880" y="29260"/>
                </a:lnTo>
                <a:lnTo>
                  <a:pt x="68880" y="29270"/>
                </a:lnTo>
                <a:lnTo>
                  <a:pt x="68920" y="29270"/>
                </a:lnTo>
                <a:lnTo>
                  <a:pt x="68920" y="29260"/>
                </a:lnTo>
                <a:lnTo>
                  <a:pt x="68960" y="29260"/>
                </a:lnTo>
                <a:lnTo>
                  <a:pt x="68960" y="29240"/>
                </a:lnTo>
                <a:lnTo>
                  <a:pt x="68970" y="29240"/>
                </a:lnTo>
                <a:lnTo>
                  <a:pt x="68970" y="29150"/>
                </a:lnTo>
                <a:lnTo>
                  <a:pt x="68990" y="29150"/>
                </a:lnTo>
                <a:lnTo>
                  <a:pt x="68990" y="29110"/>
                </a:lnTo>
                <a:lnTo>
                  <a:pt x="68970" y="29110"/>
                </a:lnTo>
                <a:lnTo>
                  <a:pt x="68970" y="29090"/>
                </a:lnTo>
                <a:lnTo>
                  <a:pt x="68990" y="29090"/>
                </a:lnTo>
                <a:lnTo>
                  <a:pt x="68990" y="29060"/>
                </a:lnTo>
                <a:lnTo>
                  <a:pt x="69000" y="29060"/>
                </a:lnTo>
                <a:lnTo>
                  <a:pt x="69000" y="29020"/>
                </a:lnTo>
                <a:lnTo>
                  <a:pt x="69030" y="29020"/>
                </a:lnTo>
                <a:lnTo>
                  <a:pt x="69030" y="29030"/>
                </a:lnTo>
                <a:lnTo>
                  <a:pt x="69050" y="29030"/>
                </a:lnTo>
                <a:lnTo>
                  <a:pt x="69050" y="29020"/>
                </a:lnTo>
                <a:lnTo>
                  <a:pt x="69070" y="29020"/>
                </a:lnTo>
                <a:lnTo>
                  <a:pt x="69070" y="29000"/>
                </a:lnTo>
                <a:lnTo>
                  <a:pt x="69140" y="29000"/>
                </a:lnTo>
                <a:lnTo>
                  <a:pt x="69140" y="29020"/>
                </a:lnTo>
                <a:lnTo>
                  <a:pt x="69160" y="29020"/>
                </a:lnTo>
                <a:lnTo>
                  <a:pt x="69160" y="29120"/>
                </a:lnTo>
                <a:lnTo>
                  <a:pt x="69220" y="29120"/>
                </a:lnTo>
                <a:lnTo>
                  <a:pt x="69220" y="29140"/>
                </a:lnTo>
                <a:lnTo>
                  <a:pt x="69230" y="29140"/>
                </a:lnTo>
                <a:lnTo>
                  <a:pt x="69230" y="29180"/>
                </a:lnTo>
                <a:lnTo>
                  <a:pt x="69250" y="29180"/>
                </a:lnTo>
                <a:lnTo>
                  <a:pt x="69250" y="29200"/>
                </a:lnTo>
                <a:lnTo>
                  <a:pt x="69260" y="29200"/>
                </a:lnTo>
                <a:lnTo>
                  <a:pt x="69260" y="29210"/>
                </a:lnTo>
                <a:lnTo>
                  <a:pt x="69360" y="29210"/>
                </a:lnTo>
                <a:lnTo>
                  <a:pt x="69360" y="29230"/>
                </a:lnTo>
                <a:lnTo>
                  <a:pt x="69380" y="29230"/>
                </a:lnTo>
                <a:lnTo>
                  <a:pt x="69380" y="29240"/>
                </a:lnTo>
                <a:lnTo>
                  <a:pt x="69410" y="29240"/>
                </a:lnTo>
                <a:lnTo>
                  <a:pt x="69410" y="29260"/>
                </a:lnTo>
                <a:lnTo>
                  <a:pt x="69440" y="29260"/>
                </a:lnTo>
                <a:lnTo>
                  <a:pt x="69440" y="29270"/>
                </a:lnTo>
                <a:lnTo>
                  <a:pt x="69450" y="29270"/>
                </a:lnTo>
                <a:lnTo>
                  <a:pt x="69450" y="29290"/>
                </a:lnTo>
                <a:lnTo>
                  <a:pt x="69470" y="29290"/>
                </a:lnTo>
                <a:lnTo>
                  <a:pt x="69470" y="29300"/>
                </a:lnTo>
                <a:lnTo>
                  <a:pt x="69490" y="29300"/>
                </a:lnTo>
                <a:lnTo>
                  <a:pt x="69490" y="29320"/>
                </a:lnTo>
                <a:lnTo>
                  <a:pt x="69510" y="29320"/>
                </a:lnTo>
                <a:lnTo>
                  <a:pt x="69510" y="29340"/>
                </a:lnTo>
                <a:lnTo>
                  <a:pt x="69520" y="29340"/>
                </a:lnTo>
                <a:lnTo>
                  <a:pt x="69520" y="29380"/>
                </a:lnTo>
                <a:lnTo>
                  <a:pt x="69510" y="29380"/>
                </a:lnTo>
                <a:lnTo>
                  <a:pt x="69510" y="29410"/>
                </a:lnTo>
                <a:lnTo>
                  <a:pt x="69490" y="29410"/>
                </a:lnTo>
                <a:lnTo>
                  <a:pt x="69490" y="29430"/>
                </a:lnTo>
                <a:lnTo>
                  <a:pt x="69450" y="29430"/>
                </a:lnTo>
                <a:lnTo>
                  <a:pt x="69450" y="29440"/>
                </a:lnTo>
                <a:lnTo>
                  <a:pt x="69440" y="29440"/>
                </a:lnTo>
                <a:lnTo>
                  <a:pt x="69440" y="29460"/>
                </a:lnTo>
                <a:lnTo>
                  <a:pt x="69430" y="29460"/>
                </a:lnTo>
                <a:lnTo>
                  <a:pt x="69430" y="29470"/>
                </a:lnTo>
                <a:lnTo>
                  <a:pt x="69410" y="29470"/>
                </a:lnTo>
                <a:lnTo>
                  <a:pt x="69410" y="29520"/>
                </a:lnTo>
                <a:lnTo>
                  <a:pt x="69430" y="29520"/>
                </a:lnTo>
                <a:lnTo>
                  <a:pt x="69430" y="29530"/>
                </a:lnTo>
                <a:lnTo>
                  <a:pt x="69450" y="29530"/>
                </a:lnTo>
                <a:lnTo>
                  <a:pt x="69450" y="29560"/>
                </a:lnTo>
                <a:lnTo>
                  <a:pt x="69470" y="29560"/>
                </a:lnTo>
                <a:lnTo>
                  <a:pt x="69470" y="29580"/>
                </a:lnTo>
                <a:lnTo>
                  <a:pt x="69480" y="29580"/>
                </a:lnTo>
                <a:lnTo>
                  <a:pt x="69480" y="29590"/>
                </a:lnTo>
                <a:lnTo>
                  <a:pt x="69490" y="29590"/>
                </a:lnTo>
                <a:lnTo>
                  <a:pt x="69490" y="29610"/>
                </a:lnTo>
                <a:lnTo>
                  <a:pt x="69540" y="29610"/>
                </a:lnTo>
                <a:lnTo>
                  <a:pt x="69540" y="29590"/>
                </a:lnTo>
                <a:lnTo>
                  <a:pt x="69550" y="29590"/>
                </a:lnTo>
                <a:lnTo>
                  <a:pt x="69550" y="29630"/>
                </a:lnTo>
                <a:lnTo>
                  <a:pt x="69560" y="29630"/>
                </a:lnTo>
                <a:lnTo>
                  <a:pt x="69560" y="29640"/>
                </a:lnTo>
                <a:lnTo>
                  <a:pt x="69580" y="29640"/>
                </a:lnTo>
                <a:lnTo>
                  <a:pt x="69580" y="29660"/>
                </a:lnTo>
                <a:lnTo>
                  <a:pt x="69590" y="29660"/>
                </a:lnTo>
                <a:lnTo>
                  <a:pt x="69590" y="29690"/>
                </a:lnTo>
                <a:lnTo>
                  <a:pt x="69600" y="29690"/>
                </a:lnTo>
                <a:lnTo>
                  <a:pt x="69600" y="29750"/>
                </a:lnTo>
                <a:lnTo>
                  <a:pt x="69630" y="29750"/>
                </a:lnTo>
                <a:lnTo>
                  <a:pt x="69630" y="29760"/>
                </a:lnTo>
                <a:lnTo>
                  <a:pt x="69660" y="29760"/>
                </a:lnTo>
                <a:lnTo>
                  <a:pt x="69660" y="29780"/>
                </a:lnTo>
                <a:lnTo>
                  <a:pt x="69670" y="29780"/>
                </a:lnTo>
                <a:lnTo>
                  <a:pt x="69670" y="29810"/>
                </a:lnTo>
                <a:lnTo>
                  <a:pt x="69700" y="29810"/>
                </a:lnTo>
                <a:lnTo>
                  <a:pt x="69700" y="29820"/>
                </a:lnTo>
                <a:lnTo>
                  <a:pt x="69710" y="29820"/>
                </a:lnTo>
                <a:lnTo>
                  <a:pt x="69710" y="29840"/>
                </a:lnTo>
                <a:lnTo>
                  <a:pt x="69730" y="29840"/>
                </a:lnTo>
                <a:lnTo>
                  <a:pt x="69730" y="29850"/>
                </a:lnTo>
                <a:lnTo>
                  <a:pt x="69750" y="29850"/>
                </a:lnTo>
                <a:lnTo>
                  <a:pt x="69750" y="29880"/>
                </a:lnTo>
                <a:lnTo>
                  <a:pt x="69770" y="29880"/>
                </a:lnTo>
                <a:lnTo>
                  <a:pt x="69770" y="29900"/>
                </a:lnTo>
                <a:lnTo>
                  <a:pt x="69800" y="29900"/>
                </a:lnTo>
                <a:lnTo>
                  <a:pt x="69800" y="29910"/>
                </a:lnTo>
                <a:lnTo>
                  <a:pt x="69820" y="29910"/>
                </a:lnTo>
                <a:lnTo>
                  <a:pt x="69820" y="29930"/>
                </a:lnTo>
                <a:lnTo>
                  <a:pt x="69840" y="29930"/>
                </a:lnTo>
                <a:lnTo>
                  <a:pt x="69840" y="29940"/>
                </a:lnTo>
                <a:lnTo>
                  <a:pt x="69850" y="29940"/>
                </a:lnTo>
                <a:lnTo>
                  <a:pt x="69850" y="29980"/>
                </a:lnTo>
                <a:lnTo>
                  <a:pt x="69860" y="29980"/>
                </a:lnTo>
                <a:lnTo>
                  <a:pt x="69860" y="29990"/>
                </a:lnTo>
                <a:lnTo>
                  <a:pt x="69880" y="29990"/>
                </a:lnTo>
                <a:lnTo>
                  <a:pt x="69880" y="30160"/>
                </a:lnTo>
                <a:lnTo>
                  <a:pt x="69860" y="30160"/>
                </a:lnTo>
                <a:lnTo>
                  <a:pt x="69860" y="30200"/>
                </a:lnTo>
                <a:lnTo>
                  <a:pt x="69850" y="30200"/>
                </a:lnTo>
                <a:lnTo>
                  <a:pt x="69850" y="30230"/>
                </a:lnTo>
                <a:lnTo>
                  <a:pt x="69840" y="30230"/>
                </a:lnTo>
                <a:lnTo>
                  <a:pt x="69840" y="30250"/>
                </a:lnTo>
                <a:lnTo>
                  <a:pt x="69810" y="30250"/>
                </a:lnTo>
                <a:lnTo>
                  <a:pt x="69810" y="30300"/>
                </a:lnTo>
                <a:lnTo>
                  <a:pt x="69800" y="30300"/>
                </a:lnTo>
                <a:lnTo>
                  <a:pt x="69800" y="30310"/>
                </a:lnTo>
                <a:lnTo>
                  <a:pt x="69780" y="30310"/>
                </a:lnTo>
                <a:lnTo>
                  <a:pt x="69780" y="30540"/>
                </a:lnTo>
                <a:lnTo>
                  <a:pt x="69800" y="30540"/>
                </a:lnTo>
                <a:lnTo>
                  <a:pt x="69800" y="30600"/>
                </a:lnTo>
                <a:lnTo>
                  <a:pt x="69810" y="30600"/>
                </a:lnTo>
                <a:lnTo>
                  <a:pt x="69810" y="30630"/>
                </a:lnTo>
                <a:lnTo>
                  <a:pt x="69750" y="30630"/>
                </a:lnTo>
                <a:lnTo>
                  <a:pt x="69750" y="30620"/>
                </a:lnTo>
                <a:lnTo>
                  <a:pt x="69730" y="30620"/>
                </a:lnTo>
                <a:lnTo>
                  <a:pt x="69730" y="30630"/>
                </a:lnTo>
                <a:lnTo>
                  <a:pt x="69710" y="30630"/>
                </a:lnTo>
                <a:lnTo>
                  <a:pt x="69710" y="30650"/>
                </a:lnTo>
                <a:lnTo>
                  <a:pt x="69700" y="30650"/>
                </a:lnTo>
                <a:lnTo>
                  <a:pt x="69700" y="30660"/>
                </a:lnTo>
                <a:lnTo>
                  <a:pt x="69690" y="30660"/>
                </a:lnTo>
                <a:lnTo>
                  <a:pt x="69690" y="30680"/>
                </a:lnTo>
                <a:lnTo>
                  <a:pt x="69670" y="30680"/>
                </a:lnTo>
                <a:lnTo>
                  <a:pt x="69670" y="30690"/>
                </a:lnTo>
                <a:lnTo>
                  <a:pt x="69660" y="30690"/>
                </a:lnTo>
                <a:lnTo>
                  <a:pt x="69660" y="30720"/>
                </a:lnTo>
                <a:lnTo>
                  <a:pt x="69650" y="30720"/>
                </a:lnTo>
                <a:lnTo>
                  <a:pt x="69650" y="30750"/>
                </a:lnTo>
                <a:lnTo>
                  <a:pt x="69630" y="30750"/>
                </a:lnTo>
                <a:lnTo>
                  <a:pt x="69630" y="30780"/>
                </a:lnTo>
                <a:lnTo>
                  <a:pt x="69620" y="30780"/>
                </a:lnTo>
                <a:lnTo>
                  <a:pt x="69620" y="30840"/>
                </a:lnTo>
                <a:lnTo>
                  <a:pt x="69600" y="30840"/>
                </a:lnTo>
                <a:lnTo>
                  <a:pt x="69600" y="30860"/>
                </a:lnTo>
                <a:lnTo>
                  <a:pt x="69590" y="30860"/>
                </a:lnTo>
                <a:lnTo>
                  <a:pt x="69590" y="30870"/>
                </a:lnTo>
                <a:lnTo>
                  <a:pt x="69580" y="30870"/>
                </a:lnTo>
                <a:lnTo>
                  <a:pt x="69580" y="30910"/>
                </a:lnTo>
                <a:lnTo>
                  <a:pt x="69540" y="30910"/>
                </a:lnTo>
                <a:lnTo>
                  <a:pt x="69540" y="30920"/>
                </a:lnTo>
                <a:lnTo>
                  <a:pt x="69560" y="30920"/>
                </a:lnTo>
                <a:lnTo>
                  <a:pt x="69560" y="30950"/>
                </a:lnTo>
                <a:lnTo>
                  <a:pt x="69550" y="30950"/>
                </a:lnTo>
                <a:lnTo>
                  <a:pt x="69550" y="31010"/>
                </a:lnTo>
                <a:lnTo>
                  <a:pt x="69540" y="31010"/>
                </a:lnTo>
                <a:lnTo>
                  <a:pt x="69540" y="31030"/>
                </a:lnTo>
                <a:lnTo>
                  <a:pt x="69560" y="31030"/>
                </a:lnTo>
                <a:lnTo>
                  <a:pt x="69560" y="31070"/>
                </a:lnTo>
                <a:lnTo>
                  <a:pt x="69620" y="31070"/>
                </a:lnTo>
                <a:lnTo>
                  <a:pt x="69620" y="31090"/>
                </a:lnTo>
                <a:lnTo>
                  <a:pt x="69630" y="31090"/>
                </a:lnTo>
                <a:lnTo>
                  <a:pt x="69630" y="31100"/>
                </a:lnTo>
                <a:lnTo>
                  <a:pt x="69650" y="31100"/>
                </a:lnTo>
                <a:lnTo>
                  <a:pt x="69650" y="31120"/>
                </a:lnTo>
                <a:lnTo>
                  <a:pt x="69630" y="31120"/>
                </a:lnTo>
                <a:lnTo>
                  <a:pt x="69630" y="31130"/>
                </a:lnTo>
                <a:lnTo>
                  <a:pt x="69620" y="31130"/>
                </a:lnTo>
                <a:lnTo>
                  <a:pt x="69620" y="31120"/>
                </a:lnTo>
                <a:lnTo>
                  <a:pt x="69520" y="31120"/>
                </a:lnTo>
                <a:lnTo>
                  <a:pt x="69520" y="31130"/>
                </a:lnTo>
                <a:lnTo>
                  <a:pt x="69510" y="31130"/>
                </a:lnTo>
                <a:lnTo>
                  <a:pt x="69510" y="31160"/>
                </a:lnTo>
                <a:lnTo>
                  <a:pt x="69480" y="31160"/>
                </a:lnTo>
                <a:lnTo>
                  <a:pt x="69480" y="31180"/>
                </a:lnTo>
                <a:lnTo>
                  <a:pt x="69440" y="31180"/>
                </a:lnTo>
                <a:lnTo>
                  <a:pt x="69440" y="31190"/>
                </a:lnTo>
                <a:lnTo>
                  <a:pt x="69410" y="31190"/>
                </a:lnTo>
                <a:lnTo>
                  <a:pt x="69410" y="31210"/>
                </a:lnTo>
                <a:lnTo>
                  <a:pt x="69360" y="31210"/>
                </a:lnTo>
                <a:lnTo>
                  <a:pt x="69360" y="31230"/>
                </a:lnTo>
                <a:lnTo>
                  <a:pt x="69340" y="31230"/>
                </a:lnTo>
                <a:lnTo>
                  <a:pt x="69340" y="31240"/>
                </a:lnTo>
                <a:lnTo>
                  <a:pt x="69320" y="31240"/>
                </a:lnTo>
                <a:lnTo>
                  <a:pt x="69320" y="31260"/>
                </a:lnTo>
                <a:lnTo>
                  <a:pt x="69300" y="31260"/>
                </a:lnTo>
                <a:lnTo>
                  <a:pt x="69300" y="31270"/>
                </a:lnTo>
                <a:lnTo>
                  <a:pt x="69290" y="31270"/>
                </a:lnTo>
                <a:lnTo>
                  <a:pt x="69290" y="31290"/>
                </a:lnTo>
                <a:lnTo>
                  <a:pt x="69270" y="31290"/>
                </a:lnTo>
                <a:lnTo>
                  <a:pt x="69270" y="31350"/>
                </a:lnTo>
                <a:lnTo>
                  <a:pt x="69250" y="31350"/>
                </a:lnTo>
                <a:lnTo>
                  <a:pt x="69250" y="31450"/>
                </a:lnTo>
                <a:lnTo>
                  <a:pt x="69260" y="31450"/>
                </a:lnTo>
                <a:lnTo>
                  <a:pt x="69260" y="31470"/>
                </a:lnTo>
                <a:lnTo>
                  <a:pt x="69250" y="31470"/>
                </a:lnTo>
                <a:lnTo>
                  <a:pt x="69250" y="31500"/>
                </a:lnTo>
                <a:lnTo>
                  <a:pt x="69260" y="31500"/>
                </a:lnTo>
                <a:lnTo>
                  <a:pt x="69260" y="31530"/>
                </a:lnTo>
                <a:lnTo>
                  <a:pt x="69440" y="31530"/>
                </a:lnTo>
                <a:lnTo>
                  <a:pt x="69440" y="31550"/>
                </a:lnTo>
                <a:lnTo>
                  <a:pt x="69450" y="31550"/>
                </a:lnTo>
                <a:lnTo>
                  <a:pt x="69450" y="31560"/>
                </a:lnTo>
                <a:lnTo>
                  <a:pt x="69440" y="31560"/>
                </a:lnTo>
                <a:lnTo>
                  <a:pt x="69440" y="31580"/>
                </a:lnTo>
                <a:lnTo>
                  <a:pt x="69290" y="31580"/>
                </a:lnTo>
                <a:lnTo>
                  <a:pt x="69290" y="31610"/>
                </a:lnTo>
                <a:lnTo>
                  <a:pt x="69270" y="31610"/>
                </a:lnTo>
                <a:lnTo>
                  <a:pt x="69270" y="31620"/>
                </a:lnTo>
                <a:lnTo>
                  <a:pt x="69260" y="31620"/>
                </a:lnTo>
                <a:lnTo>
                  <a:pt x="69260" y="31700"/>
                </a:lnTo>
                <a:lnTo>
                  <a:pt x="69270" y="31700"/>
                </a:lnTo>
                <a:lnTo>
                  <a:pt x="69270" y="31680"/>
                </a:lnTo>
                <a:lnTo>
                  <a:pt x="69320" y="31680"/>
                </a:lnTo>
                <a:lnTo>
                  <a:pt x="69320" y="31670"/>
                </a:lnTo>
                <a:lnTo>
                  <a:pt x="69330" y="31670"/>
                </a:lnTo>
                <a:lnTo>
                  <a:pt x="69330" y="31650"/>
                </a:lnTo>
                <a:lnTo>
                  <a:pt x="69450" y="31650"/>
                </a:lnTo>
                <a:lnTo>
                  <a:pt x="69450" y="31670"/>
                </a:lnTo>
                <a:lnTo>
                  <a:pt x="69470" y="31670"/>
                </a:lnTo>
                <a:lnTo>
                  <a:pt x="69470" y="31680"/>
                </a:lnTo>
                <a:lnTo>
                  <a:pt x="69450" y="31680"/>
                </a:lnTo>
                <a:lnTo>
                  <a:pt x="69450" y="31700"/>
                </a:lnTo>
                <a:lnTo>
                  <a:pt x="69340" y="31700"/>
                </a:lnTo>
                <a:lnTo>
                  <a:pt x="69340" y="31730"/>
                </a:lnTo>
                <a:lnTo>
                  <a:pt x="69330" y="31730"/>
                </a:lnTo>
                <a:lnTo>
                  <a:pt x="69330" y="31740"/>
                </a:lnTo>
                <a:lnTo>
                  <a:pt x="69320" y="31740"/>
                </a:lnTo>
                <a:lnTo>
                  <a:pt x="69320" y="31770"/>
                </a:lnTo>
                <a:lnTo>
                  <a:pt x="69300" y="31770"/>
                </a:lnTo>
                <a:lnTo>
                  <a:pt x="69300" y="31790"/>
                </a:lnTo>
                <a:lnTo>
                  <a:pt x="69290" y="31790"/>
                </a:lnTo>
                <a:lnTo>
                  <a:pt x="69290" y="31820"/>
                </a:lnTo>
                <a:lnTo>
                  <a:pt x="69300" y="31820"/>
                </a:lnTo>
                <a:lnTo>
                  <a:pt x="69300" y="31940"/>
                </a:lnTo>
                <a:lnTo>
                  <a:pt x="69320" y="31940"/>
                </a:lnTo>
                <a:lnTo>
                  <a:pt x="69320" y="32060"/>
                </a:lnTo>
                <a:lnTo>
                  <a:pt x="69300" y="32060"/>
                </a:lnTo>
                <a:lnTo>
                  <a:pt x="69300" y="32090"/>
                </a:lnTo>
                <a:lnTo>
                  <a:pt x="69270" y="32090"/>
                </a:lnTo>
                <a:lnTo>
                  <a:pt x="69270" y="32110"/>
                </a:lnTo>
                <a:lnTo>
                  <a:pt x="69260" y="32110"/>
                </a:lnTo>
                <a:lnTo>
                  <a:pt x="69260" y="32120"/>
                </a:lnTo>
                <a:lnTo>
                  <a:pt x="69290" y="32120"/>
                </a:lnTo>
                <a:lnTo>
                  <a:pt x="69290" y="32160"/>
                </a:lnTo>
                <a:lnTo>
                  <a:pt x="69270" y="32160"/>
                </a:lnTo>
                <a:lnTo>
                  <a:pt x="69270" y="32170"/>
                </a:lnTo>
                <a:lnTo>
                  <a:pt x="69260" y="32170"/>
                </a:lnTo>
                <a:lnTo>
                  <a:pt x="69260" y="32220"/>
                </a:lnTo>
                <a:lnTo>
                  <a:pt x="69250" y="32220"/>
                </a:lnTo>
                <a:lnTo>
                  <a:pt x="69250" y="32230"/>
                </a:lnTo>
                <a:lnTo>
                  <a:pt x="69230" y="32230"/>
                </a:lnTo>
                <a:lnTo>
                  <a:pt x="69230" y="32280"/>
                </a:lnTo>
                <a:lnTo>
                  <a:pt x="69210" y="32280"/>
                </a:lnTo>
                <a:lnTo>
                  <a:pt x="69210" y="32290"/>
                </a:lnTo>
                <a:lnTo>
                  <a:pt x="69190" y="32290"/>
                </a:lnTo>
                <a:lnTo>
                  <a:pt x="69190" y="32310"/>
                </a:lnTo>
                <a:lnTo>
                  <a:pt x="69150" y="32310"/>
                </a:lnTo>
                <a:lnTo>
                  <a:pt x="69150" y="32320"/>
                </a:lnTo>
                <a:lnTo>
                  <a:pt x="69120" y="32320"/>
                </a:lnTo>
                <a:lnTo>
                  <a:pt x="69120" y="32340"/>
                </a:lnTo>
                <a:lnTo>
                  <a:pt x="69100" y="32340"/>
                </a:lnTo>
                <a:lnTo>
                  <a:pt x="69100" y="32350"/>
                </a:lnTo>
                <a:lnTo>
                  <a:pt x="69080" y="32350"/>
                </a:lnTo>
                <a:lnTo>
                  <a:pt x="69080" y="32370"/>
                </a:lnTo>
                <a:lnTo>
                  <a:pt x="69050" y="32370"/>
                </a:lnTo>
                <a:lnTo>
                  <a:pt x="69050" y="32380"/>
                </a:lnTo>
                <a:lnTo>
                  <a:pt x="69040" y="32380"/>
                </a:lnTo>
                <a:lnTo>
                  <a:pt x="69040" y="32370"/>
                </a:lnTo>
                <a:lnTo>
                  <a:pt x="69000" y="32370"/>
                </a:lnTo>
                <a:lnTo>
                  <a:pt x="69000" y="32410"/>
                </a:lnTo>
                <a:lnTo>
                  <a:pt x="69030" y="32410"/>
                </a:lnTo>
                <a:lnTo>
                  <a:pt x="69030" y="32430"/>
                </a:lnTo>
                <a:lnTo>
                  <a:pt x="69040" y="32430"/>
                </a:lnTo>
                <a:lnTo>
                  <a:pt x="69040" y="32570"/>
                </a:lnTo>
                <a:lnTo>
                  <a:pt x="68990" y="32570"/>
                </a:lnTo>
                <a:lnTo>
                  <a:pt x="68990" y="32540"/>
                </a:lnTo>
                <a:lnTo>
                  <a:pt x="68970" y="32540"/>
                </a:lnTo>
                <a:lnTo>
                  <a:pt x="68970" y="32520"/>
                </a:lnTo>
                <a:lnTo>
                  <a:pt x="68960" y="32520"/>
                </a:lnTo>
                <a:lnTo>
                  <a:pt x="68960" y="32510"/>
                </a:lnTo>
                <a:lnTo>
                  <a:pt x="68940" y="32510"/>
                </a:lnTo>
                <a:lnTo>
                  <a:pt x="68940" y="32490"/>
                </a:lnTo>
                <a:lnTo>
                  <a:pt x="68930" y="32490"/>
                </a:lnTo>
                <a:lnTo>
                  <a:pt x="68930" y="32480"/>
                </a:lnTo>
                <a:lnTo>
                  <a:pt x="68900" y="32480"/>
                </a:lnTo>
                <a:lnTo>
                  <a:pt x="68900" y="32490"/>
                </a:lnTo>
                <a:lnTo>
                  <a:pt x="68890" y="32490"/>
                </a:lnTo>
                <a:lnTo>
                  <a:pt x="68890" y="32480"/>
                </a:lnTo>
                <a:lnTo>
                  <a:pt x="68860" y="32480"/>
                </a:lnTo>
                <a:lnTo>
                  <a:pt x="68860" y="32460"/>
                </a:lnTo>
                <a:lnTo>
                  <a:pt x="68850" y="32460"/>
                </a:lnTo>
                <a:lnTo>
                  <a:pt x="68850" y="32430"/>
                </a:lnTo>
                <a:lnTo>
                  <a:pt x="68830" y="32430"/>
                </a:lnTo>
                <a:lnTo>
                  <a:pt x="68830" y="32410"/>
                </a:lnTo>
                <a:lnTo>
                  <a:pt x="68820" y="32410"/>
                </a:lnTo>
                <a:lnTo>
                  <a:pt x="68820" y="32380"/>
                </a:lnTo>
                <a:lnTo>
                  <a:pt x="68810" y="32380"/>
                </a:lnTo>
                <a:lnTo>
                  <a:pt x="68810" y="32370"/>
                </a:lnTo>
                <a:lnTo>
                  <a:pt x="68780" y="32370"/>
                </a:lnTo>
                <a:lnTo>
                  <a:pt x="68780" y="32350"/>
                </a:lnTo>
                <a:lnTo>
                  <a:pt x="68740" y="32350"/>
                </a:lnTo>
                <a:lnTo>
                  <a:pt x="68740" y="32400"/>
                </a:lnTo>
                <a:lnTo>
                  <a:pt x="68710" y="32400"/>
                </a:lnTo>
                <a:lnTo>
                  <a:pt x="68710" y="32410"/>
                </a:lnTo>
                <a:lnTo>
                  <a:pt x="68680" y="32410"/>
                </a:lnTo>
                <a:lnTo>
                  <a:pt x="68680" y="32400"/>
                </a:lnTo>
                <a:lnTo>
                  <a:pt x="68670" y="32400"/>
                </a:lnTo>
                <a:lnTo>
                  <a:pt x="68670" y="32380"/>
                </a:lnTo>
                <a:lnTo>
                  <a:pt x="68660" y="32380"/>
                </a:lnTo>
                <a:lnTo>
                  <a:pt x="68660" y="32350"/>
                </a:lnTo>
                <a:lnTo>
                  <a:pt x="68640" y="32350"/>
                </a:lnTo>
                <a:lnTo>
                  <a:pt x="68640" y="32320"/>
                </a:lnTo>
                <a:lnTo>
                  <a:pt x="68630" y="32320"/>
                </a:lnTo>
                <a:lnTo>
                  <a:pt x="68630" y="32290"/>
                </a:lnTo>
                <a:lnTo>
                  <a:pt x="68600" y="32290"/>
                </a:lnTo>
                <a:lnTo>
                  <a:pt x="68600" y="32260"/>
                </a:lnTo>
                <a:lnTo>
                  <a:pt x="68590" y="32260"/>
                </a:lnTo>
                <a:lnTo>
                  <a:pt x="68590" y="32250"/>
                </a:lnTo>
                <a:lnTo>
                  <a:pt x="68550" y="32250"/>
                </a:lnTo>
                <a:lnTo>
                  <a:pt x="68550" y="32230"/>
                </a:lnTo>
                <a:lnTo>
                  <a:pt x="68520" y="32230"/>
                </a:lnTo>
                <a:lnTo>
                  <a:pt x="68520" y="32220"/>
                </a:lnTo>
                <a:lnTo>
                  <a:pt x="68490" y="32220"/>
                </a:lnTo>
                <a:lnTo>
                  <a:pt x="68490" y="32200"/>
                </a:lnTo>
                <a:lnTo>
                  <a:pt x="68440" y="32200"/>
                </a:lnTo>
                <a:lnTo>
                  <a:pt x="68440" y="32190"/>
                </a:lnTo>
                <a:lnTo>
                  <a:pt x="68410" y="32190"/>
                </a:lnTo>
                <a:lnTo>
                  <a:pt x="68410" y="32170"/>
                </a:lnTo>
                <a:lnTo>
                  <a:pt x="68370" y="32170"/>
                </a:lnTo>
                <a:lnTo>
                  <a:pt x="68370" y="32190"/>
                </a:lnTo>
                <a:lnTo>
                  <a:pt x="68300" y="32190"/>
                </a:lnTo>
                <a:lnTo>
                  <a:pt x="68300" y="32200"/>
                </a:lnTo>
                <a:lnTo>
                  <a:pt x="68190" y="32200"/>
                </a:lnTo>
                <a:lnTo>
                  <a:pt x="68190" y="32190"/>
                </a:lnTo>
                <a:lnTo>
                  <a:pt x="68120" y="32190"/>
                </a:lnTo>
                <a:lnTo>
                  <a:pt x="68120" y="32200"/>
                </a:lnTo>
                <a:lnTo>
                  <a:pt x="68080" y="32200"/>
                </a:lnTo>
                <a:lnTo>
                  <a:pt x="68080" y="32220"/>
                </a:lnTo>
                <a:lnTo>
                  <a:pt x="67980" y="32220"/>
                </a:lnTo>
                <a:lnTo>
                  <a:pt x="67980" y="32200"/>
                </a:lnTo>
                <a:lnTo>
                  <a:pt x="67930" y="32200"/>
                </a:lnTo>
                <a:lnTo>
                  <a:pt x="67930" y="32230"/>
                </a:lnTo>
                <a:lnTo>
                  <a:pt x="67910" y="32230"/>
                </a:lnTo>
                <a:lnTo>
                  <a:pt x="67910" y="32220"/>
                </a:lnTo>
                <a:lnTo>
                  <a:pt x="67750" y="32220"/>
                </a:lnTo>
                <a:lnTo>
                  <a:pt x="67750" y="32230"/>
                </a:lnTo>
                <a:lnTo>
                  <a:pt x="67600" y="32230"/>
                </a:lnTo>
                <a:lnTo>
                  <a:pt x="67600" y="32250"/>
                </a:lnTo>
                <a:lnTo>
                  <a:pt x="67570" y="32250"/>
                </a:lnTo>
                <a:lnTo>
                  <a:pt x="67570" y="32230"/>
                </a:lnTo>
                <a:lnTo>
                  <a:pt x="67560" y="32230"/>
                </a:lnTo>
                <a:lnTo>
                  <a:pt x="67560" y="32220"/>
                </a:lnTo>
                <a:lnTo>
                  <a:pt x="67540" y="32220"/>
                </a:lnTo>
                <a:lnTo>
                  <a:pt x="67540" y="32140"/>
                </a:lnTo>
                <a:lnTo>
                  <a:pt x="67530" y="32140"/>
                </a:lnTo>
                <a:lnTo>
                  <a:pt x="67530" y="32110"/>
                </a:lnTo>
                <a:lnTo>
                  <a:pt x="67520" y="32110"/>
                </a:lnTo>
                <a:lnTo>
                  <a:pt x="67520" y="32050"/>
                </a:lnTo>
                <a:lnTo>
                  <a:pt x="67500" y="32050"/>
                </a:lnTo>
                <a:lnTo>
                  <a:pt x="67500" y="32020"/>
                </a:lnTo>
                <a:lnTo>
                  <a:pt x="67490" y="32020"/>
                </a:lnTo>
                <a:lnTo>
                  <a:pt x="67490" y="32000"/>
                </a:lnTo>
                <a:lnTo>
                  <a:pt x="67500" y="32000"/>
                </a:lnTo>
                <a:lnTo>
                  <a:pt x="67500" y="31970"/>
                </a:lnTo>
                <a:lnTo>
                  <a:pt x="67490" y="31970"/>
                </a:lnTo>
                <a:lnTo>
                  <a:pt x="67490" y="31910"/>
                </a:lnTo>
                <a:lnTo>
                  <a:pt x="67480" y="31910"/>
                </a:lnTo>
                <a:lnTo>
                  <a:pt x="67480" y="31880"/>
                </a:lnTo>
                <a:lnTo>
                  <a:pt x="67500" y="31880"/>
                </a:lnTo>
                <a:lnTo>
                  <a:pt x="67500" y="31870"/>
                </a:lnTo>
                <a:lnTo>
                  <a:pt x="67530" y="31870"/>
                </a:lnTo>
                <a:lnTo>
                  <a:pt x="67530" y="31850"/>
                </a:lnTo>
                <a:lnTo>
                  <a:pt x="67590" y="31850"/>
                </a:lnTo>
                <a:lnTo>
                  <a:pt x="67590" y="31840"/>
                </a:lnTo>
                <a:lnTo>
                  <a:pt x="67600" y="31840"/>
                </a:lnTo>
                <a:lnTo>
                  <a:pt x="67600" y="31850"/>
                </a:lnTo>
                <a:lnTo>
                  <a:pt x="67650" y="31850"/>
                </a:lnTo>
                <a:lnTo>
                  <a:pt x="67650" y="31870"/>
                </a:lnTo>
                <a:lnTo>
                  <a:pt x="67670" y="31870"/>
                </a:lnTo>
                <a:lnTo>
                  <a:pt x="67670" y="31880"/>
                </a:lnTo>
                <a:lnTo>
                  <a:pt x="67680" y="31880"/>
                </a:lnTo>
                <a:lnTo>
                  <a:pt x="67680" y="31900"/>
                </a:lnTo>
                <a:lnTo>
                  <a:pt x="67700" y="31900"/>
                </a:lnTo>
                <a:lnTo>
                  <a:pt x="67700" y="31910"/>
                </a:lnTo>
                <a:lnTo>
                  <a:pt x="67710" y="31910"/>
                </a:lnTo>
                <a:lnTo>
                  <a:pt x="67710" y="31930"/>
                </a:lnTo>
                <a:lnTo>
                  <a:pt x="67750" y="31930"/>
                </a:lnTo>
                <a:lnTo>
                  <a:pt x="67750" y="31910"/>
                </a:lnTo>
                <a:lnTo>
                  <a:pt x="67760" y="31910"/>
                </a:lnTo>
                <a:lnTo>
                  <a:pt x="67760" y="31900"/>
                </a:lnTo>
                <a:lnTo>
                  <a:pt x="67750" y="31900"/>
                </a:lnTo>
                <a:lnTo>
                  <a:pt x="67750" y="31880"/>
                </a:lnTo>
                <a:lnTo>
                  <a:pt x="67740" y="31880"/>
                </a:lnTo>
                <a:lnTo>
                  <a:pt x="67740" y="31850"/>
                </a:lnTo>
                <a:lnTo>
                  <a:pt x="67720" y="31850"/>
                </a:lnTo>
                <a:lnTo>
                  <a:pt x="67720" y="31740"/>
                </a:lnTo>
                <a:lnTo>
                  <a:pt x="67710" y="31740"/>
                </a:lnTo>
                <a:lnTo>
                  <a:pt x="67710" y="31710"/>
                </a:lnTo>
                <a:lnTo>
                  <a:pt x="67700" y="31710"/>
                </a:lnTo>
                <a:lnTo>
                  <a:pt x="67700" y="31700"/>
                </a:lnTo>
                <a:lnTo>
                  <a:pt x="67680" y="31700"/>
                </a:lnTo>
                <a:lnTo>
                  <a:pt x="67680" y="31710"/>
                </a:lnTo>
                <a:lnTo>
                  <a:pt x="67670" y="31710"/>
                </a:lnTo>
                <a:lnTo>
                  <a:pt x="67670" y="31680"/>
                </a:lnTo>
                <a:lnTo>
                  <a:pt x="67640" y="31680"/>
                </a:lnTo>
                <a:lnTo>
                  <a:pt x="67640" y="31650"/>
                </a:lnTo>
                <a:lnTo>
                  <a:pt x="67650" y="31650"/>
                </a:lnTo>
                <a:lnTo>
                  <a:pt x="67650" y="31640"/>
                </a:lnTo>
                <a:lnTo>
                  <a:pt x="67700" y="31640"/>
                </a:lnTo>
                <a:lnTo>
                  <a:pt x="67700" y="31620"/>
                </a:lnTo>
                <a:lnTo>
                  <a:pt x="67680" y="31620"/>
                </a:lnTo>
                <a:lnTo>
                  <a:pt x="67680" y="31610"/>
                </a:lnTo>
                <a:lnTo>
                  <a:pt x="67670" y="31610"/>
                </a:lnTo>
                <a:lnTo>
                  <a:pt x="67670" y="31620"/>
                </a:lnTo>
                <a:lnTo>
                  <a:pt x="67630" y="31620"/>
                </a:lnTo>
                <a:lnTo>
                  <a:pt x="67630" y="31640"/>
                </a:lnTo>
                <a:lnTo>
                  <a:pt x="67610" y="31640"/>
                </a:lnTo>
                <a:lnTo>
                  <a:pt x="67610" y="31650"/>
                </a:lnTo>
                <a:lnTo>
                  <a:pt x="67600" y="31650"/>
                </a:lnTo>
                <a:lnTo>
                  <a:pt x="67600" y="31620"/>
                </a:lnTo>
                <a:lnTo>
                  <a:pt x="67570" y="31620"/>
                </a:lnTo>
                <a:lnTo>
                  <a:pt x="67570" y="31580"/>
                </a:lnTo>
                <a:lnTo>
                  <a:pt x="67560" y="31580"/>
                </a:lnTo>
                <a:lnTo>
                  <a:pt x="67560" y="31560"/>
                </a:lnTo>
                <a:lnTo>
                  <a:pt x="67540" y="31560"/>
                </a:lnTo>
                <a:lnTo>
                  <a:pt x="67540" y="31480"/>
                </a:lnTo>
                <a:lnTo>
                  <a:pt x="67560" y="31480"/>
                </a:lnTo>
                <a:lnTo>
                  <a:pt x="67560" y="31450"/>
                </a:lnTo>
                <a:lnTo>
                  <a:pt x="67570" y="31450"/>
                </a:lnTo>
                <a:lnTo>
                  <a:pt x="67570" y="31440"/>
                </a:lnTo>
                <a:lnTo>
                  <a:pt x="67590" y="31440"/>
                </a:lnTo>
                <a:lnTo>
                  <a:pt x="67590" y="31420"/>
                </a:lnTo>
                <a:lnTo>
                  <a:pt x="67680" y="31420"/>
                </a:lnTo>
                <a:lnTo>
                  <a:pt x="67680" y="31440"/>
                </a:lnTo>
                <a:lnTo>
                  <a:pt x="67710" y="31440"/>
                </a:lnTo>
                <a:lnTo>
                  <a:pt x="67710" y="31450"/>
                </a:lnTo>
                <a:lnTo>
                  <a:pt x="67750" y="31450"/>
                </a:lnTo>
                <a:lnTo>
                  <a:pt x="67750" y="31470"/>
                </a:lnTo>
                <a:lnTo>
                  <a:pt x="67800" y="31470"/>
                </a:lnTo>
                <a:lnTo>
                  <a:pt x="67800" y="31480"/>
                </a:lnTo>
                <a:lnTo>
                  <a:pt x="67830" y="31480"/>
                </a:lnTo>
                <a:lnTo>
                  <a:pt x="67830" y="31470"/>
                </a:lnTo>
                <a:lnTo>
                  <a:pt x="67850" y="31470"/>
                </a:lnTo>
                <a:lnTo>
                  <a:pt x="67850" y="31420"/>
                </a:lnTo>
                <a:lnTo>
                  <a:pt x="67830" y="31420"/>
                </a:lnTo>
                <a:lnTo>
                  <a:pt x="67830" y="31410"/>
                </a:lnTo>
                <a:lnTo>
                  <a:pt x="67800" y="31410"/>
                </a:lnTo>
                <a:lnTo>
                  <a:pt x="67800" y="31390"/>
                </a:lnTo>
                <a:lnTo>
                  <a:pt x="67780" y="31390"/>
                </a:lnTo>
                <a:lnTo>
                  <a:pt x="67780" y="31360"/>
                </a:lnTo>
                <a:lnTo>
                  <a:pt x="67760" y="31360"/>
                </a:lnTo>
                <a:lnTo>
                  <a:pt x="67760" y="31330"/>
                </a:lnTo>
                <a:lnTo>
                  <a:pt x="67780" y="31330"/>
                </a:lnTo>
                <a:lnTo>
                  <a:pt x="67780" y="31270"/>
                </a:lnTo>
                <a:lnTo>
                  <a:pt x="67760" y="31270"/>
                </a:lnTo>
                <a:lnTo>
                  <a:pt x="67760" y="31260"/>
                </a:lnTo>
                <a:lnTo>
                  <a:pt x="67750" y="31260"/>
                </a:lnTo>
                <a:lnTo>
                  <a:pt x="67750" y="31230"/>
                </a:lnTo>
                <a:lnTo>
                  <a:pt x="67740" y="31230"/>
                </a:lnTo>
                <a:lnTo>
                  <a:pt x="67740" y="31210"/>
                </a:lnTo>
                <a:lnTo>
                  <a:pt x="67720" y="31210"/>
                </a:lnTo>
                <a:lnTo>
                  <a:pt x="67720" y="31190"/>
                </a:lnTo>
                <a:lnTo>
                  <a:pt x="67710" y="31190"/>
                </a:lnTo>
                <a:lnTo>
                  <a:pt x="67710" y="31160"/>
                </a:lnTo>
                <a:lnTo>
                  <a:pt x="67700" y="31160"/>
                </a:lnTo>
                <a:lnTo>
                  <a:pt x="67700" y="31150"/>
                </a:lnTo>
                <a:lnTo>
                  <a:pt x="67680" y="31150"/>
                </a:lnTo>
                <a:lnTo>
                  <a:pt x="67680" y="31130"/>
                </a:lnTo>
                <a:lnTo>
                  <a:pt x="67670" y="31130"/>
                </a:lnTo>
                <a:lnTo>
                  <a:pt x="67670" y="31120"/>
                </a:lnTo>
                <a:lnTo>
                  <a:pt x="67650" y="31120"/>
                </a:lnTo>
                <a:lnTo>
                  <a:pt x="67650" y="31100"/>
                </a:lnTo>
                <a:lnTo>
                  <a:pt x="67640" y="31100"/>
                </a:lnTo>
                <a:lnTo>
                  <a:pt x="67640" y="31120"/>
                </a:lnTo>
                <a:lnTo>
                  <a:pt x="67630" y="31120"/>
                </a:lnTo>
                <a:lnTo>
                  <a:pt x="67630" y="31100"/>
                </a:lnTo>
                <a:lnTo>
                  <a:pt x="67590" y="31100"/>
                </a:lnTo>
                <a:lnTo>
                  <a:pt x="67590" y="31090"/>
                </a:lnTo>
                <a:lnTo>
                  <a:pt x="67570" y="31090"/>
                </a:lnTo>
                <a:lnTo>
                  <a:pt x="67570" y="31070"/>
                </a:lnTo>
                <a:lnTo>
                  <a:pt x="67540" y="31070"/>
                </a:lnTo>
                <a:lnTo>
                  <a:pt x="67540" y="31060"/>
                </a:lnTo>
                <a:lnTo>
                  <a:pt x="67530" y="31060"/>
                </a:lnTo>
                <a:lnTo>
                  <a:pt x="67530" y="31040"/>
                </a:lnTo>
                <a:lnTo>
                  <a:pt x="67520" y="31040"/>
                </a:lnTo>
                <a:lnTo>
                  <a:pt x="67520" y="31030"/>
                </a:lnTo>
                <a:lnTo>
                  <a:pt x="67460" y="31030"/>
                </a:lnTo>
                <a:lnTo>
                  <a:pt x="67460" y="31010"/>
                </a:lnTo>
                <a:lnTo>
                  <a:pt x="67420" y="31010"/>
                </a:lnTo>
                <a:lnTo>
                  <a:pt x="67420" y="31000"/>
                </a:lnTo>
                <a:lnTo>
                  <a:pt x="67410" y="31000"/>
                </a:lnTo>
                <a:lnTo>
                  <a:pt x="67410" y="30970"/>
                </a:lnTo>
                <a:lnTo>
                  <a:pt x="67430" y="30970"/>
                </a:lnTo>
                <a:lnTo>
                  <a:pt x="67430" y="30950"/>
                </a:lnTo>
                <a:lnTo>
                  <a:pt x="67450" y="30950"/>
                </a:lnTo>
                <a:lnTo>
                  <a:pt x="67450" y="30940"/>
                </a:lnTo>
                <a:lnTo>
                  <a:pt x="67430" y="30940"/>
                </a:lnTo>
                <a:lnTo>
                  <a:pt x="67430" y="30910"/>
                </a:lnTo>
                <a:lnTo>
                  <a:pt x="67420" y="30910"/>
                </a:lnTo>
                <a:lnTo>
                  <a:pt x="67420" y="30890"/>
                </a:lnTo>
                <a:lnTo>
                  <a:pt x="67410" y="30890"/>
                </a:lnTo>
                <a:lnTo>
                  <a:pt x="67410" y="30910"/>
                </a:lnTo>
                <a:lnTo>
                  <a:pt x="67320" y="30910"/>
                </a:lnTo>
                <a:lnTo>
                  <a:pt x="67320" y="30920"/>
                </a:lnTo>
                <a:lnTo>
                  <a:pt x="67300" y="30920"/>
                </a:lnTo>
                <a:lnTo>
                  <a:pt x="67300" y="30940"/>
                </a:lnTo>
                <a:lnTo>
                  <a:pt x="67280" y="30940"/>
                </a:lnTo>
                <a:lnTo>
                  <a:pt x="67280" y="30970"/>
                </a:lnTo>
                <a:lnTo>
                  <a:pt x="67240" y="30970"/>
                </a:lnTo>
                <a:lnTo>
                  <a:pt x="67240" y="30950"/>
                </a:lnTo>
                <a:lnTo>
                  <a:pt x="67230" y="30950"/>
                </a:lnTo>
                <a:lnTo>
                  <a:pt x="67230" y="30940"/>
                </a:lnTo>
                <a:lnTo>
                  <a:pt x="67060" y="30940"/>
                </a:lnTo>
                <a:lnTo>
                  <a:pt x="67060" y="30950"/>
                </a:lnTo>
                <a:lnTo>
                  <a:pt x="67050" y="30950"/>
                </a:lnTo>
                <a:lnTo>
                  <a:pt x="67050" y="30970"/>
                </a:lnTo>
                <a:lnTo>
                  <a:pt x="67040" y="30970"/>
                </a:lnTo>
                <a:lnTo>
                  <a:pt x="67040" y="31000"/>
                </a:lnTo>
                <a:lnTo>
                  <a:pt x="66990" y="31000"/>
                </a:lnTo>
                <a:lnTo>
                  <a:pt x="66990" y="31010"/>
                </a:lnTo>
                <a:lnTo>
                  <a:pt x="66970" y="31010"/>
                </a:lnTo>
                <a:lnTo>
                  <a:pt x="66970" y="31030"/>
                </a:lnTo>
                <a:lnTo>
                  <a:pt x="66930" y="31030"/>
                </a:lnTo>
                <a:lnTo>
                  <a:pt x="66930" y="31040"/>
                </a:lnTo>
                <a:lnTo>
                  <a:pt x="66880" y="31040"/>
                </a:lnTo>
                <a:lnTo>
                  <a:pt x="66880" y="31060"/>
                </a:lnTo>
                <a:lnTo>
                  <a:pt x="66870" y="31060"/>
                </a:lnTo>
                <a:lnTo>
                  <a:pt x="66870" y="31070"/>
                </a:lnTo>
                <a:lnTo>
                  <a:pt x="66860" y="31070"/>
                </a:lnTo>
                <a:lnTo>
                  <a:pt x="66860" y="31090"/>
                </a:lnTo>
                <a:lnTo>
                  <a:pt x="66800" y="31090"/>
                </a:lnTo>
                <a:lnTo>
                  <a:pt x="66800" y="31070"/>
                </a:lnTo>
                <a:lnTo>
                  <a:pt x="66750" y="31070"/>
                </a:lnTo>
                <a:lnTo>
                  <a:pt x="66750" y="31090"/>
                </a:lnTo>
                <a:lnTo>
                  <a:pt x="66720" y="31090"/>
                </a:lnTo>
                <a:lnTo>
                  <a:pt x="66720" y="31100"/>
                </a:lnTo>
                <a:lnTo>
                  <a:pt x="66690" y="31100"/>
                </a:lnTo>
                <a:lnTo>
                  <a:pt x="66690" y="31120"/>
                </a:lnTo>
                <a:lnTo>
                  <a:pt x="66660" y="31120"/>
                </a:lnTo>
                <a:lnTo>
                  <a:pt x="66660" y="31150"/>
                </a:lnTo>
                <a:lnTo>
                  <a:pt x="66640" y="31150"/>
                </a:lnTo>
                <a:lnTo>
                  <a:pt x="66640" y="31160"/>
                </a:lnTo>
                <a:lnTo>
                  <a:pt x="66600" y="31160"/>
                </a:lnTo>
                <a:lnTo>
                  <a:pt x="66600" y="31180"/>
                </a:lnTo>
                <a:lnTo>
                  <a:pt x="66560" y="31180"/>
                </a:lnTo>
                <a:lnTo>
                  <a:pt x="66560" y="31190"/>
                </a:lnTo>
                <a:lnTo>
                  <a:pt x="66530" y="31190"/>
                </a:lnTo>
                <a:lnTo>
                  <a:pt x="66530" y="31210"/>
                </a:lnTo>
                <a:lnTo>
                  <a:pt x="66500" y="31210"/>
                </a:lnTo>
                <a:lnTo>
                  <a:pt x="66500" y="31230"/>
                </a:lnTo>
                <a:lnTo>
                  <a:pt x="66490" y="31230"/>
                </a:lnTo>
                <a:lnTo>
                  <a:pt x="66490" y="31240"/>
                </a:lnTo>
                <a:lnTo>
                  <a:pt x="66460" y="31240"/>
                </a:lnTo>
                <a:lnTo>
                  <a:pt x="66460" y="31260"/>
                </a:lnTo>
                <a:lnTo>
                  <a:pt x="66430" y="31260"/>
                </a:lnTo>
                <a:lnTo>
                  <a:pt x="66430" y="31270"/>
                </a:lnTo>
                <a:lnTo>
                  <a:pt x="66320" y="31270"/>
                </a:lnTo>
                <a:lnTo>
                  <a:pt x="66320" y="31290"/>
                </a:lnTo>
                <a:lnTo>
                  <a:pt x="66290" y="31290"/>
                </a:lnTo>
                <a:lnTo>
                  <a:pt x="66290" y="31300"/>
                </a:lnTo>
                <a:lnTo>
                  <a:pt x="66280" y="31300"/>
                </a:lnTo>
                <a:lnTo>
                  <a:pt x="66280" y="31320"/>
                </a:lnTo>
                <a:lnTo>
                  <a:pt x="66250" y="31320"/>
                </a:lnTo>
                <a:lnTo>
                  <a:pt x="66250" y="31330"/>
                </a:lnTo>
                <a:lnTo>
                  <a:pt x="66240" y="31330"/>
                </a:lnTo>
                <a:lnTo>
                  <a:pt x="66240" y="31380"/>
                </a:lnTo>
                <a:lnTo>
                  <a:pt x="66180" y="31380"/>
                </a:lnTo>
                <a:lnTo>
                  <a:pt x="66180" y="31390"/>
                </a:lnTo>
                <a:lnTo>
                  <a:pt x="66170" y="31390"/>
                </a:lnTo>
                <a:lnTo>
                  <a:pt x="66170" y="31420"/>
                </a:lnTo>
                <a:lnTo>
                  <a:pt x="66160" y="31420"/>
                </a:lnTo>
                <a:lnTo>
                  <a:pt x="66160" y="31440"/>
                </a:lnTo>
                <a:lnTo>
                  <a:pt x="66130" y="31440"/>
                </a:lnTo>
                <a:lnTo>
                  <a:pt x="66130" y="31450"/>
                </a:lnTo>
                <a:lnTo>
                  <a:pt x="66100" y="31450"/>
                </a:lnTo>
                <a:lnTo>
                  <a:pt x="66100" y="31440"/>
                </a:lnTo>
                <a:lnTo>
                  <a:pt x="66090" y="31440"/>
                </a:lnTo>
                <a:lnTo>
                  <a:pt x="66090" y="31390"/>
                </a:lnTo>
                <a:lnTo>
                  <a:pt x="66070" y="31390"/>
                </a:lnTo>
                <a:lnTo>
                  <a:pt x="66070" y="31380"/>
                </a:lnTo>
                <a:lnTo>
                  <a:pt x="66060" y="31380"/>
                </a:lnTo>
                <a:lnTo>
                  <a:pt x="66060" y="31350"/>
                </a:lnTo>
                <a:lnTo>
                  <a:pt x="66050" y="31350"/>
                </a:lnTo>
                <a:lnTo>
                  <a:pt x="66050" y="31330"/>
                </a:lnTo>
                <a:lnTo>
                  <a:pt x="66030" y="31330"/>
                </a:lnTo>
                <a:lnTo>
                  <a:pt x="66030" y="31320"/>
                </a:lnTo>
                <a:lnTo>
                  <a:pt x="65950" y="31320"/>
                </a:lnTo>
                <a:lnTo>
                  <a:pt x="65950" y="31330"/>
                </a:lnTo>
                <a:lnTo>
                  <a:pt x="65940" y="31330"/>
                </a:lnTo>
                <a:lnTo>
                  <a:pt x="65940" y="31320"/>
                </a:lnTo>
                <a:lnTo>
                  <a:pt x="65920" y="31320"/>
                </a:lnTo>
                <a:lnTo>
                  <a:pt x="65920" y="31330"/>
                </a:lnTo>
                <a:lnTo>
                  <a:pt x="65910" y="31330"/>
                </a:lnTo>
                <a:lnTo>
                  <a:pt x="65910" y="31350"/>
                </a:lnTo>
                <a:lnTo>
                  <a:pt x="65850" y="31350"/>
                </a:lnTo>
                <a:lnTo>
                  <a:pt x="65850" y="31360"/>
                </a:lnTo>
                <a:lnTo>
                  <a:pt x="65830" y="31360"/>
                </a:lnTo>
                <a:lnTo>
                  <a:pt x="65830" y="31380"/>
                </a:lnTo>
                <a:lnTo>
                  <a:pt x="65810" y="31380"/>
                </a:lnTo>
                <a:lnTo>
                  <a:pt x="65810" y="31390"/>
                </a:lnTo>
                <a:lnTo>
                  <a:pt x="65760" y="31390"/>
                </a:lnTo>
                <a:lnTo>
                  <a:pt x="65760" y="31410"/>
                </a:lnTo>
                <a:lnTo>
                  <a:pt x="65730" y="31410"/>
                </a:lnTo>
                <a:lnTo>
                  <a:pt x="65730" y="31420"/>
                </a:lnTo>
                <a:lnTo>
                  <a:pt x="65720" y="31420"/>
                </a:lnTo>
                <a:lnTo>
                  <a:pt x="65720" y="31440"/>
                </a:lnTo>
                <a:lnTo>
                  <a:pt x="65690" y="31440"/>
                </a:lnTo>
                <a:lnTo>
                  <a:pt x="65690" y="31450"/>
                </a:lnTo>
                <a:lnTo>
                  <a:pt x="65660" y="31450"/>
                </a:lnTo>
                <a:lnTo>
                  <a:pt x="65660" y="31470"/>
                </a:lnTo>
                <a:lnTo>
                  <a:pt x="65650" y="31470"/>
                </a:lnTo>
                <a:lnTo>
                  <a:pt x="65650" y="31480"/>
                </a:lnTo>
                <a:lnTo>
                  <a:pt x="65620" y="31480"/>
                </a:lnTo>
                <a:lnTo>
                  <a:pt x="65620" y="31500"/>
                </a:lnTo>
                <a:lnTo>
                  <a:pt x="65590" y="31500"/>
                </a:lnTo>
                <a:lnTo>
                  <a:pt x="65590" y="31510"/>
                </a:lnTo>
                <a:lnTo>
                  <a:pt x="65550" y="31510"/>
                </a:lnTo>
                <a:lnTo>
                  <a:pt x="65550" y="31530"/>
                </a:lnTo>
                <a:lnTo>
                  <a:pt x="65530" y="31530"/>
                </a:lnTo>
                <a:lnTo>
                  <a:pt x="65530" y="31550"/>
                </a:lnTo>
                <a:lnTo>
                  <a:pt x="65510" y="31550"/>
                </a:lnTo>
                <a:lnTo>
                  <a:pt x="65510" y="31560"/>
                </a:lnTo>
                <a:lnTo>
                  <a:pt x="65500" y="31560"/>
                </a:lnTo>
                <a:lnTo>
                  <a:pt x="65500" y="31590"/>
                </a:lnTo>
                <a:lnTo>
                  <a:pt x="65480" y="31590"/>
                </a:lnTo>
                <a:lnTo>
                  <a:pt x="65480" y="31620"/>
                </a:lnTo>
                <a:lnTo>
                  <a:pt x="65470" y="31620"/>
                </a:lnTo>
                <a:lnTo>
                  <a:pt x="65470" y="31640"/>
                </a:lnTo>
                <a:lnTo>
                  <a:pt x="65480" y="31640"/>
                </a:lnTo>
                <a:lnTo>
                  <a:pt x="65480" y="31700"/>
                </a:lnTo>
                <a:lnTo>
                  <a:pt x="65500" y="31700"/>
                </a:lnTo>
                <a:lnTo>
                  <a:pt x="65500" y="31710"/>
                </a:lnTo>
                <a:lnTo>
                  <a:pt x="65540" y="31710"/>
                </a:lnTo>
                <a:lnTo>
                  <a:pt x="65540" y="31730"/>
                </a:lnTo>
                <a:lnTo>
                  <a:pt x="65550" y="31730"/>
                </a:lnTo>
                <a:lnTo>
                  <a:pt x="65550" y="31760"/>
                </a:lnTo>
                <a:lnTo>
                  <a:pt x="65570" y="31760"/>
                </a:lnTo>
                <a:lnTo>
                  <a:pt x="65570" y="31770"/>
                </a:lnTo>
                <a:lnTo>
                  <a:pt x="65580" y="31770"/>
                </a:lnTo>
                <a:lnTo>
                  <a:pt x="65580" y="31790"/>
                </a:lnTo>
                <a:lnTo>
                  <a:pt x="65590" y="31790"/>
                </a:lnTo>
                <a:lnTo>
                  <a:pt x="65590" y="31800"/>
                </a:lnTo>
                <a:lnTo>
                  <a:pt x="65610" y="31800"/>
                </a:lnTo>
                <a:lnTo>
                  <a:pt x="65610" y="31820"/>
                </a:lnTo>
                <a:lnTo>
                  <a:pt x="65620" y="31820"/>
                </a:lnTo>
                <a:lnTo>
                  <a:pt x="65620" y="31840"/>
                </a:lnTo>
                <a:lnTo>
                  <a:pt x="65650" y="31840"/>
                </a:lnTo>
                <a:lnTo>
                  <a:pt x="65650" y="31850"/>
                </a:lnTo>
                <a:lnTo>
                  <a:pt x="65680" y="31850"/>
                </a:lnTo>
                <a:lnTo>
                  <a:pt x="65680" y="31870"/>
                </a:lnTo>
                <a:lnTo>
                  <a:pt x="65730" y="31870"/>
                </a:lnTo>
                <a:lnTo>
                  <a:pt x="65730" y="31880"/>
                </a:lnTo>
                <a:lnTo>
                  <a:pt x="65760" y="31880"/>
                </a:lnTo>
                <a:lnTo>
                  <a:pt x="65760" y="31870"/>
                </a:lnTo>
                <a:lnTo>
                  <a:pt x="65910" y="31870"/>
                </a:lnTo>
                <a:lnTo>
                  <a:pt x="65910" y="31880"/>
                </a:lnTo>
                <a:lnTo>
                  <a:pt x="65920" y="31880"/>
                </a:lnTo>
                <a:lnTo>
                  <a:pt x="65920" y="31870"/>
                </a:lnTo>
                <a:lnTo>
                  <a:pt x="65940" y="31870"/>
                </a:lnTo>
                <a:lnTo>
                  <a:pt x="65940" y="31850"/>
                </a:lnTo>
                <a:lnTo>
                  <a:pt x="65950" y="31850"/>
                </a:lnTo>
                <a:lnTo>
                  <a:pt x="65950" y="31840"/>
                </a:lnTo>
                <a:lnTo>
                  <a:pt x="65960" y="31840"/>
                </a:lnTo>
                <a:lnTo>
                  <a:pt x="65960" y="31800"/>
                </a:lnTo>
                <a:lnTo>
                  <a:pt x="65980" y="31800"/>
                </a:lnTo>
                <a:lnTo>
                  <a:pt x="65980" y="31790"/>
                </a:lnTo>
                <a:lnTo>
                  <a:pt x="66020" y="31790"/>
                </a:lnTo>
                <a:lnTo>
                  <a:pt x="66020" y="31770"/>
                </a:lnTo>
                <a:lnTo>
                  <a:pt x="66030" y="31770"/>
                </a:lnTo>
                <a:lnTo>
                  <a:pt x="66030" y="31790"/>
                </a:lnTo>
                <a:lnTo>
                  <a:pt x="66060" y="31790"/>
                </a:lnTo>
                <a:lnTo>
                  <a:pt x="66060" y="31800"/>
                </a:lnTo>
                <a:lnTo>
                  <a:pt x="66070" y="31800"/>
                </a:lnTo>
                <a:lnTo>
                  <a:pt x="66070" y="31840"/>
                </a:lnTo>
                <a:lnTo>
                  <a:pt x="66060" y="31840"/>
                </a:lnTo>
                <a:lnTo>
                  <a:pt x="66060" y="31850"/>
                </a:lnTo>
                <a:lnTo>
                  <a:pt x="66050" y="31850"/>
                </a:lnTo>
                <a:lnTo>
                  <a:pt x="66050" y="31870"/>
                </a:lnTo>
                <a:lnTo>
                  <a:pt x="66030" y="31870"/>
                </a:lnTo>
                <a:lnTo>
                  <a:pt x="66030" y="31880"/>
                </a:lnTo>
                <a:lnTo>
                  <a:pt x="66020" y="31880"/>
                </a:lnTo>
                <a:lnTo>
                  <a:pt x="66020" y="31900"/>
                </a:lnTo>
                <a:lnTo>
                  <a:pt x="66030" y="31900"/>
                </a:lnTo>
                <a:lnTo>
                  <a:pt x="66030" y="31910"/>
                </a:lnTo>
                <a:lnTo>
                  <a:pt x="66050" y="31910"/>
                </a:lnTo>
                <a:lnTo>
                  <a:pt x="66050" y="31930"/>
                </a:lnTo>
                <a:lnTo>
                  <a:pt x="66060" y="31930"/>
                </a:lnTo>
                <a:lnTo>
                  <a:pt x="66060" y="31940"/>
                </a:lnTo>
                <a:lnTo>
                  <a:pt x="66070" y="31940"/>
                </a:lnTo>
                <a:lnTo>
                  <a:pt x="66070" y="31960"/>
                </a:lnTo>
                <a:lnTo>
                  <a:pt x="66130" y="31960"/>
                </a:lnTo>
                <a:lnTo>
                  <a:pt x="66130" y="31940"/>
                </a:lnTo>
                <a:lnTo>
                  <a:pt x="66140" y="31940"/>
                </a:lnTo>
                <a:lnTo>
                  <a:pt x="66140" y="31960"/>
                </a:lnTo>
                <a:lnTo>
                  <a:pt x="66200" y="31960"/>
                </a:lnTo>
                <a:lnTo>
                  <a:pt x="66200" y="31940"/>
                </a:lnTo>
                <a:lnTo>
                  <a:pt x="66210" y="31940"/>
                </a:lnTo>
                <a:lnTo>
                  <a:pt x="66210" y="31930"/>
                </a:lnTo>
                <a:lnTo>
                  <a:pt x="66240" y="31930"/>
                </a:lnTo>
                <a:lnTo>
                  <a:pt x="66240" y="31910"/>
                </a:lnTo>
                <a:lnTo>
                  <a:pt x="66460" y="31910"/>
                </a:lnTo>
                <a:lnTo>
                  <a:pt x="66460" y="31930"/>
                </a:lnTo>
                <a:lnTo>
                  <a:pt x="66470" y="31930"/>
                </a:lnTo>
                <a:lnTo>
                  <a:pt x="66470" y="31940"/>
                </a:lnTo>
                <a:lnTo>
                  <a:pt x="66490" y="31940"/>
                </a:lnTo>
                <a:lnTo>
                  <a:pt x="66490" y="31960"/>
                </a:lnTo>
                <a:lnTo>
                  <a:pt x="66500" y="31960"/>
                </a:lnTo>
                <a:lnTo>
                  <a:pt x="66500" y="31970"/>
                </a:lnTo>
                <a:lnTo>
                  <a:pt x="66530" y="31970"/>
                </a:lnTo>
                <a:lnTo>
                  <a:pt x="66530" y="31960"/>
                </a:lnTo>
                <a:lnTo>
                  <a:pt x="66540" y="31960"/>
                </a:lnTo>
                <a:lnTo>
                  <a:pt x="66540" y="31940"/>
                </a:lnTo>
                <a:lnTo>
                  <a:pt x="66560" y="31940"/>
                </a:lnTo>
                <a:lnTo>
                  <a:pt x="66560" y="31970"/>
                </a:lnTo>
                <a:lnTo>
                  <a:pt x="66570" y="31970"/>
                </a:lnTo>
                <a:lnTo>
                  <a:pt x="66570" y="31990"/>
                </a:lnTo>
                <a:lnTo>
                  <a:pt x="66580" y="31990"/>
                </a:lnTo>
                <a:lnTo>
                  <a:pt x="66580" y="32030"/>
                </a:lnTo>
                <a:lnTo>
                  <a:pt x="66570" y="32030"/>
                </a:lnTo>
                <a:lnTo>
                  <a:pt x="66570" y="32050"/>
                </a:lnTo>
                <a:lnTo>
                  <a:pt x="66560" y="32050"/>
                </a:lnTo>
                <a:lnTo>
                  <a:pt x="66560" y="32080"/>
                </a:lnTo>
                <a:lnTo>
                  <a:pt x="66570" y="32080"/>
                </a:lnTo>
                <a:lnTo>
                  <a:pt x="66570" y="32110"/>
                </a:lnTo>
                <a:lnTo>
                  <a:pt x="66580" y="32110"/>
                </a:lnTo>
                <a:lnTo>
                  <a:pt x="66580" y="32200"/>
                </a:lnTo>
                <a:lnTo>
                  <a:pt x="66600" y="32200"/>
                </a:lnTo>
                <a:lnTo>
                  <a:pt x="66600" y="32220"/>
                </a:lnTo>
                <a:lnTo>
                  <a:pt x="66610" y="32220"/>
                </a:lnTo>
                <a:lnTo>
                  <a:pt x="66610" y="32200"/>
                </a:lnTo>
                <a:lnTo>
                  <a:pt x="66620" y="32200"/>
                </a:lnTo>
                <a:lnTo>
                  <a:pt x="66620" y="32190"/>
                </a:lnTo>
                <a:lnTo>
                  <a:pt x="66650" y="32190"/>
                </a:lnTo>
                <a:lnTo>
                  <a:pt x="66650" y="32170"/>
                </a:lnTo>
                <a:lnTo>
                  <a:pt x="66660" y="32170"/>
                </a:lnTo>
                <a:lnTo>
                  <a:pt x="66660" y="32060"/>
                </a:lnTo>
                <a:lnTo>
                  <a:pt x="66680" y="32060"/>
                </a:lnTo>
                <a:lnTo>
                  <a:pt x="66680" y="32030"/>
                </a:lnTo>
                <a:lnTo>
                  <a:pt x="66690" y="32030"/>
                </a:lnTo>
                <a:lnTo>
                  <a:pt x="66690" y="32020"/>
                </a:lnTo>
                <a:lnTo>
                  <a:pt x="66720" y="32020"/>
                </a:lnTo>
                <a:lnTo>
                  <a:pt x="66720" y="32000"/>
                </a:lnTo>
                <a:lnTo>
                  <a:pt x="66840" y="32000"/>
                </a:lnTo>
                <a:lnTo>
                  <a:pt x="66840" y="32020"/>
                </a:lnTo>
                <a:lnTo>
                  <a:pt x="66860" y="32020"/>
                </a:lnTo>
                <a:lnTo>
                  <a:pt x="66860" y="32030"/>
                </a:lnTo>
                <a:lnTo>
                  <a:pt x="66870" y="32030"/>
                </a:lnTo>
                <a:lnTo>
                  <a:pt x="66870" y="32020"/>
                </a:lnTo>
                <a:lnTo>
                  <a:pt x="67020" y="32020"/>
                </a:lnTo>
                <a:lnTo>
                  <a:pt x="67020" y="32000"/>
                </a:lnTo>
                <a:lnTo>
                  <a:pt x="67040" y="32000"/>
                </a:lnTo>
                <a:lnTo>
                  <a:pt x="67040" y="31990"/>
                </a:lnTo>
                <a:lnTo>
                  <a:pt x="67090" y="31990"/>
                </a:lnTo>
                <a:lnTo>
                  <a:pt x="67090" y="32000"/>
                </a:lnTo>
                <a:lnTo>
                  <a:pt x="67160" y="32000"/>
                </a:lnTo>
                <a:lnTo>
                  <a:pt x="67160" y="32030"/>
                </a:lnTo>
                <a:lnTo>
                  <a:pt x="67210" y="32030"/>
                </a:lnTo>
                <a:lnTo>
                  <a:pt x="67210" y="32060"/>
                </a:lnTo>
                <a:lnTo>
                  <a:pt x="67230" y="32060"/>
                </a:lnTo>
                <a:lnTo>
                  <a:pt x="67230" y="32090"/>
                </a:lnTo>
                <a:lnTo>
                  <a:pt x="67210" y="32090"/>
                </a:lnTo>
                <a:lnTo>
                  <a:pt x="67210" y="32160"/>
                </a:lnTo>
                <a:lnTo>
                  <a:pt x="67200" y="32160"/>
                </a:lnTo>
                <a:lnTo>
                  <a:pt x="67200" y="32260"/>
                </a:lnTo>
                <a:lnTo>
                  <a:pt x="67190" y="32260"/>
                </a:lnTo>
                <a:lnTo>
                  <a:pt x="67190" y="32310"/>
                </a:lnTo>
                <a:lnTo>
                  <a:pt x="67170" y="32310"/>
                </a:lnTo>
                <a:lnTo>
                  <a:pt x="67170" y="32320"/>
                </a:lnTo>
                <a:lnTo>
                  <a:pt x="67160" y="32320"/>
                </a:lnTo>
                <a:lnTo>
                  <a:pt x="67160" y="32370"/>
                </a:lnTo>
                <a:lnTo>
                  <a:pt x="67150" y="32370"/>
                </a:lnTo>
                <a:lnTo>
                  <a:pt x="67150" y="32400"/>
                </a:lnTo>
                <a:lnTo>
                  <a:pt x="67130" y="32400"/>
                </a:lnTo>
                <a:lnTo>
                  <a:pt x="67130" y="32430"/>
                </a:lnTo>
                <a:lnTo>
                  <a:pt x="67120" y="32430"/>
                </a:lnTo>
                <a:lnTo>
                  <a:pt x="67120" y="32440"/>
                </a:lnTo>
                <a:lnTo>
                  <a:pt x="67090" y="32440"/>
                </a:lnTo>
                <a:lnTo>
                  <a:pt x="67090" y="32480"/>
                </a:lnTo>
                <a:lnTo>
                  <a:pt x="67040" y="32480"/>
                </a:lnTo>
                <a:lnTo>
                  <a:pt x="67040" y="32460"/>
                </a:lnTo>
                <a:lnTo>
                  <a:pt x="67020" y="32460"/>
                </a:lnTo>
                <a:lnTo>
                  <a:pt x="67020" y="32440"/>
                </a:lnTo>
                <a:lnTo>
                  <a:pt x="67010" y="32440"/>
                </a:lnTo>
                <a:lnTo>
                  <a:pt x="67010" y="32460"/>
                </a:lnTo>
                <a:lnTo>
                  <a:pt x="66930" y="32460"/>
                </a:lnTo>
                <a:lnTo>
                  <a:pt x="66930" y="32480"/>
                </a:lnTo>
                <a:lnTo>
                  <a:pt x="66910" y="32480"/>
                </a:lnTo>
                <a:lnTo>
                  <a:pt x="66910" y="32490"/>
                </a:lnTo>
                <a:lnTo>
                  <a:pt x="66900" y="32490"/>
                </a:lnTo>
                <a:lnTo>
                  <a:pt x="66900" y="32520"/>
                </a:lnTo>
                <a:lnTo>
                  <a:pt x="66880" y="32520"/>
                </a:lnTo>
                <a:lnTo>
                  <a:pt x="66880" y="32550"/>
                </a:lnTo>
                <a:lnTo>
                  <a:pt x="66870" y="32550"/>
                </a:lnTo>
                <a:lnTo>
                  <a:pt x="66870" y="32600"/>
                </a:lnTo>
                <a:lnTo>
                  <a:pt x="66840" y="32600"/>
                </a:lnTo>
                <a:lnTo>
                  <a:pt x="66840" y="32660"/>
                </a:lnTo>
                <a:lnTo>
                  <a:pt x="66830" y="32660"/>
                </a:lnTo>
                <a:lnTo>
                  <a:pt x="66830" y="32750"/>
                </a:lnTo>
                <a:lnTo>
                  <a:pt x="66840" y="32750"/>
                </a:lnTo>
                <a:lnTo>
                  <a:pt x="66840" y="32760"/>
                </a:lnTo>
                <a:lnTo>
                  <a:pt x="66860" y="32760"/>
                </a:lnTo>
                <a:lnTo>
                  <a:pt x="66860" y="32800"/>
                </a:lnTo>
                <a:lnTo>
                  <a:pt x="66870" y="32800"/>
                </a:lnTo>
                <a:lnTo>
                  <a:pt x="66870" y="32840"/>
                </a:lnTo>
                <a:lnTo>
                  <a:pt x="66880" y="32840"/>
                </a:lnTo>
                <a:lnTo>
                  <a:pt x="66880" y="32860"/>
                </a:lnTo>
                <a:lnTo>
                  <a:pt x="66900" y="32860"/>
                </a:lnTo>
                <a:lnTo>
                  <a:pt x="66900" y="32870"/>
                </a:lnTo>
                <a:lnTo>
                  <a:pt x="66970" y="32870"/>
                </a:lnTo>
                <a:lnTo>
                  <a:pt x="66970" y="32890"/>
                </a:lnTo>
                <a:lnTo>
                  <a:pt x="66990" y="32890"/>
                </a:lnTo>
                <a:lnTo>
                  <a:pt x="66990" y="32920"/>
                </a:lnTo>
                <a:lnTo>
                  <a:pt x="67020" y="32920"/>
                </a:lnTo>
                <a:lnTo>
                  <a:pt x="67020" y="32930"/>
                </a:lnTo>
                <a:lnTo>
                  <a:pt x="67050" y="32930"/>
                </a:lnTo>
                <a:lnTo>
                  <a:pt x="67050" y="32950"/>
                </a:lnTo>
                <a:lnTo>
                  <a:pt x="67060" y="32950"/>
                </a:lnTo>
                <a:lnTo>
                  <a:pt x="67060" y="32980"/>
                </a:lnTo>
                <a:lnTo>
                  <a:pt x="67050" y="32980"/>
                </a:lnTo>
                <a:lnTo>
                  <a:pt x="67050" y="33040"/>
                </a:lnTo>
                <a:lnTo>
                  <a:pt x="67040" y="33040"/>
                </a:lnTo>
                <a:lnTo>
                  <a:pt x="67040" y="33070"/>
                </a:lnTo>
                <a:lnTo>
                  <a:pt x="67020" y="33070"/>
                </a:lnTo>
                <a:lnTo>
                  <a:pt x="67020" y="33120"/>
                </a:lnTo>
                <a:lnTo>
                  <a:pt x="67040" y="33120"/>
                </a:lnTo>
                <a:lnTo>
                  <a:pt x="67040" y="33220"/>
                </a:lnTo>
                <a:lnTo>
                  <a:pt x="67050" y="33220"/>
                </a:lnTo>
                <a:lnTo>
                  <a:pt x="67050" y="33240"/>
                </a:lnTo>
                <a:lnTo>
                  <a:pt x="67060" y="33240"/>
                </a:lnTo>
                <a:lnTo>
                  <a:pt x="67060" y="33250"/>
                </a:lnTo>
                <a:lnTo>
                  <a:pt x="67120" y="33250"/>
                </a:lnTo>
                <a:lnTo>
                  <a:pt x="67120" y="33240"/>
                </a:lnTo>
                <a:lnTo>
                  <a:pt x="67160" y="33240"/>
                </a:lnTo>
                <a:lnTo>
                  <a:pt x="67160" y="33220"/>
                </a:lnTo>
                <a:lnTo>
                  <a:pt x="67170" y="33220"/>
                </a:lnTo>
                <a:lnTo>
                  <a:pt x="67170" y="33210"/>
                </a:lnTo>
                <a:lnTo>
                  <a:pt x="67190" y="33210"/>
                </a:lnTo>
                <a:lnTo>
                  <a:pt x="67190" y="33190"/>
                </a:lnTo>
                <a:lnTo>
                  <a:pt x="67200" y="33190"/>
                </a:lnTo>
                <a:lnTo>
                  <a:pt x="67200" y="33180"/>
                </a:lnTo>
                <a:lnTo>
                  <a:pt x="67210" y="33180"/>
                </a:lnTo>
                <a:lnTo>
                  <a:pt x="67210" y="33160"/>
                </a:lnTo>
                <a:lnTo>
                  <a:pt x="67240" y="33160"/>
                </a:lnTo>
                <a:lnTo>
                  <a:pt x="67240" y="33150"/>
                </a:lnTo>
                <a:lnTo>
                  <a:pt x="67280" y="33150"/>
                </a:lnTo>
                <a:lnTo>
                  <a:pt x="67280" y="33160"/>
                </a:lnTo>
                <a:lnTo>
                  <a:pt x="67300" y="33160"/>
                </a:lnTo>
                <a:lnTo>
                  <a:pt x="67300" y="33180"/>
                </a:lnTo>
                <a:lnTo>
                  <a:pt x="67350" y="33180"/>
                </a:lnTo>
                <a:lnTo>
                  <a:pt x="67350" y="33190"/>
                </a:lnTo>
                <a:lnTo>
                  <a:pt x="67380" y="33190"/>
                </a:lnTo>
                <a:lnTo>
                  <a:pt x="67380" y="33210"/>
                </a:lnTo>
                <a:lnTo>
                  <a:pt x="67430" y="33210"/>
                </a:lnTo>
                <a:lnTo>
                  <a:pt x="67430" y="33190"/>
                </a:lnTo>
                <a:lnTo>
                  <a:pt x="67460" y="33190"/>
                </a:lnTo>
                <a:lnTo>
                  <a:pt x="67460" y="33180"/>
                </a:lnTo>
                <a:lnTo>
                  <a:pt x="67480" y="33180"/>
                </a:lnTo>
                <a:lnTo>
                  <a:pt x="67480" y="33190"/>
                </a:lnTo>
                <a:lnTo>
                  <a:pt x="67490" y="33190"/>
                </a:lnTo>
                <a:lnTo>
                  <a:pt x="67490" y="33180"/>
                </a:lnTo>
                <a:lnTo>
                  <a:pt x="67500" y="33180"/>
                </a:lnTo>
                <a:lnTo>
                  <a:pt x="67500" y="33300"/>
                </a:lnTo>
                <a:lnTo>
                  <a:pt x="67490" y="33300"/>
                </a:lnTo>
                <a:lnTo>
                  <a:pt x="67490" y="33310"/>
                </a:lnTo>
                <a:lnTo>
                  <a:pt x="67500" y="33310"/>
                </a:lnTo>
                <a:lnTo>
                  <a:pt x="67500" y="33330"/>
                </a:lnTo>
                <a:lnTo>
                  <a:pt x="67610" y="33330"/>
                </a:lnTo>
                <a:lnTo>
                  <a:pt x="67610" y="33310"/>
                </a:lnTo>
                <a:lnTo>
                  <a:pt x="67630" y="33310"/>
                </a:lnTo>
                <a:lnTo>
                  <a:pt x="67630" y="33300"/>
                </a:lnTo>
                <a:lnTo>
                  <a:pt x="67640" y="33300"/>
                </a:lnTo>
                <a:lnTo>
                  <a:pt x="67640" y="33280"/>
                </a:lnTo>
                <a:lnTo>
                  <a:pt x="67650" y="33280"/>
                </a:lnTo>
                <a:lnTo>
                  <a:pt x="67650" y="33250"/>
                </a:lnTo>
                <a:lnTo>
                  <a:pt x="67680" y="33250"/>
                </a:lnTo>
                <a:lnTo>
                  <a:pt x="67680" y="33240"/>
                </a:lnTo>
                <a:lnTo>
                  <a:pt x="67720" y="33240"/>
                </a:lnTo>
                <a:lnTo>
                  <a:pt x="67720" y="33250"/>
                </a:lnTo>
                <a:lnTo>
                  <a:pt x="67740" y="33250"/>
                </a:lnTo>
                <a:lnTo>
                  <a:pt x="67740" y="33270"/>
                </a:lnTo>
                <a:lnTo>
                  <a:pt x="67750" y="33270"/>
                </a:lnTo>
                <a:lnTo>
                  <a:pt x="67750" y="33280"/>
                </a:lnTo>
                <a:lnTo>
                  <a:pt x="67760" y="33280"/>
                </a:lnTo>
                <a:lnTo>
                  <a:pt x="67760" y="33310"/>
                </a:lnTo>
                <a:lnTo>
                  <a:pt x="67750" y="33310"/>
                </a:lnTo>
                <a:lnTo>
                  <a:pt x="67750" y="33330"/>
                </a:lnTo>
                <a:lnTo>
                  <a:pt x="67760" y="33330"/>
                </a:lnTo>
                <a:lnTo>
                  <a:pt x="67760" y="33340"/>
                </a:lnTo>
                <a:lnTo>
                  <a:pt x="67790" y="33340"/>
                </a:lnTo>
                <a:lnTo>
                  <a:pt x="67790" y="33360"/>
                </a:lnTo>
                <a:lnTo>
                  <a:pt x="67860" y="33360"/>
                </a:lnTo>
                <a:lnTo>
                  <a:pt x="67860" y="33340"/>
                </a:lnTo>
                <a:lnTo>
                  <a:pt x="67910" y="33340"/>
                </a:lnTo>
                <a:lnTo>
                  <a:pt x="67910" y="33360"/>
                </a:lnTo>
                <a:lnTo>
                  <a:pt x="67930" y="33360"/>
                </a:lnTo>
                <a:lnTo>
                  <a:pt x="67930" y="33370"/>
                </a:lnTo>
                <a:lnTo>
                  <a:pt x="67960" y="33370"/>
                </a:lnTo>
                <a:lnTo>
                  <a:pt x="67960" y="33470"/>
                </a:lnTo>
                <a:lnTo>
                  <a:pt x="67940" y="33470"/>
                </a:lnTo>
                <a:lnTo>
                  <a:pt x="67940" y="33480"/>
                </a:lnTo>
                <a:lnTo>
                  <a:pt x="67930" y="33480"/>
                </a:lnTo>
                <a:lnTo>
                  <a:pt x="67930" y="33510"/>
                </a:lnTo>
                <a:lnTo>
                  <a:pt x="67940" y="33510"/>
                </a:lnTo>
                <a:lnTo>
                  <a:pt x="67940" y="33530"/>
                </a:lnTo>
                <a:lnTo>
                  <a:pt x="67960" y="33530"/>
                </a:lnTo>
                <a:lnTo>
                  <a:pt x="67960" y="33540"/>
                </a:lnTo>
                <a:lnTo>
                  <a:pt x="67940" y="33540"/>
                </a:lnTo>
                <a:lnTo>
                  <a:pt x="67940" y="33590"/>
                </a:lnTo>
                <a:lnTo>
                  <a:pt x="67930" y="33590"/>
                </a:lnTo>
                <a:lnTo>
                  <a:pt x="67930" y="33620"/>
                </a:lnTo>
                <a:lnTo>
                  <a:pt x="67900" y="33620"/>
                </a:lnTo>
                <a:lnTo>
                  <a:pt x="67900" y="33600"/>
                </a:lnTo>
                <a:lnTo>
                  <a:pt x="67890" y="33600"/>
                </a:lnTo>
                <a:lnTo>
                  <a:pt x="67890" y="33620"/>
                </a:lnTo>
                <a:lnTo>
                  <a:pt x="67870" y="33620"/>
                </a:lnTo>
                <a:lnTo>
                  <a:pt x="67870" y="33650"/>
                </a:lnTo>
                <a:lnTo>
                  <a:pt x="67860" y="33650"/>
                </a:lnTo>
                <a:lnTo>
                  <a:pt x="67860" y="33660"/>
                </a:lnTo>
                <a:lnTo>
                  <a:pt x="67850" y="33660"/>
                </a:lnTo>
                <a:lnTo>
                  <a:pt x="67850" y="33690"/>
                </a:lnTo>
                <a:lnTo>
                  <a:pt x="67830" y="33690"/>
                </a:lnTo>
                <a:lnTo>
                  <a:pt x="67830" y="33740"/>
                </a:lnTo>
                <a:lnTo>
                  <a:pt x="67800" y="33740"/>
                </a:lnTo>
                <a:lnTo>
                  <a:pt x="67800" y="33750"/>
                </a:lnTo>
                <a:lnTo>
                  <a:pt x="67790" y="33750"/>
                </a:lnTo>
                <a:lnTo>
                  <a:pt x="67790" y="33790"/>
                </a:lnTo>
                <a:lnTo>
                  <a:pt x="67780" y="33790"/>
                </a:lnTo>
                <a:lnTo>
                  <a:pt x="67780" y="33820"/>
                </a:lnTo>
                <a:lnTo>
                  <a:pt x="67760" y="33820"/>
                </a:lnTo>
                <a:lnTo>
                  <a:pt x="67760" y="33940"/>
                </a:lnTo>
                <a:lnTo>
                  <a:pt x="67780" y="33940"/>
                </a:lnTo>
                <a:lnTo>
                  <a:pt x="67780" y="33950"/>
                </a:lnTo>
                <a:lnTo>
                  <a:pt x="67790" y="33950"/>
                </a:lnTo>
                <a:lnTo>
                  <a:pt x="67790" y="33940"/>
                </a:lnTo>
                <a:lnTo>
                  <a:pt x="67800" y="33940"/>
                </a:lnTo>
                <a:lnTo>
                  <a:pt x="67800" y="33950"/>
                </a:lnTo>
                <a:lnTo>
                  <a:pt x="67820" y="33950"/>
                </a:lnTo>
                <a:lnTo>
                  <a:pt x="67820" y="33980"/>
                </a:lnTo>
                <a:lnTo>
                  <a:pt x="67800" y="33980"/>
                </a:lnTo>
                <a:lnTo>
                  <a:pt x="67800" y="34010"/>
                </a:lnTo>
                <a:lnTo>
                  <a:pt x="67790" y="34010"/>
                </a:lnTo>
                <a:lnTo>
                  <a:pt x="67790" y="34030"/>
                </a:lnTo>
                <a:lnTo>
                  <a:pt x="67780" y="34030"/>
                </a:lnTo>
                <a:lnTo>
                  <a:pt x="67780" y="34040"/>
                </a:lnTo>
                <a:lnTo>
                  <a:pt x="67760" y="34040"/>
                </a:lnTo>
                <a:lnTo>
                  <a:pt x="67760" y="34060"/>
                </a:lnTo>
                <a:lnTo>
                  <a:pt x="67780" y="34060"/>
                </a:lnTo>
                <a:lnTo>
                  <a:pt x="67780" y="34070"/>
                </a:lnTo>
                <a:lnTo>
                  <a:pt x="67760" y="34070"/>
                </a:lnTo>
                <a:lnTo>
                  <a:pt x="67760" y="34090"/>
                </a:lnTo>
                <a:lnTo>
                  <a:pt x="67780" y="34090"/>
                </a:lnTo>
                <a:lnTo>
                  <a:pt x="67780" y="34110"/>
                </a:lnTo>
                <a:lnTo>
                  <a:pt x="67800" y="34110"/>
                </a:lnTo>
                <a:lnTo>
                  <a:pt x="67800" y="34120"/>
                </a:lnTo>
                <a:lnTo>
                  <a:pt x="67820" y="34120"/>
                </a:lnTo>
                <a:lnTo>
                  <a:pt x="67820" y="34140"/>
                </a:lnTo>
                <a:lnTo>
                  <a:pt x="67800" y="34140"/>
                </a:lnTo>
                <a:lnTo>
                  <a:pt x="67800" y="34150"/>
                </a:lnTo>
                <a:lnTo>
                  <a:pt x="67790" y="34150"/>
                </a:lnTo>
                <a:lnTo>
                  <a:pt x="67790" y="34210"/>
                </a:lnTo>
                <a:lnTo>
                  <a:pt x="67800" y="34210"/>
                </a:lnTo>
                <a:lnTo>
                  <a:pt x="67800" y="34230"/>
                </a:lnTo>
                <a:lnTo>
                  <a:pt x="67830" y="34230"/>
                </a:lnTo>
                <a:lnTo>
                  <a:pt x="67830" y="34300"/>
                </a:lnTo>
                <a:lnTo>
                  <a:pt x="67850" y="34300"/>
                </a:lnTo>
                <a:lnTo>
                  <a:pt x="67850" y="34330"/>
                </a:lnTo>
                <a:lnTo>
                  <a:pt x="67860" y="34330"/>
                </a:lnTo>
                <a:lnTo>
                  <a:pt x="67860" y="34410"/>
                </a:lnTo>
                <a:lnTo>
                  <a:pt x="67850" y="34410"/>
                </a:lnTo>
                <a:lnTo>
                  <a:pt x="67850" y="34430"/>
                </a:lnTo>
                <a:lnTo>
                  <a:pt x="67830" y="34430"/>
                </a:lnTo>
                <a:lnTo>
                  <a:pt x="67830" y="34440"/>
                </a:lnTo>
                <a:lnTo>
                  <a:pt x="67820" y="34440"/>
                </a:lnTo>
                <a:lnTo>
                  <a:pt x="67820" y="34460"/>
                </a:lnTo>
                <a:lnTo>
                  <a:pt x="67800" y="34460"/>
                </a:lnTo>
                <a:lnTo>
                  <a:pt x="67800" y="34490"/>
                </a:lnTo>
                <a:lnTo>
                  <a:pt x="67820" y="34490"/>
                </a:lnTo>
                <a:lnTo>
                  <a:pt x="67820" y="34500"/>
                </a:lnTo>
                <a:lnTo>
                  <a:pt x="67830" y="34500"/>
                </a:lnTo>
                <a:lnTo>
                  <a:pt x="67830" y="34530"/>
                </a:lnTo>
                <a:lnTo>
                  <a:pt x="67850" y="34530"/>
                </a:lnTo>
                <a:lnTo>
                  <a:pt x="67850" y="34550"/>
                </a:lnTo>
                <a:lnTo>
                  <a:pt x="67830" y="34550"/>
                </a:lnTo>
                <a:lnTo>
                  <a:pt x="67830" y="34560"/>
                </a:lnTo>
                <a:lnTo>
                  <a:pt x="67820" y="34560"/>
                </a:lnTo>
                <a:lnTo>
                  <a:pt x="67820" y="34580"/>
                </a:lnTo>
                <a:lnTo>
                  <a:pt x="67800" y="34580"/>
                </a:lnTo>
                <a:lnTo>
                  <a:pt x="67800" y="34590"/>
                </a:lnTo>
                <a:lnTo>
                  <a:pt x="67790" y="34590"/>
                </a:lnTo>
                <a:lnTo>
                  <a:pt x="67790" y="34620"/>
                </a:lnTo>
                <a:lnTo>
                  <a:pt x="67780" y="34620"/>
                </a:lnTo>
                <a:lnTo>
                  <a:pt x="67780" y="34650"/>
                </a:lnTo>
                <a:lnTo>
                  <a:pt x="67760" y="34650"/>
                </a:lnTo>
                <a:lnTo>
                  <a:pt x="67760" y="34670"/>
                </a:lnTo>
                <a:lnTo>
                  <a:pt x="67740" y="34670"/>
                </a:lnTo>
                <a:lnTo>
                  <a:pt x="67740" y="34680"/>
                </a:lnTo>
                <a:lnTo>
                  <a:pt x="67720" y="34680"/>
                </a:lnTo>
                <a:lnTo>
                  <a:pt x="67720" y="34700"/>
                </a:lnTo>
                <a:lnTo>
                  <a:pt x="67710" y="34700"/>
                </a:lnTo>
                <a:lnTo>
                  <a:pt x="67710" y="34730"/>
                </a:lnTo>
                <a:lnTo>
                  <a:pt x="67680" y="34730"/>
                </a:lnTo>
                <a:lnTo>
                  <a:pt x="67680" y="34750"/>
                </a:lnTo>
                <a:lnTo>
                  <a:pt x="67670" y="34750"/>
                </a:lnTo>
                <a:lnTo>
                  <a:pt x="67670" y="34730"/>
                </a:lnTo>
                <a:lnTo>
                  <a:pt x="67650" y="34730"/>
                </a:lnTo>
                <a:lnTo>
                  <a:pt x="67650" y="34750"/>
                </a:lnTo>
                <a:lnTo>
                  <a:pt x="67640" y="34750"/>
                </a:lnTo>
                <a:lnTo>
                  <a:pt x="67640" y="34760"/>
                </a:lnTo>
                <a:lnTo>
                  <a:pt x="67610" y="34760"/>
                </a:lnTo>
                <a:lnTo>
                  <a:pt x="67610" y="34780"/>
                </a:lnTo>
                <a:lnTo>
                  <a:pt x="67600" y="34780"/>
                </a:lnTo>
                <a:lnTo>
                  <a:pt x="67600" y="34810"/>
                </a:lnTo>
                <a:lnTo>
                  <a:pt x="67610" y="34810"/>
                </a:lnTo>
                <a:lnTo>
                  <a:pt x="67610" y="34860"/>
                </a:lnTo>
                <a:close/>
                <a:moveTo>
                  <a:pt x="69860" y="27640"/>
                </a:moveTo>
                <a:lnTo>
                  <a:pt x="69860" y="27660"/>
                </a:lnTo>
                <a:lnTo>
                  <a:pt x="69930" y="27660"/>
                </a:lnTo>
                <a:lnTo>
                  <a:pt x="69930" y="27670"/>
                </a:lnTo>
                <a:lnTo>
                  <a:pt x="69950" y="27670"/>
                </a:lnTo>
                <a:lnTo>
                  <a:pt x="69950" y="27700"/>
                </a:lnTo>
                <a:lnTo>
                  <a:pt x="69930" y="27700"/>
                </a:lnTo>
                <a:lnTo>
                  <a:pt x="69930" y="27720"/>
                </a:lnTo>
                <a:lnTo>
                  <a:pt x="69890" y="27720"/>
                </a:lnTo>
                <a:lnTo>
                  <a:pt x="69890" y="27730"/>
                </a:lnTo>
                <a:lnTo>
                  <a:pt x="69860" y="27730"/>
                </a:lnTo>
                <a:lnTo>
                  <a:pt x="69860" y="27750"/>
                </a:lnTo>
                <a:lnTo>
                  <a:pt x="69850" y="27750"/>
                </a:lnTo>
                <a:lnTo>
                  <a:pt x="69850" y="27760"/>
                </a:lnTo>
                <a:lnTo>
                  <a:pt x="69840" y="27760"/>
                </a:lnTo>
                <a:lnTo>
                  <a:pt x="69840" y="27780"/>
                </a:lnTo>
                <a:lnTo>
                  <a:pt x="69820" y="27780"/>
                </a:lnTo>
                <a:lnTo>
                  <a:pt x="69820" y="27800"/>
                </a:lnTo>
                <a:lnTo>
                  <a:pt x="69800" y="27800"/>
                </a:lnTo>
                <a:lnTo>
                  <a:pt x="69800" y="27810"/>
                </a:lnTo>
                <a:lnTo>
                  <a:pt x="69770" y="27810"/>
                </a:lnTo>
                <a:lnTo>
                  <a:pt x="69770" y="27830"/>
                </a:lnTo>
                <a:lnTo>
                  <a:pt x="69750" y="27830"/>
                </a:lnTo>
                <a:lnTo>
                  <a:pt x="69750" y="27840"/>
                </a:lnTo>
                <a:lnTo>
                  <a:pt x="69730" y="27840"/>
                </a:lnTo>
                <a:lnTo>
                  <a:pt x="69730" y="27860"/>
                </a:lnTo>
                <a:lnTo>
                  <a:pt x="69710" y="27860"/>
                </a:lnTo>
                <a:lnTo>
                  <a:pt x="69710" y="27890"/>
                </a:lnTo>
                <a:lnTo>
                  <a:pt x="69700" y="27890"/>
                </a:lnTo>
                <a:lnTo>
                  <a:pt x="69700" y="27900"/>
                </a:lnTo>
                <a:lnTo>
                  <a:pt x="69690" y="27900"/>
                </a:lnTo>
                <a:lnTo>
                  <a:pt x="69690" y="27920"/>
                </a:lnTo>
                <a:lnTo>
                  <a:pt x="69670" y="27920"/>
                </a:lnTo>
                <a:lnTo>
                  <a:pt x="69670" y="27930"/>
                </a:lnTo>
                <a:lnTo>
                  <a:pt x="69660" y="27930"/>
                </a:lnTo>
                <a:lnTo>
                  <a:pt x="69660" y="27950"/>
                </a:lnTo>
                <a:lnTo>
                  <a:pt x="69650" y="27950"/>
                </a:lnTo>
                <a:lnTo>
                  <a:pt x="69650" y="27960"/>
                </a:lnTo>
                <a:lnTo>
                  <a:pt x="69630" y="27960"/>
                </a:lnTo>
                <a:lnTo>
                  <a:pt x="69630" y="27980"/>
                </a:lnTo>
                <a:lnTo>
                  <a:pt x="69620" y="27980"/>
                </a:lnTo>
                <a:lnTo>
                  <a:pt x="69620" y="27990"/>
                </a:lnTo>
                <a:lnTo>
                  <a:pt x="69590" y="27990"/>
                </a:lnTo>
                <a:lnTo>
                  <a:pt x="69590" y="28010"/>
                </a:lnTo>
                <a:lnTo>
                  <a:pt x="69560" y="28010"/>
                </a:lnTo>
                <a:lnTo>
                  <a:pt x="69560" y="28020"/>
                </a:lnTo>
                <a:lnTo>
                  <a:pt x="69540" y="28020"/>
                </a:lnTo>
                <a:lnTo>
                  <a:pt x="69540" y="28040"/>
                </a:lnTo>
                <a:lnTo>
                  <a:pt x="69510" y="28040"/>
                </a:lnTo>
                <a:lnTo>
                  <a:pt x="69510" y="28050"/>
                </a:lnTo>
                <a:lnTo>
                  <a:pt x="69490" y="28050"/>
                </a:lnTo>
                <a:lnTo>
                  <a:pt x="69490" y="28070"/>
                </a:lnTo>
                <a:lnTo>
                  <a:pt x="69470" y="28070"/>
                </a:lnTo>
                <a:lnTo>
                  <a:pt x="69470" y="28090"/>
                </a:lnTo>
                <a:lnTo>
                  <a:pt x="69440" y="28090"/>
                </a:lnTo>
                <a:lnTo>
                  <a:pt x="69440" y="28100"/>
                </a:lnTo>
                <a:lnTo>
                  <a:pt x="69410" y="28100"/>
                </a:lnTo>
                <a:lnTo>
                  <a:pt x="69410" y="28120"/>
                </a:lnTo>
                <a:lnTo>
                  <a:pt x="69370" y="28120"/>
                </a:lnTo>
                <a:lnTo>
                  <a:pt x="69370" y="28130"/>
                </a:lnTo>
                <a:lnTo>
                  <a:pt x="69320" y="28130"/>
                </a:lnTo>
                <a:lnTo>
                  <a:pt x="69320" y="28070"/>
                </a:lnTo>
                <a:lnTo>
                  <a:pt x="69330" y="28070"/>
                </a:lnTo>
                <a:lnTo>
                  <a:pt x="69330" y="27980"/>
                </a:lnTo>
                <a:lnTo>
                  <a:pt x="69380" y="27980"/>
                </a:lnTo>
                <a:lnTo>
                  <a:pt x="69380" y="27990"/>
                </a:lnTo>
                <a:lnTo>
                  <a:pt x="69540" y="27990"/>
                </a:lnTo>
                <a:lnTo>
                  <a:pt x="69540" y="27980"/>
                </a:lnTo>
                <a:lnTo>
                  <a:pt x="69550" y="27980"/>
                </a:lnTo>
                <a:lnTo>
                  <a:pt x="69550" y="27930"/>
                </a:lnTo>
                <a:lnTo>
                  <a:pt x="69560" y="27930"/>
                </a:lnTo>
                <a:lnTo>
                  <a:pt x="69560" y="27920"/>
                </a:lnTo>
                <a:lnTo>
                  <a:pt x="69600" y="27920"/>
                </a:lnTo>
                <a:lnTo>
                  <a:pt x="69600" y="27900"/>
                </a:lnTo>
                <a:lnTo>
                  <a:pt x="69620" y="27900"/>
                </a:lnTo>
                <a:lnTo>
                  <a:pt x="69620" y="27860"/>
                </a:lnTo>
                <a:lnTo>
                  <a:pt x="69630" y="27860"/>
                </a:lnTo>
                <a:lnTo>
                  <a:pt x="69630" y="27830"/>
                </a:lnTo>
                <a:lnTo>
                  <a:pt x="69650" y="27830"/>
                </a:lnTo>
                <a:lnTo>
                  <a:pt x="69650" y="27810"/>
                </a:lnTo>
                <a:lnTo>
                  <a:pt x="69670" y="27810"/>
                </a:lnTo>
                <a:lnTo>
                  <a:pt x="69670" y="27780"/>
                </a:lnTo>
                <a:lnTo>
                  <a:pt x="69690" y="27780"/>
                </a:lnTo>
                <a:lnTo>
                  <a:pt x="69690" y="27760"/>
                </a:lnTo>
                <a:lnTo>
                  <a:pt x="69700" y="27760"/>
                </a:lnTo>
                <a:lnTo>
                  <a:pt x="69700" y="27730"/>
                </a:lnTo>
                <a:lnTo>
                  <a:pt x="69730" y="27730"/>
                </a:lnTo>
                <a:lnTo>
                  <a:pt x="69730" y="27700"/>
                </a:lnTo>
                <a:lnTo>
                  <a:pt x="69740" y="27700"/>
                </a:lnTo>
                <a:lnTo>
                  <a:pt x="69740" y="27670"/>
                </a:lnTo>
                <a:lnTo>
                  <a:pt x="69810" y="27670"/>
                </a:lnTo>
                <a:lnTo>
                  <a:pt x="69810" y="27660"/>
                </a:lnTo>
                <a:lnTo>
                  <a:pt x="69840" y="27660"/>
                </a:lnTo>
                <a:lnTo>
                  <a:pt x="69840" y="27640"/>
                </a:lnTo>
                <a:lnTo>
                  <a:pt x="69860" y="27640"/>
                </a:lnTo>
                <a:close/>
                <a:moveTo>
                  <a:pt x="68890" y="27720"/>
                </a:moveTo>
                <a:lnTo>
                  <a:pt x="68890" y="27730"/>
                </a:lnTo>
                <a:lnTo>
                  <a:pt x="68900" y="27730"/>
                </a:lnTo>
                <a:lnTo>
                  <a:pt x="68900" y="27750"/>
                </a:lnTo>
                <a:lnTo>
                  <a:pt x="68890" y="27750"/>
                </a:lnTo>
                <a:lnTo>
                  <a:pt x="68890" y="27860"/>
                </a:lnTo>
                <a:lnTo>
                  <a:pt x="68880" y="27860"/>
                </a:lnTo>
                <a:lnTo>
                  <a:pt x="68880" y="27920"/>
                </a:lnTo>
                <a:lnTo>
                  <a:pt x="68860" y="27920"/>
                </a:lnTo>
                <a:lnTo>
                  <a:pt x="68860" y="27930"/>
                </a:lnTo>
                <a:lnTo>
                  <a:pt x="68850" y="27930"/>
                </a:lnTo>
                <a:lnTo>
                  <a:pt x="68850" y="27950"/>
                </a:lnTo>
                <a:lnTo>
                  <a:pt x="68830" y="27950"/>
                </a:lnTo>
                <a:lnTo>
                  <a:pt x="68830" y="27960"/>
                </a:lnTo>
                <a:lnTo>
                  <a:pt x="68820" y="27960"/>
                </a:lnTo>
                <a:lnTo>
                  <a:pt x="68820" y="27950"/>
                </a:lnTo>
                <a:lnTo>
                  <a:pt x="68790" y="27950"/>
                </a:lnTo>
                <a:lnTo>
                  <a:pt x="68790" y="27930"/>
                </a:lnTo>
                <a:lnTo>
                  <a:pt x="68780" y="27930"/>
                </a:lnTo>
                <a:lnTo>
                  <a:pt x="68780" y="27860"/>
                </a:lnTo>
                <a:lnTo>
                  <a:pt x="68770" y="27860"/>
                </a:lnTo>
                <a:lnTo>
                  <a:pt x="68770" y="27780"/>
                </a:lnTo>
                <a:lnTo>
                  <a:pt x="68780" y="27780"/>
                </a:lnTo>
                <a:lnTo>
                  <a:pt x="68780" y="27760"/>
                </a:lnTo>
                <a:lnTo>
                  <a:pt x="68790" y="27760"/>
                </a:lnTo>
                <a:lnTo>
                  <a:pt x="68790" y="27750"/>
                </a:lnTo>
                <a:lnTo>
                  <a:pt x="68810" y="27750"/>
                </a:lnTo>
                <a:lnTo>
                  <a:pt x="68810" y="27730"/>
                </a:lnTo>
                <a:lnTo>
                  <a:pt x="68830" y="27730"/>
                </a:lnTo>
                <a:lnTo>
                  <a:pt x="68830" y="27720"/>
                </a:lnTo>
                <a:lnTo>
                  <a:pt x="68890" y="27720"/>
                </a:lnTo>
                <a:close/>
                <a:moveTo>
                  <a:pt x="68940" y="27990"/>
                </a:moveTo>
                <a:lnTo>
                  <a:pt x="68940" y="28010"/>
                </a:lnTo>
                <a:lnTo>
                  <a:pt x="68960" y="28010"/>
                </a:lnTo>
                <a:lnTo>
                  <a:pt x="68960" y="28020"/>
                </a:lnTo>
                <a:lnTo>
                  <a:pt x="68940" y="28020"/>
                </a:lnTo>
                <a:lnTo>
                  <a:pt x="68940" y="28050"/>
                </a:lnTo>
                <a:lnTo>
                  <a:pt x="68930" y="28050"/>
                </a:lnTo>
                <a:lnTo>
                  <a:pt x="68930" y="28070"/>
                </a:lnTo>
                <a:lnTo>
                  <a:pt x="68920" y="28070"/>
                </a:lnTo>
                <a:lnTo>
                  <a:pt x="68920" y="28090"/>
                </a:lnTo>
                <a:lnTo>
                  <a:pt x="68900" y="28090"/>
                </a:lnTo>
                <a:lnTo>
                  <a:pt x="68900" y="28100"/>
                </a:lnTo>
                <a:lnTo>
                  <a:pt x="68890" y="28100"/>
                </a:lnTo>
                <a:lnTo>
                  <a:pt x="68890" y="28180"/>
                </a:lnTo>
                <a:lnTo>
                  <a:pt x="68900" y="28180"/>
                </a:lnTo>
                <a:lnTo>
                  <a:pt x="68900" y="28190"/>
                </a:lnTo>
                <a:lnTo>
                  <a:pt x="68920" y="28190"/>
                </a:lnTo>
                <a:lnTo>
                  <a:pt x="68920" y="28210"/>
                </a:lnTo>
                <a:lnTo>
                  <a:pt x="68820" y="28210"/>
                </a:lnTo>
                <a:lnTo>
                  <a:pt x="68820" y="28160"/>
                </a:lnTo>
                <a:lnTo>
                  <a:pt x="68830" y="28160"/>
                </a:lnTo>
                <a:lnTo>
                  <a:pt x="68830" y="28050"/>
                </a:lnTo>
                <a:lnTo>
                  <a:pt x="68860" y="28050"/>
                </a:lnTo>
                <a:lnTo>
                  <a:pt x="68860" y="28040"/>
                </a:lnTo>
                <a:lnTo>
                  <a:pt x="68890" y="28040"/>
                </a:lnTo>
                <a:lnTo>
                  <a:pt x="68890" y="28020"/>
                </a:lnTo>
                <a:lnTo>
                  <a:pt x="68900" y="28020"/>
                </a:lnTo>
                <a:lnTo>
                  <a:pt x="68900" y="28010"/>
                </a:lnTo>
                <a:lnTo>
                  <a:pt x="68920" y="28010"/>
                </a:lnTo>
                <a:lnTo>
                  <a:pt x="68920" y="27990"/>
                </a:lnTo>
                <a:lnTo>
                  <a:pt x="68940" y="27990"/>
                </a:lnTo>
                <a:close/>
                <a:moveTo>
                  <a:pt x="68700" y="28830"/>
                </a:moveTo>
                <a:lnTo>
                  <a:pt x="68700" y="28860"/>
                </a:lnTo>
                <a:lnTo>
                  <a:pt x="68710" y="28860"/>
                </a:lnTo>
                <a:lnTo>
                  <a:pt x="68710" y="28910"/>
                </a:lnTo>
                <a:lnTo>
                  <a:pt x="68730" y="28910"/>
                </a:lnTo>
                <a:lnTo>
                  <a:pt x="68730" y="28920"/>
                </a:lnTo>
                <a:lnTo>
                  <a:pt x="68740" y="28920"/>
                </a:lnTo>
                <a:lnTo>
                  <a:pt x="68740" y="28940"/>
                </a:lnTo>
                <a:lnTo>
                  <a:pt x="68750" y="28940"/>
                </a:lnTo>
                <a:lnTo>
                  <a:pt x="68750" y="28980"/>
                </a:lnTo>
                <a:lnTo>
                  <a:pt x="68730" y="28980"/>
                </a:lnTo>
                <a:lnTo>
                  <a:pt x="68730" y="29000"/>
                </a:lnTo>
                <a:lnTo>
                  <a:pt x="68680" y="29000"/>
                </a:lnTo>
                <a:lnTo>
                  <a:pt x="68680" y="28970"/>
                </a:lnTo>
                <a:lnTo>
                  <a:pt x="68670" y="28970"/>
                </a:lnTo>
                <a:lnTo>
                  <a:pt x="68670" y="28940"/>
                </a:lnTo>
                <a:lnTo>
                  <a:pt x="68660" y="28940"/>
                </a:lnTo>
                <a:lnTo>
                  <a:pt x="68660" y="28920"/>
                </a:lnTo>
                <a:lnTo>
                  <a:pt x="68640" y="28920"/>
                </a:lnTo>
                <a:lnTo>
                  <a:pt x="68640" y="28860"/>
                </a:lnTo>
                <a:lnTo>
                  <a:pt x="68660" y="28860"/>
                </a:lnTo>
                <a:lnTo>
                  <a:pt x="68660" y="28850"/>
                </a:lnTo>
                <a:lnTo>
                  <a:pt x="68670" y="28850"/>
                </a:lnTo>
                <a:lnTo>
                  <a:pt x="68670" y="28830"/>
                </a:lnTo>
                <a:lnTo>
                  <a:pt x="68700" y="2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