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Daayen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Qatar • State Map | Fully Editable Vector Shape</a:t>
            </a:r>
          </a:p>
        </p:txBody>
      </p:sp>
      <p:sp>
        <p:nvSpPr>
          <p:cNvPr id="101" name="Al Daay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840" y="43830"/>
                </a:moveTo>
                <a:lnTo>
                  <a:pt x="63810" y="43830"/>
                </a:lnTo>
                <a:lnTo>
                  <a:pt x="64780" y="47870"/>
                </a:lnTo>
                <a:lnTo>
                  <a:pt x="62460" y="49630"/>
                </a:lnTo>
                <a:lnTo>
                  <a:pt x="60580" y="45130"/>
                </a:lnTo>
                <a:lnTo>
                  <a:pt x="60540" y="44880"/>
                </a:lnTo>
                <a:lnTo>
                  <a:pt x="60570" y="40900"/>
                </a:lnTo>
                <a:lnTo>
                  <a:pt x="60760" y="38440"/>
                </a:lnTo>
                <a:lnTo>
                  <a:pt x="60740" y="37970"/>
                </a:lnTo>
                <a:lnTo>
                  <a:pt x="60320" y="35950"/>
                </a:lnTo>
                <a:lnTo>
                  <a:pt x="60210" y="35310"/>
                </a:lnTo>
                <a:lnTo>
                  <a:pt x="60730" y="35290"/>
                </a:lnTo>
                <a:lnTo>
                  <a:pt x="62160" y="34000"/>
                </a:lnTo>
                <a:lnTo>
                  <a:pt x="62560" y="33840"/>
                </a:lnTo>
                <a:lnTo>
                  <a:pt x="62910" y="33620"/>
                </a:lnTo>
                <a:lnTo>
                  <a:pt x="63100" y="33620"/>
                </a:lnTo>
                <a:lnTo>
                  <a:pt x="64840" y="34380"/>
                </a:lnTo>
                <a:lnTo>
                  <a:pt x="66280" y="34410"/>
                </a:lnTo>
                <a:lnTo>
                  <a:pt x="66470" y="34540"/>
                </a:lnTo>
                <a:lnTo>
                  <a:pt x="66910" y="34560"/>
                </a:lnTo>
                <a:lnTo>
                  <a:pt x="67110" y="34740"/>
                </a:lnTo>
                <a:lnTo>
                  <a:pt x="67340" y="34800"/>
                </a:lnTo>
                <a:lnTo>
                  <a:pt x="67610" y="34860"/>
                </a:lnTo>
                <a:lnTo>
                  <a:pt x="67610" y="34870"/>
                </a:lnTo>
                <a:lnTo>
                  <a:pt x="67630" y="34870"/>
                </a:lnTo>
                <a:lnTo>
                  <a:pt x="67630" y="34880"/>
                </a:lnTo>
                <a:lnTo>
                  <a:pt x="67640" y="34880"/>
                </a:lnTo>
                <a:lnTo>
                  <a:pt x="67640" y="34910"/>
                </a:lnTo>
                <a:lnTo>
                  <a:pt x="67650" y="34910"/>
                </a:lnTo>
                <a:lnTo>
                  <a:pt x="67650" y="34930"/>
                </a:lnTo>
                <a:lnTo>
                  <a:pt x="67670" y="34930"/>
                </a:lnTo>
                <a:lnTo>
                  <a:pt x="67670" y="34960"/>
                </a:lnTo>
                <a:lnTo>
                  <a:pt x="67650" y="34960"/>
                </a:lnTo>
                <a:lnTo>
                  <a:pt x="67650" y="34990"/>
                </a:lnTo>
                <a:lnTo>
                  <a:pt x="67640" y="34990"/>
                </a:lnTo>
                <a:lnTo>
                  <a:pt x="67640" y="35080"/>
                </a:lnTo>
                <a:lnTo>
                  <a:pt x="67630" y="35080"/>
                </a:lnTo>
                <a:lnTo>
                  <a:pt x="67630" y="35170"/>
                </a:lnTo>
                <a:lnTo>
                  <a:pt x="67640" y="35170"/>
                </a:lnTo>
                <a:lnTo>
                  <a:pt x="67640" y="35190"/>
                </a:lnTo>
                <a:lnTo>
                  <a:pt x="67630" y="35190"/>
                </a:lnTo>
                <a:lnTo>
                  <a:pt x="67630" y="35220"/>
                </a:lnTo>
                <a:lnTo>
                  <a:pt x="67610" y="35220"/>
                </a:lnTo>
                <a:lnTo>
                  <a:pt x="67610" y="35260"/>
                </a:lnTo>
                <a:lnTo>
                  <a:pt x="67630" y="35260"/>
                </a:lnTo>
                <a:lnTo>
                  <a:pt x="67630" y="35280"/>
                </a:lnTo>
                <a:lnTo>
                  <a:pt x="67640" y="35280"/>
                </a:lnTo>
                <a:lnTo>
                  <a:pt x="67640" y="35340"/>
                </a:lnTo>
                <a:lnTo>
                  <a:pt x="67630" y="35340"/>
                </a:lnTo>
                <a:lnTo>
                  <a:pt x="67630" y="35380"/>
                </a:lnTo>
                <a:lnTo>
                  <a:pt x="67610" y="35380"/>
                </a:lnTo>
                <a:lnTo>
                  <a:pt x="67610" y="35420"/>
                </a:lnTo>
                <a:lnTo>
                  <a:pt x="67600" y="35420"/>
                </a:lnTo>
                <a:lnTo>
                  <a:pt x="67600" y="35490"/>
                </a:lnTo>
                <a:lnTo>
                  <a:pt x="67590" y="35490"/>
                </a:lnTo>
                <a:lnTo>
                  <a:pt x="67590" y="35520"/>
                </a:lnTo>
                <a:lnTo>
                  <a:pt x="67570" y="35520"/>
                </a:lnTo>
                <a:lnTo>
                  <a:pt x="67570" y="35540"/>
                </a:lnTo>
                <a:lnTo>
                  <a:pt x="67560" y="35540"/>
                </a:lnTo>
                <a:lnTo>
                  <a:pt x="67560" y="35550"/>
                </a:lnTo>
                <a:lnTo>
                  <a:pt x="67540" y="35550"/>
                </a:lnTo>
                <a:lnTo>
                  <a:pt x="67540" y="35580"/>
                </a:lnTo>
                <a:lnTo>
                  <a:pt x="67480" y="35580"/>
                </a:lnTo>
                <a:lnTo>
                  <a:pt x="67480" y="35550"/>
                </a:lnTo>
                <a:lnTo>
                  <a:pt x="67460" y="35550"/>
                </a:lnTo>
                <a:lnTo>
                  <a:pt x="67460" y="35480"/>
                </a:lnTo>
                <a:lnTo>
                  <a:pt x="67450" y="35480"/>
                </a:lnTo>
                <a:lnTo>
                  <a:pt x="67450" y="35460"/>
                </a:lnTo>
                <a:lnTo>
                  <a:pt x="67430" y="35460"/>
                </a:lnTo>
                <a:lnTo>
                  <a:pt x="67430" y="35450"/>
                </a:lnTo>
                <a:lnTo>
                  <a:pt x="67420" y="35450"/>
                </a:lnTo>
                <a:lnTo>
                  <a:pt x="67420" y="35430"/>
                </a:lnTo>
                <a:lnTo>
                  <a:pt x="67350" y="35430"/>
                </a:lnTo>
                <a:lnTo>
                  <a:pt x="67350" y="35450"/>
                </a:lnTo>
                <a:lnTo>
                  <a:pt x="67340" y="35450"/>
                </a:lnTo>
                <a:lnTo>
                  <a:pt x="67340" y="35480"/>
                </a:lnTo>
                <a:lnTo>
                  <a:pt x="67350" y="35480"/>
                </a:lnTo>
                <a:lnTo>
                  <a:pt x="67350" y="35490"/>
                </a:lnTo>
                <a:lnTo>
                  <a:pt x="67390" y="35490"/>
                </a:lnTo>
                <a:lnTo>
                  <a:pt x="67390" y="35510"/>
                </a:lnTo>
                <a:lnTo>
                  <a:pt x="67410" y="35510"/>
                </a:lnTo>
                <a:lnTo>
                  <a:pt x="67410" y="35520"/>
                </a:lnTo>
                <a:lnTo>
                  <a:pt x="67380" y="35520"/>
                </a:lnTo>
                <a:lnTo>
                  <a:pt x="67380" y="35540"/>
                </a:lnTo>
                <a:lnTo>
                  <a:pt x="67350" y="35540"/>
                </a:lnTo>
                <a:lnTo>
                  <a:pt x="67350" y="35550"/>
                </a:lnTo>
                <a:lnTo>
                  <a:pt x="67320" y="35550"/>
                </a:lnTo>
                <a:lnTo>
                  <a:pt x="67320" y="35570"/>
                </a:lnTo>
                <a:lnTo>
                  <a:pt x="67310" y="35570"/>
                </a:lnTo>
                <a:lnTo>
                  <a:pt x="67310" y="35580"/>
                </a:lnTo>
                <a:lnTo>
                  <a:pt x="67300" y="35580"/>
                </a:lnTo>
                <a:lnTo>
                  <a:pt x="67300" y="35600"/>
                </a:lnTo>
                <a:lnTo>
                  <a:pt x="67280" y="35600"/>
                </a:lnTo>
                <a:lnTo>
                  <a:pt x="67280" y="35630"/>
                </a:lnTo>
                <a:lnTo>
                  <a:pt x="67240" y="35630"/>
                </a:lnTo>
                <a:lnTo>
                  <a:pt x="67240" y="35640"/>
                </a:lnTo>
                <a:lnTo>
                  <a:pt x="67230" y="35640"/>
                </a:lnTo>
                <a:lnTo>
                  <a:pt x="67230" y="35670"/>
                </a:lnTo>
                <a:lnTo>
                  <a:pt x="67210" y="35670"/>
                </a:lnTo>
                <a:lnTo>
                  <a:pt x="67210" y="35690"/>
                </a:lnTo>
                <a:lnTo>
                  <a:pt x="67200" y="35690"/>
                </a:lnTo>
                <a:lnTo>
                  <a:pt x="67200" y="35700"/>
                </a:lnTo>
                <a:lnTo>
                  <a:pt x="67170" y="35700"/>
                </a:lnTo>
                <a:lnTo>
                  <a:pt x="67170" y="35720"/>
                </a:lnTo>
                <a:lnTo>
                  <a:pt x="67160" y="35720"/>
                </a:lnTo>
                <a:lnTo>
                  <a:pt x="67160" y="35740"/>
                </a:lnTo>
                <a:lnTo>
                  <a:pt x="67150" y="35740"/>
                </a:lnTo>
                <a:lnTo>
                  <a:pt x="67150" y="35750"/>
                </a:lnTo>
                <a:lnTo>
                  <a:pt x="67130" y="35750"/>
                </a:lnTo>
                <a:lnTo>
                  <a:pt x="67130" y="35770"/>
                </a:lnTo>
                <a:lnTo>
                  <a:pt x="67050" y="35770"/>
                </a:lnTo>
                <a:lnTo>
                  <a:pt x="67050" y="35750"/>
                </a:lnTo>
                <a:lnTo>
                  <a:pt x="67040" y="35750"/>
                </a:lnTo>
                <a:lnTo>
                  <a:pt x="67040" y="35740"/>
                </a:lnTo>
                <a:lnTo>
                  <a:pt x="67010" y="35740"/>
                </a:lnTo>
                <a:lnTo>
                  <a:pt x="67010" y="35700"/>
                </a:lnTo>
                <a:lnTo>
                  <a:pt x="66990" y="35700"/>
                </a:lnTo>
                <a:lnTo>
                  <a:pt x="66990" y="35690"/>
                </a:lnTo>
                <a:lnTo>
                  <a:pt x="66950" y="35690"/>
                </a:lnTo>
                <a:lnTo>
                  <a:pt x="66950" y="35700"/>
                </a:lnTo>
                <a:lnTo>
                  <a:pt x="66930" y="35700"/>
                </a:lnTo>
                <a:lnTo>
                  <a:pt x="66930" y="35720"/>
                </a:lnTo>
                <a:lnTo>
                  <a:pt x="66900" y="35720"/>
                </a:lnTo>
                <a:lnTo>
                  <a:pt x="66900" y="35740"/>
                </a:lnTo>
                <a:lnTo>
                  <a:pt x="66870" y="35740"/>
                </a:lnTo>
                <a:lnTo>
                  <a:pt x="66870" y="35750"/>
                </a:lnTo>
                <a:lnTo>
                  <a:pt x="66830" y="35750"/>
                </a:lnTo>
                <a:lnTo>
                  <a:pt x="66830" y="35770"/>
                </a:lnTo>
                <a:lnTo>
                  <a:pt x="66790" y="35770"/>
                </a:lnTo>
                <a:lnTo>
                  <a:pt x="66790" y="35780"/>
                </a:lnTo>
                <a:lnTo>
                  <a:pt x="66770" y="35780"/>
                </a:lnTo>
                <a:lnTo>
                  <a:pt x="66770" y="35800"/>
                </a:lnTo>
                <a:lnTo>
                  <a:pt x="66760" y="35800"/>
                </a:lnTo>
                <a:lnTo>
                  <a:pt x="66760" y="35810"/>
                </a:lnTo>
                <a:lnTo>
                  <a:pt x="66720" y="35810"/>
                </a:lnTo>
                <a:lnTo>
                  <a:pt x="66720" y="35800"/>
                </a:lnTo>
                <a:lnTo>
                  <a:pt x="66710" y="35800"/>
                </a:lnTo>
                <a:lnTo>
                  <a:pt x="66710" y="35810"/>
                </a:lnTo>
                <a:lnTo>
                  <a:pt x="66680" y="35810"/>
                </a:lnTo>
                <a:lnTo>
                  <a:pt x="66680" y="35830"/>
                </a:lnTo>
                <a:lnTo>
                  <a:pt x="66650" y="35830"/>
                </a:lnTo>
                <a:lnTo>
                  <a:pt x="66650" y="35840"/>
                </a:lnTo>
                <a:lnTo>
                  <a:pt x="66640" y="35840"/>
                </a:lnTo>
                <a:lnTo>
                  <a:pt x="66640" y="35860"/>
                </a:lnTo>
                <a:lnTo>
                  <a:pt x="66610" y="35860"/>
                </a:lnTo>
                <a:lnTo>
                  <a:pt x="66610" y="35870"/>
                </a:lnTo>
                <a:lnTo>
                  <a:pt x="66580" y="35870"/>
                </a:lnTo>
                <a:lnTo>
                  <a:pt x="66580" y="35860"/>
                </a:lnTo>
                <a:lnTo>
                  <a:pt x="66570" y="35860"/>
                </a:lnTo>
                <a:lnTo>
                  <a:pt x="66570" y="35840"/>
                </a:lnTo>
                <a:lnTo>
                  <a:pt x="66560" y="35840"/>
                </a:lnTo>
                <a:lnTo>
                  <a:pt x="66560" y="35830"/>
                </a:lnTo>
                <a:lnTo>
                  <a:pt x="66350" y="35830"/>
                </a:lnTo>
                <a:lnTo>
                  <a:pt x="66350" y="35840"/>
                </a:lnTo>
                <a:lnTo>
                  <a:pt x="66180" y="35840"/>
                </a:lnTo>
                <a:lnTo>
                  <a:pt x="66180" y="35860"/>
                </a:lnTo>
                <a:lnTo>
                  <a:pt x="66160" y="35860"/>
                </a:lnTo>
                <a:lnTo>
                  <a:pt x="66160" y="35870"/>
                </a:lnTo>
                <a:lnTo>
                  <a:pt x="66140" y="35870"/>
                </a:lnTo>
                <a:lnTo>
                  <a:pt x="66140" y="35890"/>
                </a:lnTo>
                <a:lnTo>
                  <a:pt x="66120" y="35890"/>
                </a:lnTo>
                <a:lnTo>
                  <a:pt x="66120" y="35900"/>
                </a:lnTo>
                <a:lnTo>
                  <a:pt x="66100" y="35900"/>
                </a:lnTo>
                <a:lnTo>
                  <a:pt x="66100" y="35920"/>
                </a:lnTo>
                <a:lnTo>
                  <a:pt x="66090" y="35920"/>
                </a:lnTo>
                <a:lnTo>
                  <a:pt x="66090" y="35960"/>
                </a:lnTo>
                <a:lnTo>
                  <a:pt x="66070" y="35960"/>
                </a:lnTo>
                <a:lnTo>
                  <a:pt x="66070" y="35980"/>
                </a:lnTo>
                <a:lnTo>
                  <a:pt x="66060" y="35980"/>
                </a:lnTo>
                <a:lnTo>
                  <a:pt x="66060" y="36010"/>
                </a:lnTo>
                <a:lnTo>
                  <a:pt x="66050" y="36010"/>
                </a:lnTo>
                <a:lnTo>
                  <a:pt x="66050" y="36040"/>
                </a:lnTo>
                <a:lnTo>
                  <a:pt x="66030" y="36040"/>
                </a:lnTo>
                <a:lnTo>
                  <a:pt x="66030" y="36090"/>
                </a:lnTo>
                <a:lnTo>
                  <a:pt x="66020" y="36090"/>
                </a:lnTo>
                <a:lnTo>
                  <a:pt x="66020" y="36100"/>
                </a:lnTo>
                <a:lnTo>
                  <a:pt x="65990" y="36100"/>
                </a:lnTo>
                <a:lnTo>
                  <a:pt x="65990" y="36120"/>
                </a:lnTo>
                <a:lnTo>
                  <a:pt x="65960" y="36120"/>
                </a:lnTo>
                <a:lnTo>
                  <a:pt x="65960" y="36130"/>
                </a:lnTo>
                <a:lnTo>
                  <a:pt x="65950" y="36130"/>
                </a:lnTo>
                <a:lnTo>
                  <a:pt x="65950" y="36160"/>
                </a:lnTo>
                <a:lnTo>
                  <a:pt x="65960" y="36160"/>
                </a:lnTo>
                <a:lnTo>
                  <a:pt x="65960" y="36180"/>
                </a:lnTo>
                <a:lnTo>
                  <a:pt x="65980" y="36180"/>
                </a:lnTo>
                <a:lnTo>
                  <a:pt x="65980" y="36220"/>
                </a:lnTo>
                <a:lnTo>
                  <a:pt x="65990" y="36220"/>
                </a:lnTo>
                <a:lnTo>
                  <a:pt x="65990" y="36240"/>
                </a:lnTo>
                <a:lnTo>
                  <a:pt x="66010" y="36240"/>
                </a:lnTo>
                <a:lnTo>
                  <a:pt x="66010" y="36270"/>
                </a:lnTo>
                <a:lnTo>
                  <a:pt x="66020" y="36270"/>
                </a:lnTo>
                <a:lnTo>
                  <a:pt x="66020" y="36280"/>
                </a:lnTo>
                <a:lnTo>
                  <a:pt x="66030" y="36280"/>
                </a:lnTo>
                <a:lnTo>
                  <a:pt x="66030" y="36300"/>
                </a:lnTo>
                <a:lnTo>
                  <a:pt x="66060" y="36300"/>
                </a:lnTo>
                <a:lnTo>
                  <a:pt x="66060" y="36310"/>
                </a:lnTo>
                <a:lnTo>
                  <a:pt x="66070" y="36310"/>
                </a:lnTo>
                <a:lnTo>
                  <a:pt x="66070" y="36330"/>
                </a:lnTo>
                <a:lnTo>
                  <a:pt x="66060" y="36330"/>
                </a:lnTo>
                <a:lnTo>
                  <a:pt x="66060" y="36340"/>
                </a:lnTo>
                <a:lnTo>
                  <a:pt x="66030" y="36340"/>
                </a:lnTo>
                <a:lnTo>
                  <a:pt x="66030" y="36360"/>
                </a:lnTo>
                <a:lnTo>
                  <a:pt x="66020" y="36360"/>
                </a:lnTo>
                <a:lnTo>
                  <a:pt x="66020" y="36330"/>
                </a:lnTo>
                <a:lnTo>
                  <a:pt x="65990" y="36330"/>
                </a:lnTo>
                <a:lnTo>
                  <a:pt x="65990" y="36310"/>
                </a:lnTo>
                <a:lnTo>
                  <a:pt x="65940" y="36310"/>
                </a:lnTo>
                <a:lnTo>
                  <a:pt x="65940" y="36300"/>
                </a:lnTo>
                <a:lnTo>
                  <a:pt x="65580" y="36300"/>
                </a:lnTo>
                <a:lnTo>
                  <a:pt x="65580" y="36310"/>
                </a:lnTo>
                <a:lnTo>
                  <a:pt x="65460" y="36310"/>
                </a:lnTo>
                <a:lnTo>
                  <a:pt x="65460" y="36330"/>
                </a:lnTo>
                <a:lnTo>
                  <a:pt x="65400" y="36330"/>
                </a:lnTo>
                <a:lnTo>
                  <a:pt x="65400" y="36360"/>
                </a:lnTo>
                <a:lnTo>
                  <a:pt x="65390" y="36360"/>
                </a:lnTo>
                <a:lnTo>
                  <a:pt x="65390" y="36390"/>
                </a:lnTo>
                <a:lnTo>
                  <a:pt x="65360" y="36390"/>
                </a:lnTo>
                <a:lnTo>
                  <a:pt x="65360" y="36420"/>
                </a:lnTo>
                <a:lnTo>
                  <a:pt x="65290" y="36420"/>
                </a:lnTo>
                <a:lnTo>
                  <a:pt x="65290" y="36410"/>
                </a:lnTo>
                <a:lnTo>
                  <a:pt x="65260" y="36410"/>
                </a:lnTo>
                <a:lnTo>
                  <a:pt x="65260" y="36420"/>
                </a:lnTo>
                <a:lnTo>
                  <a:pt x="65210" y="36420"/>
                </a:lnTo>
                <a:lnTo>
                  <a:pt x="65210" y="36440"/>
                </a:lnTo>
                <a:lnTo>
                  <a:pt x="65200" y="36440"/>
                </a:lnTo>
                <a:lnTo>
                  <a:pt x="65200" y="36450"/>
                </a:lnTo>
                <a:lnTo>
                  <a:pt x="65180" y="36450"/>
                </a:lnTo>
                <a:lnTo>
                  <a:pt x="65180" y="36470"/>
                </a:lnTo>
                <a:lnTo>
                  <a:pt x="65170" y="36470"/>
                </a:lnTo>
                <a:lnTo>
                  <a:pt x="65170" y="36500"/>
                </a:lnTo>
                <a:lnTo>
                  <a:pt x="65150" y="36500"/>
                </a:lnTo>
                <a:lnTo>
                  <a:pt x="65150" y="36530"/>
                </a:lnTo>
                <a:lnTo>
                  <a:pt x="65140" y="36530"/>
                </a:lnTo>
                <a:lnTo>
                  <a:pt x="65140" y="36540"/>
                </a:lnTo>
                <a:lnTo>
                  <a:pt x="65130" y="36540"/>
                </a:lnTo>
                <a:lnTo>
                  <a:pt x="65130" y="36570"/>
                </a:lnTo>
                <a:lnTo>
                  <a:pt x="65110" y="36570"/>
                </a:lnTo>
                <a:lnTo>
                  <a:pt x="65110" y="36590"/>
                </a:lnTo>
                <a:lnTo>
                  <a:pt x="65100" y="36590"/>
                </a:lnTo>
                <a:lnTo>
                  <a:pt x="65100" y="36620"/>
                </a:lnTo>
                <a:lnTo>
                  <a:pt x="65000" y="36620"/>
                </a:lnTo>
                <a:lnTo>
                  <a:pt x="65000" y="36630"/>
                </a:lnTo>
                <a:lnTo>
                  <a:pt x="64960" y="36630"/>
                </a:lnTo>
                <a:lnTo>
                  <a:pt x="64960" y="36650"/>
                </a:lnTo>
                <a:lnTo>
                  <a:pt x="64950" y="36650"/>
                </a:lnTo>
                <a:lnTo>
                  <a:pt x="64950" y="36660"/>
                </a:lnTo>
                <a:lnTo>
                  <a:pt x="64930" y="36660"/>
                </a:lnTo>
                <a:lnTo>
                  <a:pt x="64930" y="36690"/>
                </a:lnTo>
                <a:lnTo>
                  <a:pt x="64910" y="36690"/>
                </a:lnTo>
                <a:lnTo>
                  <a:pt x="64910" y="36770"/>
                </a:lnTo>
                <a:lnTo>
                  <a:pt x="64890" y="36770"/>
                </a:lnTo>
                <a:lnTo>
                  <a:pt x="64890" y="36820"/>
                </a:lnTo>
                <a:lnTo>
                  <a:pt x="64880" y="36820"/>
                </a:lnTo>
                <a:lnTo>
                  <a:pt x="64880" y="36890"/>
                </a:lnTo>
                <a:lnTo>
                  <a:pt x="64870" y="36890"/>
                </a:lnTo>
                <a:lnTo>
                  <a:pt x="64870" y="36940"/>
                </a:lnTo>
                <a:lnTo>
                  <a:pt x="64840" y="36940"/>
                </a:lnTo>
                <a:lnTo>
                  <a:pt x="64840" y="36950"/>
                </a:lnTo>
                <a:lnTo>
                  <a:pt x="64810" y="36950"/>
                </a:lnTo>
                <a:lnTo>
                  <a:pt x="64810" y="36970"/>
                </a:lnTo>
                <a:lnTo>
                  <a:pt x="64800" y="36970"/>
                </a:lnTo>
                <a:lnTo>
                  <a:pt x="64800" y="37000"/>
                </a:lnTo>
                <a:lnTo>
                  <a:pt x="64780" y="37000"/>
                </a:lnTo>
                <a:lnTo>
                  <a:pt x="64780" y="37010"/>
                </a:lnTo>
                <a:lnTo>
                  <a:pt x="64770" y="37010"/>
                </a:lnTo>
                <a:lnTo>
                  <a:pt x="64770" y="37030"/>
                </a:lnTo>
                <a:lnTo>
                  <a:pt x="64760" y="37030"/>
                </a:lnTo>
                <a:lnTo>
                  <a:pt x="64760" y="37060"/>
                </a:lnTo>
                <a:lnTo>
                  <a:pt x="64740" y="37060"/>
                </a:lnTo>
                <a:lnTo>
                  <a:pt x="64740" y="37080"/>
                </a:lnTo>
                <a:lnTo>
                  <a:pt x="64730" y="37080"/>
                </a:lnTo>
                <a:lnTo>
                  <a:pt x="64730" y="37170"/>
                </a:lnTo>
                <a:lnTo>
                  <a:pt x="64710" y="37170"/>
                </a:lnTo>
                <a:lnTo>
                  <a:pt x="64710" y="37260"/>
                </a:lnTo>
                <a:lnTo>
                  <a:pt x="64730" y="37260"/>
                </a:lnTo>
                <a:lnTo>
                  <a:pt x="64730" y="37270"/>
                </a:lnTo>
                <a:lnTo>
                  <a:pt x="64770" y="37270"/>
                </a:lnTo>
                <a:lnTo>
                  <a:pt x="64770" y="37260"/>
                </a:lnTo>
                <a:lnTo>
                  <a:pt x="64780" y="37260"/>
                </a:lnTo>
                <a:lnTo>
                  <a:pt x="64780" y="37290"/>
                </a:lnTo>
                <a:lnTo>
                  <a:pt x="64800" y="37290"/>
                </a:lnTo>
                <a:lnTo>
                  <a:pt x="64800" y="37300"/>
                </a:lnTo>
                <a:lnTo>
                  <a:pt x="64810" y="37300"/>
                </a:lnTo>
                <a:lnTo>
                  <a:pt x="64810" y="37350"/>
                </a:lnTo>
                <a:lnTo>
                  <a:pt x="64800" y="37350"/>
                </a:lnTo>
                <a:lnTo>
                  <a:pt x="64800" y="37360"/>
                </a:lnTo>
                <a:lnTo>
                  <a:pt x="64780" y="37360"/>
                </a:lnTo>
                <a:lnTo>
                  <a:pt x="64780" y="37410"/>
                </a:lnTo>
                <a:lnTo>
                  <a:pt x="64800" y="37410"/>
                </a:lnTo>
                <a:lnTo>
                  <a:pt x="64800" y="37430"/>
                </a:lnTo>
                <a:lnTo>
                  <a:pt x="64840" y="37430"/>
                </a:lnTo>
                <a:lnTo>
                  <a:pt x="64840" y="37470"/>
                </a:lnTo>
                <a:lnTo>
                  <a:pt x="64820" y="37470"/>
                </a:lnTo>
                <a:lnTo>
                  <a:pt x="64820" y="37490"/>
                </a:lnTo>
                <a:lnTo>
                  <a:pt x="64810" y="37490"/>
                </a:lnTo>
                <a:lnTo>
                  <a:pt x="64810" y="37500"/>
                </a:lnTo>
                <a:lnTo>
                  <a:pt x="64760" y="37500"/>
                </a:lnTo>
                <a:lnTo>
                  <a:pt x="64760" y="37530"/>
                </a:lnTo>
                <a:lnTo>
                  <a:pt x="64740" y="37530"/>
                </a:lnTo>
                <a:lnTo>
                  <a:pt x="64740" y="37610"/>
                </a:lnTo>
                <a:lnTo>
                  <a:pt x="64730" y="37610"/>
                </a:lnTo>
                <a:lnTo>
                  <a:pt x="64730" y="37640"/>
                </a:lnTo>
                <a:lnTo>
                  <a:pt x="64710" y="37640"/>
                </a:lnTo>
                <a:lnTo>
                  <a:pt x="64710" y="37670"/>
                </a:lnTo>
                <a:lnTo>
                  <a:pt x="64700" y="37670"/>
                </a:lnTo>
                <a:lnTo>
                  <a:pt x="64700" y="37700"/>
                </a:lnTo>
                <a:lnTo>
                  <a:pt x="64690" y="37700"/>
                </a:lnTo>
                <a:lnTo>
                  <a:pt x="64690" y="37750"/>
                </a:lnTo>
                <a:lnTo>
                  <a:pt x="64670" y="37750"/>
                </a:lnTo>
                <a:lnTo>
                  <a:pt x="64670" y="37810"/>
                </a:lnTo>
                <a:lnTo>
                  <a:pt x="64730" y="37810"/>
                </a:lnTo>
                <a:lnTo>
                  <a:pt x="64730" y="37840"/>
                </a:lnTo>
                <a:lnTo>
                  <a:pt x="64700" y="37840"/>
                </a:lnTo>
                <a:lnTo>
                  <a:pt x="64700" y="37850"/>
                </a:lnTo>
                <a:lnTo>
                  <a:pt x="64690" y="37850"/>
                </a:lnTo>
                <a:lnTo>
                  <a:pt x="64690" y="37880"/>
                </a:lnTo>
                <a:lnTo>
                  <a:pt x="64660" y="37880"/>
                </a:lnTo>
                <a:lnTo>
                  <a:pt x="64660" y="37900"/>
                </a:lnTo>
                <a:lnTo>
                  <a:pt x="64650" y="37900"/>
                </a:lnTo>
                <a:lnTo>
                  <a:pt x="64650" y="37910"/>
                </a:lnTo>
                <a:lnTo>
                  <a:pt x="64610" y="37910"/>
                </a:lnTo>
                <a:lnTo>
                  <a:pt x="64610" y="37930"/>
                </a:lnTo>
                <a:lnTo>
                  <a:pt x="64590" y="37930"/>
                </a:lnTo>
                <a:lnTo>
                  <a:pt x="64590" y="37990"/>
                </a:lnTo>
                <a:lnTo>
                  <a:pt x="64610" y="37990"/>
                </a:lnTo>
                <a:lnTo>
                  <a:pt x="64610" y="38000"/>
                </a:lnTo>
                <a:lnTo>
                  <a:pt x="64620" y="38000"/>
                </a:lnTo>
                <a:lnTo>
                  <a:pt x="64620" y="38020"/>
                </a:lnTo>
                <a:lnTo>
                  <a:pt x="64630" y="38020"/>
                </a:lnTo>
                <a:lnTo>
                  <a:pt x="64630" y="38030"/>
                </a:lnTo>
                <a:lnTo>
                  <a:pt x="64650" y="38030"/>
                </a:lnTo>
                <a:lnTo>
                  <a:pt x="64650" y="38060"/>
                </a:lnTo>
                <a:lnTo>
                  <a:pt x="64660" y="38060"/>
                </a:lnTo>
                <a:lnTo>
                  <a:pt x="64660" y="38160"/>
                </a:lnTo>
                <a:lnTo>
                  <a:pt x="64670" y="38160"/>
                </a:lnTo>
                <a:lnTo>
                  <a:pt x="64670" y="38170"/>
                </a:lnTo>
                <a:lnTo>
                  <a:pt x="64730" y="38170"/>
                </a:lnTo>
                <a:lnTo>
                  <a:pt x="64730" y="38190"/>
                </a:lnTo>
                <a:lnTo>
                  <a:pt x="64740" y="38190"/>
                </a:lnTo>
                <a:lnTo>
                  <a:pt x="64740" y="38200"/>
                </a:lnTo>
                <a:lnTo>
                  <a:pt x="64760" y="38200"/>
                </a:lnTo>
                <a:lnTo>
                  <a:pt x="64760" y="38220"/>
                </a:lnTo>
                <a:lnTo>
                  <a:pt x="64770" y="38220"/>
                </a:lnTo>
                <a:lnTo>
                  <a:pt x="64770" y="38230"/>
                </a:lnTo>
                <a:lnTo>
                  <a:pt x="64780" y="38230"/>
                </a:lnTo>
                <a:lnTo>
                  <a:pt x="64780" y="38320"/>
                </a:lnTo>
                <a:lnTo>
                  <a:pt x="64770" y="38320"/>
                </a:lnTo>
                <a:lnTo>
                  <a:pt x="64770" y="38340"/>
                </a:lnTo>
                <a:lnTo>
                  <a:pt x="64730" y="38340"/>
                </a:lnTo>
                <a:lnTo>
                  <a:pt x="64730" y="38350"/>
                </a:lnTo>
                <a:lnTo>
                  <a:pt x="64710" y="38350"/>
                </a:lnTo>
                <a:lnTo>
                  <a:pt x="64710" y="38420"/>
                </a:lnTo>
                <a:lnTo>
                  <a:pt x="64730" y="38420"/>
                </a:lnTo>
                <a:lnTo>
                  <a:pt x="64730" y="38450"/>
                </a:lnTo>
                <a:lnTo>
                  <a:pt x="64740" y="38450"/>
                </a:lnTo>
                <a:lnTo>
                  <a:pt x="64740" y="38460"/>
                </a:lnTo>
                <a:lnTo>
                  <a:pt x="64760" y="38460"/>
                </a:lnTo>
                <a:lnTo>
                  <a:pt x="64760" y="38480"/>
                </a:lnTo>
                <a:lnTo>
                  <a:pt x="64770" y="38480"/>
                </a:lnTo>
                <a:lnTo>
                  <a:pt x="64770" y="38490"/>
                </a:lnTo>
                <a:lnTo>
                  <a:pt x="64780" y="38490"/>
                </a:lnTo>
                <a:lnTo>
                  <a:pt x="64780" y="38510"/>
                </a:lnTo>
                <a:lnTo>
                  <a:pt x="64870" y="38510"/>
                </a:lnTo>
                <a:lnTo>
                  <a:pt x="64870" y="38490"/>
                </a:lnTo>
                <a:lnTo>
                  <a:pt x="64910" y="38490"/>
                </a:lnTo>
                <a:lnTo>
                  <a:pt x="64910" y="38480"/>
                </a:lnTo>
                <a:lnTo>
                  <a:pt x="64920" y="38480"/>
                </a:lnTo>
                <a:lnTo>
                  <a:pt x="64920" y="38460"/>
                </a:lnTo>
                <a:lnTo>
                  <a:pt x="64990" y="38460"/>
                </a:lnTo>
                <a:lnTo>
                  <a:pt x="64990" y="38450"/>
                </a:lnTo>
                <a:lnTo>
                  <a:pt x="65000" y="38450"/>
                </a:lnTo>
                <a:lnTo>
                  <a:pt x="65000" y="38420"/>
                </a:lnTo>
                <a:lnTo>
                  <a:pt x="65070" y="38420"/>
                </a:lnTo>
                <a:lnTo>
                  <a:pt x="65070" y="38430"/>
                </a:lnTo>
                <a:lnTo>
                  <a:pt x="65100" y="38430"/>
                </a:lnTo>
                <a:lnTo>
                  <a:pt x="65100" y="38460"/>
                </a:lnTo>
                <a:lnTo>
                  <a:pt x="65130" y="38460"/>
                </a:lnTo>
                <a:lnTo>
                  <a:pt x="65130" y="38450"/>
                </a:lnTo>
                <a:lnTo>
                  <a:pt x="65140" y="38450"/>
                </a:lnTo>
                <a:lnTo>
                  <a:pt x="65140" y="38430"/>
                </a:lnTo>
                <a:lnTo>
                  <a:pt x="65150" y="38430"/>
                </a:lnTo>
                <a:lnTo>
                  <a:pt x="65150" y="38420"/>
                </a:lnTo>
                <a:lnTo>
                  <a:pt x="65170" y="38420"/>
                </a:lnTo>
                <a:lnTo>
                  <a:pt x="65170" y="38430"/>
                </a:lnTo>
                <a:lnTo>
                  <a:pt x="65210" y="38430"/>
                </a:lnTo>
                <a:lnTo>
                  <a:pt x="65210" y="38450"/>
                </a:lnTo>
                <a:lnTo>
                  <a:pt x="65220" y="38450"/>
                </a:lnTo>
                <a:lnTo>
                  <a:pt x="65220" y="38460"/>
                </a:lnTo>
                <a:lnTo>
                  <a:pt x="65210" y="38460"/>
                </a:lnTo>
                <a:lnTo>
                  <a:pt x="65210" y="38490"/>
                </a:lnTo>
                <a:lnTo>
                  <a:pt x="65200" y="38490"/>
                </a:lnTo>
                <a:lnTo>
                  <a:pt x="65200" y="38510"/>
                </a:lnTo>
                <a:lnTo>
                  <a:pt x="65170" y="38510"/>
                </a:lnTo>
                <a:lnTo>
                  <a:pt x="65170" y="38520"/>
                </a:lnTo>
                <a:lnTo>
                  <a:pt x="65150" y="38520"/>
                </a:lnTo>
                <a:lnTo>
                  <a:pt x="65150" y="38580"/>
                </a:lnTo>
                <a:lnTo>
                  <a:pt x="65130" y="38580"/>
                </a:lnTo>
                <a:lnTo>
                  <a:pt x="65130" y="38600"/>
                </a:lnTo>
                <a:lnTo>
                  <a:pt x="65110" y="38600"/>
                </a:lnTo>
                <a:lnTo>
                  <a:pt x="65110" y="38630"/>
                </a:lnTo>
                <a:lnTo>
                  <a:pt x="65100" y="38630"/>
                </a:lnTo>
                <a:lnTo>
                  <a:pt x="65100" y="38640"/>
                </a:lnTo>
                <a:lnTo>
                  <a:pt x="65090" y="38640"/>
                </a:lnTo>
                <a:lnTo>
                  <a:pt x="65090" y="38800"/>
                </a:lnTo>
                <a:lnTo>
                  <a:pt x="65070" y="38800"/>
                </a:lnTo>
                <a:lnTo>
                  <a:pt x="65070" y="38830"/>
                </a:lnTo>
                <a:lnTo>
                  <a:pt x="65060" y="38830"/>
                </a:lnTo>
                <a:lnTo>
                  <a:pt x="65060" y="38840"/>
                </a:lnTo>
                <a:lnTo>
                  <a:pt x="65040" y="38840"/>
                </a:lnTo>
                <a:lnTo>
                  <a:pt x="65040" y="38870"/>
                </a:lnTo>
                <a:lnTo>
                  <a:pt x="65030" y="38870"/>
                </a:lnTo>
                <a:lnTo>
                  <a:pt x="65030" y="38950"/>
                </a:lnTo>
                <a:lnTo>
                  <a:pt x="65040" y="38950"/>
                </a:lnTo>
                <a:lnTo>
                  <a:pt x="65040" y="39010"/>
                </a:lnTo>
                <a:lnTo>
                  <a:pt x="65060" y="39010"/>
                </a:lnTo>
                <a:lnTo>
                  <a:pt x="65060" y="39020"/>
                </a:lnTo>
                <a:lnTo>
                  <a:pt x="65070" y="39020"/>
                </a:lnTo>
                <a:lnTo>
                  <a:pt x="65070" y="39070"/>
                </a:lnTo>
                <a:lnTo>
                  <a:pt x="65060" y="39070"/>
                </a:lnTo>
                <a:lnTo>
                  <a:pt x="65060" y="39100"/>
                </a:lnTo>
                <a:lnTo>
                  <a:pt x="64880" y="39100"/>
                </a:lnTo>
                <a:lnTo>
                  <a:pt x="64880" y="39120"/>
                </a:lnTo>
                <a:lnTo>
                  <a:pt x="64870" y="39120"/>
                </a:lnTo>
                <a:lnTo>
                  <a:pt x="64870" y="39190"/>
                </a:lnTo>
                <a:lnTo>
                  <a:pt x="64850" y="39190"/>
                </a:lnTo>
                <a:lnTo>
                  <a:pt x="64850" y="39250"/>
                </a:lnTo>
                <a:lnTo>
                  <a:pt x="64840" y="39250"/>
                </a:lnTo>
                <a:lnTo>
                  <a:pt x="64840" y="39270"/>
                </a:lnTo>
                <a:lnTo>
                  <a:pt x="64810" y="39270"/>
                </a:lnTo>
                <a:lnTo>
                  <a:pt x="64810" y="39300"/>
                </a:lnTo>
                <a:lnTo>
                  <a:pt x="64800" y="39300"/>
                </a:lnTo>
                <a:lnTo>
                  <a:pt x="64800" y="39420"/>
                </a:lnTo>
                <a:lnTo>
                  <a:pt x="64780" y="39420"/>
                </a:lnTo>
                <a:lnTo>
                  <a:pt x="64780" y="39510"/>
                </a:lnTo>
                <a:lnTo>
                  <a:pt x="64770" y="39510"/>
                </a:lnTo>
                <a:lnTo>
                  <a:pt x="64770" y="39600"/>
                </a:lnTo>
                <a:lnTo>
                  <a:pt x="64760" y="39600"/>
                </a:lnTo>
                <a:lnTo>
                  <a:pt x="64760" y="39690"/>
                </a:lnTo>
                <a:lnTo>
                  <a:pt x="64740" y="39690"/>
                </a:lnTo>
                <a:lnTo>
                  <a:pt x="64740" y="39750"/>
                </a:lnTo>
                <a:lnTo>
                  <a:pt x="64730" y="39750"/>
                </a:lnTo>
                <a:lnTo>
                  <a:pt x="64730" y="39820"/>
                </a:lnTo>
                <a:lnTo>
                  <a:pt x="64710" y="39820"/>
                </a:lnTo>
                <a:lnTo>
                  <a:pt x="64710" y="39860"/>
                </a:lnTo>
                <a:lnTo>
                  <a:pt x="64700" y="39860"/>
                </a:lnTo>
                <a:lnTo>
                  <a:pt x="64700" y="39910"/>
                </a:lnTo>
                <a:lnTo>
                  <a:pt x="64690" y="39910"/>
                </a:lnTo>
                <a:lnTo>
                  <a:pt x="64690" y="39950"/>
                </a:lnTo>
                <a:lnTo>
                  <a:pt x="64670" y="39950"/>
                </a:lnTo>
                <a:lnTo>
                  <a:pt x="64670" y="40000"/>
                </a:lnTo>
                <a:lnTo>
                  <a:pt x="64660" y="40000"/>
                </a:lnTo>
                <a:lnTo>
                  <a:pt x="64660" y="40040"/>
                </a:lnTo>
                <a:lnTo>
                  <a:pt x="64650" y="40040"/>
                </a:lnTo>
                <a:lnTo>
                  <a:pt x="64650" y="40060"/>
                </a:lnTo>
                <a:lnTo>
                  <a:pt x="64620" y="40060"/>
                </a:lnTo>
                <a:lnTo>
                  <a:pt x="64620" y="40180"/>
                </a:lnTo>
                <a:lnTo>
                  <a:pt x="64610" y="40180"/>
                </a:lnTo>
                <a:lnTo>
                  <a:pt x="64610" y="40230"/>
                </a:lnTo>
                <a:lnTo>
                  <a:pt x="64590" y="40230"/>
                </a:lnTo>
                <a:lnTo>
                  <a:pt x="64590" y="40240"/>
                </a:lnTo>
                <a:lnTo>
                  <a:pt x="64580" y="40240"/>
                </a:lnTo>
                <a:lnTo>
                  <a:pt x="64580" y="40270"/>
                </a:lnTo>
                <a:lnTo>
                  <a:pt x="64560" y="40270"/>
                </a:lnTo>
                <a:lnTo>
                  <a:pt x="64560" y="40350"/>
                </a:lnTo>
                <a:lnTo>
                  <a:pt x="64550" y="40350"/>
                </a:lnTo>
                <a:lnTo>
                  <a:pt x="64550" y="40390"/>
                </a:lnTo>
                <a:lnTo>
                  <a:pt x="64540" y="40390"/>
                </a:lnTo>
                <a:lnTo>
                  <a:pt x="64540" y="40470"/>
                </a:lnTo>
                <a:lnTo>
                  <a:pt x="64520" y="40470"/>
                </a:lnTo>
                <a:lnTo>
                  <a:pt x="64520" y="40490"/>
                </a:lnTo>
                <a:lnTo>
                  <a:pt x="64510" y="40490"/>
                </a:lnTo>
                <a:lnTo>
                  <a:pt x="64510" y="40520"/>
                </a:lnTo>
                <a:lnTo>
                  <a:pt x="64500" y="40520"/>
                </a:lnTo>
                <a:lnTo>
                  <a:pt x="64500" y="40530"/>
                </a:lnTo>
                <a:lnTo>
                  <a:pt x="64470" y="40530"/>
                </a:lnTo>
                <a:lnTo>
                  <a:pt x="64470" y="40560"/>
                </a:lnTo>
                <a:lnTo>
                  <a:pt x="64450" y="40560"/>
                </a:lnTo>
                <a:lnTo>
                  <a:pt x="64450" y="40590"/>
                </a:lnTo>
                <a:lnTo>
                  <a:pt x="64440" y="40590"/>
                </a:lnTo>
                <a:lnTo>
                  <a:pt x="64440" y="40670"/>
                </a:lnTo>
                <a:lnTo>
                  <a:pt x="64410" y="40670"/>
                </a:lnTo>
                <a:lnTo>
                  <a:pt x="64410" y="40680"/>
                </a:lnTo>
                <a:lnTo>
                  <a:pt x="64400" y="40680"/>
                </a:lnTo>
                <a:lnTo>
                  <a:pt x="64400" y="40700"/>
                </a:lnTo>
                <a:lnTo>
                  <a:pt x="64370" y="40700"/>
                </a:lnTo>
                <a:lnTo>
                  <a:pt x="64370" y="40680"/>
                </a:lnTo>
                <a:lnTo>
                  <a:pt x="64320" y="40680"/>
                </a:lnTo>
                <a:lnTo>
                  <a:pt x="64320" y="40700"/>
                </a:lnTo>
                <a:lnTo>
                  <a:pt x="64290" y="40700"/>
                </a:lnTo>
                <a:lnTo>
                  <a:pt x="64290" y="40710"/>
                </a:lnTo>
                <a:lnTo>
                  <a:pt x="64280" y="40710"/>
                </a:lnTo>
                <a:lnTo>
                  <a:pt x="64280" y="40740"/>
                </a:lnTo>
                <a:lnTo>
                  <a:pt x="64260" y="40740"/>
                </a:lnTo>
                <a:lnTo>
                  <a:pt x="64260" y="40760"/>
                </a:lnTo>
                <a:lnTo>
                  <a:pt x="64250" y="40760"/>
                </a:lnTo>
                <a:lnTo>
                  <a:pt x="64250" y="40770"/>
                </a:lnTo>
                <a:lnTo>
                  <a:pt x="64230" y="40770"/>
                </a:lnTo>
                <a:lnTo>
                  <a:pt x="64230" y="40800"/>
                </a:lnTo>
                <a:lnTo>
                  <a:pt x="64220" y="40800"/>
                </a:lnTo>
                <a:lnTo>
                  <a:pt x="64220" y="40820"/>
                </a:lnTo>
                <a:lnTo>
                  <a:pt x="64210" y="40820"/>
                </a:lnTo>
                <a:lnTo>
                  <a:pt x="64210" y="40840"/>
                </a:lnTo>
                <a:lnTo>
                  <a:pt x="64190" y="40840"/>
                </a:lnTo>
                <a:lnTo>
                  <a:pt x="64190" y="40870"/>
                </a:lnTo>
                <a:lnTo>
                  <a:pt x="64180" y="40870"/>
                </a:lnTo>
                <a:lnTo>
                  <a:pt x="64180" y="40900"/>
                </a:lnTo>
                <a:lnTo>
                  <a:pt x="64170" y="40900"/>
                </a:lnTo>
                <a:lnTo>
                  <a:pt x="64170" y="40930"/>
                </a:lnTo>
                <a:lnTo>
                  <a:pt x="64150" y="40930"/>
                </a:lnTo>
                <a:lnTo>
                  <a:pt x="64150" y="40960"/>
                </a:lnTo>
                <a:lnTo>
                  <a:pt x="64140" y="40960"/>
                </a:lnTo>
                <a:lnTo>
                  <a:pt x="64140" y="40990"/>
                </a:lnTo>
                <a:lnTo>
                  <a:pt x="64120" y="40990"/>
                </a:lnTo>
                <a:lnTo>
                  <a:pt x="64120" y="41020"/>
                </a:lnTo>
                <a:lnTo>
                  <a:pt x="64110" y="41020"/>
                </a:lnTo>
                <a:lnTo>
                  <a:pt x="64110" y="41060"/>
                </a:lnTo>
                <a:lnTo>
                  <a:pt x="64100" y="41060"/>
                </a:lnTo>
                <a:lnTo>
                  <a:pt x="64100" y="41090"/>
                </a:lnTo>
                <a:lnTo>
                  <a:pt x="64080" y="41090"/>
                </a:lnTo>
                <a:lnTo>
                  <a:pt x="64080" y="41110"/>
                </a:lnTo>
                <a:lnTo>
                  <a:pt x="64070" y="41110"/>
                </a:lnTo>
                <a:lnTo>
                  <a:pt x="64070" y="41150"/>
                </a:lnTo>
                <a:lnTo>
                  <a:pt x="64060" y="41150"/>
                </a:lnTo>
                <a:lnTo>
                  <a:pt x="64060" y="41200"/>
                </a:lnTo>
                <a:lnTo>
                  <a:pt x="64040" y="41200"/>
                </a:lnTo>
                <a:lnTo>
                  <a:pt x="64040" y="41310"/>
                </a:lnTo>
                <a:lnTo>
                  <a:pt x="64060" y="41310"/>
                </a:lnTo>
                <a:lnTo>
                  <a:pt x="64060" y="41470"/>
                </a:lnTo>
                <a:lnTo>
                  <a:pt x="64070" y="41470"/>
                </a:lnTo>
                <a:lnTo>
                  <a:pt x="64070" y="41500"/>
                </a:lnTo>
                <a:lnTo>
                  <a:pt x="64080" y="41500"/>
                </a:lnTo>
                <a:lnTo>
                  <a:pt x="64080" y="41550"/>
                </a:lnTo>
                <a:lnTo>
                  <a:pt x="64100" y="41550"/>
                </a:lnTo>
                <a:lnTo>
                  <a:pt x="64100" y="41580"/>
                </a:lnTo>
                <a:lnTo>
                  <a:pt x="64110" y="41580"/>
                </a:lnTo>
                <a:lnTo>
                  <a:pt x="64110" y="41610"/>
                </a:lnTo>
                <a:lnTo>
                  <a:pt x="64120" y="41610"/>
                </a:lnTo>
                <a:lnTo>
                  <a:pt x="64120" y="41820"/>
                </a:lnTo>
                <a:lnTo>
                  <a:pt x="64140" y="41820"/>
                </a:lnTo>
                <a:lnTo>
                  <a:pt x="64140" y="41870"/>
                </a:lnTo>
                <a:lnTo>
                  <a:pt x="64150" y="41870"/>
                </a:lnTo>
                <a:lnTo>
                  <a:pt x="64150" y="41890"/>
                </a:lnTo>
                <a:lnTo>
                  <a:pt x="64170" y="41890"/>
                </a:lnTo>
                <a:lnTo>
                  <a:pt x="64170" y="41900"/>
                </a:lnTo>
                <a:lnTo>
                  <a:pt x="64180" y="41900"/>
                </a:lnTo>
                <a:lnTo>
                  <a:pt x="64180" y="41920"/>
                </a:lnTo>
                <a:lnTo>
                  <a:pt x="64190" y="41920"/>
                </a:lnTo>
                <a:lnTo>
                  <a:pt x="64190" y="41930"/>
                </a:lnTo>
                <a:lnTo>
                  <a:pt x="64210" y="41930"/>
                </a:lnTo>
                <a:lnTo>
                  <a:pt x="64210" y="41950"/>
                </a:lnTo>
                <a:lnTo>
                  <a:pt x="64230" y="41950"/>
                </a:lnTo>
                <a:lnTo>
                  <a:pt x="64230" y="41960"/>
                </a:lnTo>
                <a:lnTo>
                  <a:pt x="64260" y="41960"/>
                </a:lnTo>
                <a:lnTo>
                  <a:pt x="64260" y="41980"/>
                </a:lnTo>
                <a:lnTo>
                  <a:pt x="64290" y="41980"/>
                </a:lnTo>
                <a:lnTo>
                  <a:pt x="64290" y="41990"/>
                </a:lnTo>
                <a:lnTo>
                  <a:pt x="64330" y="41990"/>
                </a:lnTo>
                <a:lnTo>
                  <a:pt x="64330" y="42010"/>
                </a:lnTo>
                <a:lnTo>
                  <a:pt x="64340" y="42010"/>
                </a:lnTo>
                <a:lnTo>
                  <a:pt x="64340" y="42020"/>
                </a:lnTo>
                <a:lnTo>
                  <a:pt x="64370" y="42020"/>
                </a:lnTo>
                <a:lnTo>
                  <a:pt x="64370" y="42040"/>
                </a:lnTo>
                <a:lnTo>
                  <a:pt x="64400" y="42040"/>
                </a:lnTo>
                <a:lnTo>
                  <a:pt x="64400" y="42050"/>
                </a:lnTo>
                <a:lnTo>
                  <a:pt x="64410" y="42050"/>
                </a:lnTo>
                <a:lnTo>
                  <a:pt x="64410" y="42070"/>
                </a:lnTo>
                <a:lnTo>
                  <a:pt x="64430" y="42070"/>
                </a:lnTo>
                <a:lnTo>
                  <a:pt x="64430" y="42080"/>
                </a:lnTo>
                <a:lnTo>
                  <a:pt x="64520" y="42080"/>
                </a:lnTo>
                <a:lnTo>
                  <a:pt x="64520" y="42100"/>
                </a:lnTo>
                <a:lnTo>
                  <a:pt x="64560" y="42100"/>
                </a:lnTo>
                <a:lnTo>
                  <a:pt x="64560" y="42110"/>
                </a:lnTo>
                <a:lnTo>
                  <a:pt x="64580" y="42110"/>
                </a:lnTo>
                <a:lnTo>
                  <a:pt x="64580" y="42130"/>
                </a:lnTo>
                <a:lnTo>
                  <a:pt x="64590" y="42130"/>
                </a:lnTo>
                <a:lnTo>
                  <a:pt x="64590" y="42160"/>
                </a:lnTo>
                <a:lnTo>
                  <a:pt x="64580" y="42160"/>
                </a:lnTo>
                <a:lnTo>
                  <a:pt x="64580" y="42200"/>
                </a:lnTo>
                <a:lnTo>
                  <a:pt x="64590" y="42200"/>
                </a:lnTo>
                <a:lnTo>
                  <a:pt x="64590" y="42220"/>
                </a:lnTo>
                <a:lnTo>
                  <a:pt x="64610" y="42220"/>
                </a:lnTo>
                <a:lnTo>
                  <a:pt x="64610" y="42250"/>
                </a:lnTo>
                <a:lnTo>
                  <a:pt x="64620" y="42250"/>
                </a:lnTo>
                <a:lnTo>
                  <a:pt x="64620" y="42270"/>
                </a:lnTo>
                <a:lnTo>
                  <a:pt x="64630" y="42270"/>
                </a:lnTo>
                <a:lnTo>
                  <a:pt x="64630" y="42280"/>
                </a:lnTo>
                <a:lnTo>
                  <a:pt x="64650" y="42280"/>
                </a:lnTo>
                <a:lnTo>
                  <a:pt x="64650" y="42310"/>
                </a:lnTo>
                <a:lnTo>
                  <a:pt x="64660" y="42310"/>
                </a:lnTo>
                <a:lnTo>
                  <a:pt x="64660" y="42330"/>
                </a:lnTo>
                <a:lnTo>
                  <a:pt x="64670" y="42330"/>
                </a:lnTo>
                <a:lnTo>
                  <a:pt x="64670" y="42340"/>
                </a:lnTo>
                <a:lnTo>
                  <a:pt x="64700" y="42340"/>
                </a:lnTo>
                <a:lnTo>
                  <a:pt x="64700" y="42360"/>
                </a:lnTo>
                <a:lnTo>
                  <a:pt x="64740" y="42360"/>
                </a:lnTo>
                <a:lnTo>
                  <a:pt x="64740" y="42370"/>
                </a:lnTo>
                <a:lnTo>
                  <a:pt x="64760" y="42370"/>
                </a:lnTo>
                <a:lnTo>
                  <a:pt x="64760" y="42390"/>
                </a:lnTo>
                <a:lnTo>
                  <a:pt x="64780" y="42390"/>
                </a:lnTo>
                <a:lnTo>
                  <a:pt x="64780" y="42400"/>
                </a:lnTo>
                <a:lnTo>
                  <a:pt x="64810" y="42400"/>
                </a:lnTo>
                <a:lnTo>
                  <a:pt x="64810" y="42430"/>
                </a:lnTo>
                <a:lnTo>
                  <a:pt x="64820" y="42430"/>
                </a:lnTo>
                <a:lnTo>
                  <a:pt x="64820" y="42550"/>
                </a:lnTo>
                <a:lnTo>
                  <a:pt x="64810" y="42550"/>
                </a:lnTo>
                <a:lnTo>
                  <a:pt x="64810" y="42590"/>
                </a:lnTo>
                <a:lnTo>
                  <a:pt x="64820" y="42590"/>
                </a:lnTo>
                <a:lnTo>
                  <a:pt x="64820" y="42600"/>
                </a:lnTo>
                <a:lnTo>
                  <a:pt x="64810" y="42600"/>
                </a:lnTo>
                <a:lnTo>
                  <a:pt x="64810" y="42620"/>
                </a:lnTo>
                <a:lnTo>
                  <a:pt x="64800" y="42620"/>
                </a:lnTo>
                <a:lnTo>
                  <a:pt x="64800" y="42660"/>
                </a:lnTo>
                <a:lnTo>
                  <a:pt x="64810" y="42660"/>
                </a:lnTo>
                <a:lnTo>
                  <a:pt x="64810" y="42750"/>
                </a:lnTo>
                <a:lnTo>
                  <a:pt x="64820" y="42750"/>
                </a:lnTo>
                <a:lnTo>
                  <a:pt x="64820" y="42770"/>
                </a:lnTo>
                <a:lnTo>
                  <a:pt x="64840" y="42770"/>
                </a:lnTo>
                <a:lnTo>
                  <a:pt x="64840" y="42930"/>
                </a:lnTo>
                <a:lnTo>
                  <a:pt x="64850" y="42930"/>
                </a:lnTo>
                <a:lnTo>
                  <a:pt x="64850" y="42950"/>
                </a:lnTo>
                <a:lnTo>
                  <a:pt x="64870" y="42950"/>
                </a:lnTo>
                <a:lnTo>
                  <a:pt x="64870" y="42980"/>
                </a:lnTo>
                <a:lnTo>
                  <a:pt x="64880" y="42980"/>
                </a:lnTo>
                <a:lnTo>
                  <a:pt x="64880" y="43040"/>
                </a:lnTo>
                <a:lnTo>
                  <a:pt x="64890" y="43040"/>
                </a:lnTo>
                <a:lnTo>
                  <a:pt x="64890" y="43060"/>
                </a:lnTo>
                <a:lnTo>
                  <a:pt x="64910" y="43060"/>
                </a:lnTo>
                <a:lnTo>
                  <a:pt x="64910" y="43090"/>
                </a:lnTo>
                <a:lnTo>
                  <a:pt x="64920" y="43090"/>
                </a:lnTo>
                <a:lnTo>
                  <a:pt x="64920" y="43120"/>
                </a:lnTo>
                <a:lnTo>
                  <a:pt x="64910" y="43120"/>
                </a:lnTo>
                <a:lnTo>
                  <a:pt x="64910" y="43130"/>
                </a:lnTo>
                <a:lnTo>
                  <a:pt x="64920" y="43130"/>
                </a:lnTo>
                <a:lnTo>
                  <a:pt x="64920" y="43160"/>
                </a:lnTo>
                <a:lnTo>
                  <a:pt x="64930" y="43160"/>
                </a:lnTo>
                <a:lnTo>
                  <a:pt x="64930" y="43190"/>
                </a:lnTo>
                <a:lnTo>
                  <a:pt x="64950" y="43190"/>
                </a:lnTo>
                <a:lnTo>
                  <a:pt x="64950" y="43210"/>
                </a:lnTo>
                <a:lnTo>
                  <a:pt x="64960" y="43210"/>
                </a:lnTo>
                <a:lnTo>
                  <a:pt x="64960" y="43240"/>
                </a:lnTo>
                <a:lnTo>
                  <a:pt x="64980" y="43240"/>
                </a:lnTo>
                <a:lnTo>
                  <a:pt x="64980" y="43300"/>
                </a:lnTo>
                <a:lnTo>
                  <a:pt x="64990" y="43300"/>
                </a:lnTo>
                <a:lnTo>
                  <a:pt x="64990" y="43320"/>
                </a:lnTo>
                <a:lnTo>
                  <a:pt x="65000" y="43320"/>
                </a:lnTo>
                <a:lnTo>
                  <a:pt x="65000" y="43300"/>
                </a:lnTo>
                <a:lnTo>
                  <a:pt x="65040" y="43300"/>
                </a:lnTo>
                <a:lnTo>
                  <a:pt x="65040" y="43320"/>
                </a:lnTo>
                <a:lnTo>
                  <a:pt x="65110" y="43320"/>
                </a:lnTo>
                <a:lnTo>
                  <a:pt x="65110" y="43330"/>
                </a:lnTo>
                <a:lnTo>
                  <a:pt x="65140" y="43330"/>
                </a:lnTo>
                <a:lnTo>
                  <a:pt x="65140" y="43350"/>
                </a:lnTo>
                <a:lnTo>
                  <a:pt x="65180" y="43350"/>
                </a:lnTo>
                <a:lnTo>
                  <a:pt x="65180" y="43360"/>
                </a:lnTo>
                <a:lnTo>
                  <a:pt x="65200" y="43360"/>
                </a:lnTo>
                <a:lnTo>
                  <a:pt x="65200" y="43380"/>
                </a:lnTo>
                <a:lnTo>
                  <a:pt x="65220" y="43380"/>
                </a:lnTo>
                <a:lnTo>
                  <a:pt x="65220" y="43390"/>
                </a:lnTo>
                <a:lnTo>
                  <a:pt x="65250" y="43390"/>
                </a:lnTo>
                <a:lnTo>
                  <a:pt x="65250" y="43410"/>
                </a:lnTo>
                <a:lnTo>
                  <a:pt x="65330" y="43410"/>
                </a:lnTo>
                <a:lnTo>
                  <a:pt x="65330" y="43420"/>
                </a:lnTo>
                <a:lnTo>
                  <a:pt x="65350" y="43420"/>
                </a:lnTo>
                <a:lnTo>
                  <a:pt x="65350" y="43440"/>
                </a:lnTo>
                <a:lnTo>
                  <a:pt x="65360" y="43440"/>
                </a:lnTo>
                <a:lnTo>
                  <a:pt x="65360" y="43450"/>
                </a:lnTo>
                <a:lnTo>
                  <a:pt x="65370" y="43450"/>
                </a:lnTo>
                <a:lnTo>
                  <a:pt x="65370" y="43480"/>
                </a:lnTo>
                <a:lnTo>
                  <a:pt x="65390" y="43480"/>
                </a:lnTo>
                <a:lnTo>
                  <a:pt x="65390" y="43500"/>
                </a:lnTo>
                <a:lnTo>
                  <a:pt x="65400" y="43500"/>
                </a:lnTo>
                <a:lnTo>
                  <a:pt x="65400" y="43510"/>
                </a:lnTo>
                <a:lnTo>
                  <a:pt x="65460" y="43510"/>
                </a:lnTo>
                <a:lnTo>
                  <a:pt x="65460" y="43500"/>
                </a:lnTo>
                <a:lnTo>
                  <a:pt x="65470" y="43500"/>
                </a:lnTo>
                <a:lnTo>
                  <a:pt x="65470" y="43510"/>
                </a:lnTo>
                <a:lnTo>
                  <a:pt x="65510" y="43510"/>
                </a:lnTo>
                <a:lnTo>
                  <a:pt x="65510" y="43530"/>
                </a:lnTo>
                <a:lnTo>
                  <a:pt x="65550" y="43530"/>
                </a:lnTo>
                <a:lnTo>
                  <a:pt x="65550" y="43540"/>
                </a:lnTo>
                <a:lnTo>
                  <a:pt x="65570" y="43540"/>
                </a:lnTo>
                <a:lnTo>
                  <a:pt x="65570" y="43560"/>
                </a:lnTo>
                <a:lnTo>
                  <a:pt x="65580" y="43560"/>
                </a:lnTo>
                <a:lnTo>
                  <a:pt x="65580" y="43570"/>
                </a:lnTo>
                <a:lnTo>
                  <a:pt x="65650" y="43570"/>
                </a:lnTo>
                <a:lnTo>
                  <a:pt x="65650" y="43560"/>
                </a:lnTo>
                <a:lnTo>
                  <a:pt x="65680" y="43560"/>
                </a:lnTo>
                <a:lnTo>
                  <a:pt x="65680" y="43540"/>
                </a:lnTo>
                <a:lnTo>
                  <a:pt x="65700" y="43540"/>
                </a:lnTo>
                <a:lnTo>
                  <a:pt x="65700" y="43530"/>
                </a:lnTo>
                <a:lnTo>
                  <a:pt x="65730" y="43530"/>
                </a:lnTo>
                <a:lnTo>
                  <a:pt x="65730" y="43510"/>
                </a:lnTo>
                <a:lnTo>
                  <a:pt x="65760" y="43510"/>
                </a:lnTo>
                <a:lnTo>
                  <a:pt x="65760" y="43500"/>
                </a:lnTo>
                <a:lnTo>
                  <a:pt x="65790" y="43500"/>
                </a:lnTo>
                <a:lnTo>
                  <a:pt x="65790" y="43480"/>
                </a:lnTo>
                <a:lnTo>
                  <a:pt x="65810" y="43480"/>
                </a:lnTo>
                <a:lnTo>
                  <a:pt x="65810" y="43470"/>
                </a:lnTo>
                <a:lnTo>
                  <a:pt x="65840" y="43470"/>
                </a:lnTo>
                <a:lnTo>
                  <a:pt x="65840" y="43450"/>
                </a:lnTo>
                <a:lnTo>
                  <a:pt x="65870" y="43450"/>
                </a:lnTo>
                <a:lnTo>
                  <a:pt x="65870" y="43440"/>
                </a:lnTo>
                <a:lnTo>
                  <a:pt x="65900" y="43440"/>
                </a:lnTo>
                <a:lnTo>
                  <a:pt x="65900" y="43420"/>
                </a:lnTo>
                <a:lnTo>
                  <a:pt x="65920" y="43420"/>
                </a:lnTo>
                <a:lnTo>
                  <a:pt x="65920" y="43410"/>
                </a:lnTo>
                <a:lnTo>
                  <a:pt x="65950" y="43410"/>
                </a:lnTo>
                <a:lnTo>
                  <a:pt x="65950" y="43390"/>
                </a:lnTo>
                <a:lnTo>
                  <a:pt x="65960" y="43390"/>
                </a:lnTo>
                <a:lnTo>
                  <a:pt x="65960" y="43380"/>
                </a:lnTo>
                <a:lnTo>
                  <a:pt x="65990" y="43380"/>
                </a:lnTo>
                <a:lnTo>
                  <a:pt x="65990" y="43360"/>
                </a:lnTo>
                <a:lnTo>
                  <a:pt x="66020" y="43360"/>
                </a:lnTo>
                <a:lnTo>
                  <a:pt x="66020" y="43350"/>
                </a:lnTo>
                <a:lnTo>
                  <a:pt x="66050" y="43350"/>
                </a:lnTo>
                <a:lnTo>
                  <a:pt x="66050" y="43330"/>
                </a:lnTo>
                <a:lnTo>
                  <a:pt x="66060" y="43330"/>
                </a:lnTo>
                <a:lnTo>
                  <a:pt x="66060" y="43320"/>
                </a:lnTo>
                <a:lnTo>
                  <a:pt x="66090" y="43320"/>
                </a:lnTo>
                <a:lnTo>
                  <a:pt x="66090" y="43300"/>
                </a:lnTo>
                <a:lnTo>
                  <a:pt x="66120" y="43300"/>
                </a:lnTo>
                <a:lnTo>
                  <a:pt x="66120" y="43280"/>
                </a:lnTo>
                <a:lnTo>
                  <a:pt x="66140" y="43280"/>
                </a:lnTo>
                <a:lnTo>
                  <a:pt x="66140" y="43270"/>
                </a:lnTo>
                <a:lnTo>
                  <a:pt x="66170" y="43270"/>
                </a:lnTo>
                <a:lnTo>
                  <a:pt x="66170" y="43250"/>
                </a:lnTo>
                <a:lnTo>
                  <a:pt x="66210" y="43250"/>
                </a:lnTo>
                <a:lnTo>
                  <a:pt x="66210" y="43240"/>
                </a:lnTo>
                <a:lnTo>
                  <a:pt x="66250" y="43240"/>
                </a:lnTo>
                <a:lnTo>
                  <a:pt x="66250" y="43220"/>
                </a:lnTo>
                <a:lnTo>
                  <a:pt x="66280" y="43220"/>
                </a:lnTo>
                <a:lnTo>
                  <a:pt x="66280" y="43210"/>
                </a:lnTo>
                <a:lnTo>
                  <a:pt x="66350" y="43210"/>
                </a:lnTo>
                <a:lnTo>
                  <a:pt x="66350" y="43190"/>
                </a:lnTo>
                <a:lnTo>
                  <a:pt x="66450" y="43190"/>
                </a:lnTo>
                <a:lnTo>
                  <a:pt x="66450" y="43180"/>
                </a:lnTo>
                <a:lnTo>
                  <a:pt x="66540" y="43180"/>
                </a:lnTo>
                <a:lnTo>
                  <a:pt x="66540" y="43190"/>
                </a:lnTo>
                <a:lnTo>
                  <a:pt x="66600" y="43190"/>
                </a:lnTo>
                <a:lnTo>
                  <a:pt x="66600" y="43210"/>
                </a:lnTo>
                <a:lnTo>
                  <a:pt x="66650" y="43210"/>
                </a:lnTo>
                <a:lnTo>
                  <a:pt x="66650" y="43220"/>
                </a:lnTo>
                <a:lnTo>
                  <a:pt x="66690" y="43220"/>
                </a:lnTo>
                <a:lnTo>
                  <a:pt x="66690" y="43240"/>
                </a:lnTo>
                <a:lnTo>
                  <a:pt x="66730" y="43240"/>
                </a:lnTo>
                <a:lnTo>
                  <a:pt x="66730" y="43250"/>
                </a:lnTo>
                <a:lnTo>
                  <a:pt x="66770" y="43250"/>
                </a:lnTo>
                <a:lnTo>
                  <a:pt x="66770" y="43270"/>
                </a:lnTo>
                <a:lnTo>
                  <a:pt x="66820" y="43270"/>
                </a:lnTo>
                <a:lnTo>
                  <a:pt x="66820" y="43280"/>
                </a:lnTo>
                <a:lnTo>
                  <a:pt x="66840" y="43280"/>
                </a:lnTo>
                <a:lnTo>
                  <a:pt x="66840" y="43300"/>
                </a:lnTo>
                <a:lnTo>
                  <a:pt x="66880" y="43300"/>
                </a:lnTo>
                <a:lnTo>
                  <a:pt x="66880" y="43280"/>
                </a:lnTo>
                <a:lnTo>
                  <a:pt x="66950" y="43280"/>
                </a:lnTo>
                <a:lnTo>
                  <a:pt x="66950" y="43300"/>
                </a:lnTo>
                <a:lnTo>
                  <a:pt x="67020" y="43300"/>
                </a:lnTo>
                <a:lnTo>
                  <a:pt x="67020" y="43320"/>
                </a:lnTo>
                <a:lnTo>
                  <a:pt x="67040" y="43320"/>
                </a:lnTo>
                <a:lnTo>
                  <a:pt x="67040" y="43330"/>
                </a:lnTo>
                <a:lnTo>
                  <a:pt x="67050" y="43330"/>
                </a:lnTo>
                <a:lnTo>
                  <a:pt x="67050" y="43350"/>
                </a:lnTo>
                <a:lnTo>
                  <a:pt x="67060" y="43350"/>
                </a:lnTo>
                <a:lnTo>
                  <a:pt x="67060" y="43380"/>
                </a:lnTo>
                <a:lnTo>
                  <a:pt x="67050" y="43380"/>
                </a:lnTo>
                <a:lnTo>
                  <a:pt x="67050" y="43390"/>
                </a:lnTo>
                <a:lnTo>
                  <a:pt x="66990" y="43390"/>
                </a:lnTo>
                <a:lnTo>
                  <a:pt x="66990" y="43410"/>
                </a:lnTo>
                <a:lnTo>
                  <a:pt x="66910" y="43410"/>
                </a:lnTo>
                <a:lnTo>
                  <a:pt x="66910" y="43390"/>
                </a:lnTo>
                <a:lnTo>
                  <a:pt x="66900" y="43390"/>
                </a:lnTo>
                <a:lnTo>
                  <a:pt x="66900" y="43380"/>
                </a:lnTo>
                <a:lnTo>
                  <a:pt x="66880" y="43380"/>
                </a:lnTo>
                <a:lnTo>
                  <a:pt x="66880" y="43360"/>
                </a:lnTo>
                <a:lnTo>
                  <a:pt x="66870" y="43360"/>
                </a:lnTo>
                <a:lnTo>
                  <a:pt x="66870" y="43350"/>
                </a:lnTo>
                <a:lnTo>
                  <a:pt x="66840" y="43350"/>
                </a:lnTo>
                <a:lnTo>
                  <a:pt x="66840" y="43330"/>
                </a:lnTo>
                <a:lnTo>
                  <a:pt x="66820" y="43330"/>
                </a:lnTo>
                <a:lnTo>
                  <a:pt x="66820" y="43320"/>
                </a:lnTo>
                <a:lnTo>
                  <a:pt x="66770" y="43320"/>
                </a:lnTo>
                <a:lnTo>
                  <a:pt x="66770" y="43300"/>
                </a:lnTo>
                <a:lnTo>
                  <a:pt x="66730" y="43300"/>
                </a:lnTo>
                <a:lnTo>
                  <a:pt x="66730" y="43280"/>
                </a:lnTo>
                <a:lnTo>
                  <a:pt x="66690" y="43280"/>
                </a:lnTo>
                <a:lnTo>
                  <a:pt x="66690" y="43270"/>
                </a:lnTo>
                <a:lnTo>
                  <a:pt x="66650" y="43270"/>
                </a:lnTo>
                <a:lnTo>
                  <a:pt x="66650" y="43250"/>
                </a:lnTo>
                <a:lnTo>
                  <a:pt x="66600" y="43250"/>
                </a:lnTo>
                <a:lnTo>
                  <a:pt x="66600" y="43240"/>
                </a:lnTo>
                <a:lnTo>
                  <a:pt x="66540" y="43240"/>
                </a:lnTo>
                <a:lnTo>
                  <a:pt x="66540" y="43220"/>
                </a:lnTo>
                <a:lnTo>
                  <a:pt x="66450" y="43220"/>
                </a:lnTo>
                <a:lnTo>
                  <a:pt x="66450" y="43240"/>
                </a:lnTo>
                <a:lnTo>
                  <a:pt x="66350" y="43240"/>
                </a:lnTo>
                <a:lnTo>
                  <a:pt x="66350" y="43250"/>
                </a:lnTo>
                <a:lnTo>
                  <a:pt x="66280" y="43250"/>
                </a:lnTo>
                <a:lnTo>
                  <a:pt x="66280" y="43270"/>
                </a:lnTo>
                <a:lnTo>
                  <a:pt x="66250" y="43270"/>
                </a:lnTo>
                <a:lnTo>
                  <a:pt x="66250" y="43280"/>
                </a:lnTo>
                <a:lnTo>
                  <a:pt x="66210" y="43280"/>
                </a:lnTo>
                <a:lnTo>
                  <a:pt x="66210" y="43300"/>
                </a:lnTo>
                <a:lnTo>
                  <a:pt x="66170" y="43300"/>
                </a:lnTo>
                <a:lnTo>
                  <a:pt x="66170" y="43320"/>
                </a:lnTo>
                <a:lnTo>
                  <a:pt x="66140" y="43320"/>
                </a:lnTo>
                <a:lnTo>
                  <a:pt x="66140" y="43330"/>
                </a:lnTo>
                <a:lnTo>
                  <a:pt x="66120" y="43330"/>
                </a:lnTo>
                <a:lnTo>
                  <a:pt x="66120" y="43350"/>
                </a:lnTo>
                <a:lnTo>
                  <a:pt x="66090" y="43350"/>
                </a:lnTo>
                <a:lnTo>
                  <a:pt x="66090" y="43360"/>
                </a:lnTo>
                <a:lnTo>
                  <a:pt x="66060" y="43360"/>
                </a:lnTo>
                <a:lnTo>
                  <a:pt x="66060" y="43380"/>
                </a:lnTo>
                <a:lnTo>
                  <a:pt x="66050" y="43380"/>
                </a:lnTo>
                <a:lnTo>
                  <a:pt x="66050" y="43390"/>
                </a:lnTo>
                <a:lnTo>
                  <a:pt x="66020" y="43390"/>
                </a:lnTo>
                <a:lnTo>
                  <a:pt x="66020" y="43410"/>
                </a:lnTo>
                <a:lnTo>
                  <a:pt x="65990" y="43410"/>
                </a:lnTo>
                <a:lnTo>
                  <a:pt x="65990" y="43420"/>
                </a:lnTo>
                <a:lnTo>
                  <a:pt x="65960" y="43420"/>
                </a:lnTo>
                <a:lnTo>
                  <a:pt x="65960" y="43440"/>
                </a:lnTo>
                <a:lnTo>
                  <a:pt x="65950" y="43440"/>
                </a:lnTo>
                <a:lnTo>
                  <a:pt x="65950" y="43450"/>
                </a:lnTo>
                <a:lnTo>
                  <a:pt x="65920" y="43450"/>
                </a:lnTo>
                <a:lnTo>
                  <a:pt x="65920" y="43470"/>
                </a:lnTo>
                <a:lnTo>
                  <a:pt x="65900" y="43470"/>
                </a:lnTo>
                <a:lnTo>
                  <a:pt x="65900" y="43480"/>
                </a:lnTo>
                <a:lnTo>
                  <a:pt x="65870" y="43480"/>
                </a:lnTo>
                <a:lnTo>
                  <a:pt x="65870" y="43500"/>
                </a:lnTo>
                <a:lnTo>
                  <a:pt x="65840" y="43500"/>
                </a:lnTo>
                <a:lnTo>
                  <a:pt x="65840" y="43510"/>
                </a:lnTo>
                <a:lnTo>
                  <a:pt x="65810" y="43510"/>
                </a:lnTo>
                <a:lnTo>
                  <a:pt x="65810" y="43530"/>
                </a:lnTo>
                <a:lnTo>
                  <a:pt x="65790" y="43530"/>
                </a:lnTo>
                <a:lnTo>
                  <a:pt x="65790" y="43540"/>
                </a:lnTo>
                <a:lnTo>
                  <a:pt x="65760" y="43540"/>
                </a:lnTo>
                <a:lnTo>
                  <a:pt x="65760" y="43560"/>
                </a:lnTo>
                <a:lnTo>
                  <a:pt x="65730" y="43560"/>
                </a:lnTo>
                <a:lnTo>
                  <a:pt x="65730" y="43570"/>
                </a:lnTo>
                <a:lnTo>
                  <a:pt x="65700" y="43570"/>
                </a:lnTo>
                <a:lnTo>
                  <a:pt x="65700" y="43590"/>
                </a:lnTo>
                <a:lnTo>
                  <a:pt x="65680" y="43590"/>
                </a:lnTo>
                <a:lnTo>
                  <a:pt x="65680" y="43600"/>
                </a:lnTo>
                <a:lnTo>
                  <a:pt x="65650" y="43600"/>
                </a:lnTo>
                <a:lnTo>
                  <a:pt x="65650" y="43630"/>
                </a:lnTo>
                <a:lnTo>
                  <a:pt x="65640" y="43630"/>
                </a:lnTo>
                <a:lnTo>
                  <a:pt x="65640" y="43650"/>
                </a:lnTo>
                <a:lnTo>
                  <a:pt x="65650" y="43650"/>
                </a:lnTo>
                <a:lnTo>
                  <a:pt x="65650" y="43670"/>
                </a:lnTo>
                <a:lnTo>
                  <a:pt x="65660" y="43670"/>
                </a:lnTo>
                <a:lnTo>
                  <a:pt x="65660" y="43680"/>
                </a:lnTo>
                <a:lnTo>
                  <a:pt x="65680" y="43680"/>
                </a:lnTo>
                <a:lnTo>
                  <a:pt x="65680" y="43700"/>
                </a:lnTo>
                <a:lnTo>
                  <a:pt x="65730" y="43700"/>
                </a:lnTo>
                <a:lnTo>
                  <a:pt x="65730" y="43680"/>
                </a:lnTo>
                <a:lnTo>
                  <a:pt x="65760" y="43680"/>
                </a:lnTo>
                <a:lnTo>
                  <a:pt x="65760" y="43700"/>
                </a:lnTo>
                <a:lnTo>
                  <a:pt x="65790" y="43700"/>
                </a:lnTo>
                <a:lnTo>
                  <a:pt x="65790" y="43730"/>
                </a:lnTo>
                <a:lnTo>
                  <a:pt x="65800" y="43730"/>
                </a:lnTo>
                <a:lnTo>
                  <a:pt x="65800" y="43740"/>
                </a:lnTo>
                <a:lnTo>
                  <a:pt x="65810" y="43740"/>
                </a:lnTo>
                <a:lnTo>
                  <a:pt x="65810" y="43790"/>
                </a:lnTo>
                <a:lnTo>
                  <a:pt x="65830" y="43790"/>
                </a:lnTo>
                <a:lnTo>
                  <a:pt x="65830" y="43800"/>
                </a:lnTo>
                <a:lnTo>
                  <a:pt x="65840" y="43800"/>
                </a:lnTo>
                <a:lnTo>
                  <a:pt x="65840" y="43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