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 Dawhah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Qatar • State Map | Fully Editable Vector Shape</a:t>
            </a:r>
          </a:p>
        </p:txBody>
      </p:sp>
      <p:sp>
        <p:nvSpPr>
          <p:cNvPr id="101" name="Ad Dawh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280" y="56640"/>
                </a:moveTo>
                <a:lnTo>
                  <a:pt x="68930" y="56610"/>
                </a:lnTo>
                <a:lnTo>
                  <a:pt x="68100" y="56810"/>
                </a:lnTo>
                <a:lnTo>
                  <a:pt x="67620" y="57000"/>
                </a:lnTo>
                <a:lnTo>
                  <a:pt x="66970" y="57120"/>
                </a:lnTo>
                <a:lnTo>
                  <a:pt x="64370" y="55410"/>
                </a:lnTo>
                <a:lnTo>
                  <a:pt x="64820" y="54920"/>
                </a:lnTo>
                <a:lnTo>
                  <a:pt x="63780" y="53450"/>
                </a:lnTo>
                <a:lnTo>
                  <a:pt x="63380" y="51420"/>
                </a:lnTo>
                <a:lnTo>
                  <a:pt x="62560" y="50030"/>
                </a:lnTo>
                <a:lnTo>
                  <a:pt x="62460" y="49630"/>
                </a:lnTo>
                <a:lnTo>
                  <a:pt x="64780" y="47870"/>
                </a:lnTo>
                <a:lnTo>
                  <a:pt x="63810" y="43830"/>
                </a:lnTo>
                <a:lnTo>
                  <a:pt x="65840" y="43830"/>
                </a:lnTo>
                <a:lnTo>
                  <a:pt x="65850" y="43830"/>
                </a:lnTo>
                <a:lnTo>
                  <a:pt x="65850" y="43860"/>
                </a:lnTo>
                <a:lnTo>
                  <a:pt x="65870" y="43860"/>
                </a:lnTo>
                <a:lnTo>
                  <a:pt x="65870" y="43880"/>
                </a:lnTo>
                <a:lnTo>
                  <a:pt x="65880" y="43880"/>
                </a:lnTo>
                <a:lnTo>
                  <a:pt x="65880" y="43890"/>
                </a:lnTo>
                <a:lnTo>
                  <a:pt x="65870" y="43890"/>
                </a:lnTo>
                <a:lnTo>
                  <a:pt x="65870" y="43910"/>
                </a:lnTo>
                <a:lnTo>
                  <a:pt x="65880" y="43910"/>
                </a:lnTo>
                <a:lnTo>
                  <a:pt x="65880" y="44000"/>
                </a:lnTo>
                <a:lnTo>
                  <a:pt x="65900" y="44000"/>
                </a:lnTo>
                <a:lnTo>
                  <a:pt x="65900" y="44060"/>
                </a:lnTo>
                <a:lnTo>
                  <a:pt x="65910" y="44060"/>
                </a:lnTo>
                <a:lnTo>
                  <a:pt x="65910" y="44140"/>
                </a:lnTo>
                <a:lnTo>
                  <a:pt x="65920" y="44140"/>
                </a:lnTo>
                <a:lnTo>
                  <a:pt x="65920" y="44170"/>
                </a:lnTo>
                <a:lnTo>
                  <a:pt x="65940" y="44170"/>
                </a:lnTo>
                <a:lnTo>
                  <a:pt x="65940" y="44210"/>
                </a:lnTo>
                <a:lnTo>
                  <a:pt x="65920" y="44210"/>
                </a:lnTo>
                <a:lnTo>
                  <a:pt x="65920" y="44230"/>
                </a:lnTo>
                <a:lnTo>
                  <a:pt x="65910" y="44230"/>
                </a:lnTo>
                <a:lnTo>
                  <a:pt x="65910" y="44240"/>
                </a:lnTo>
                <a:lnTo>
                  <a:pt x="65920" y="44240"/>
                </a:lnTo>
                <a:lnTo>
                  <a:pt x="65920" y="44260"/>
                </a:lnTo>
                <a:lnTo>
                  <a:pt x="65940" y="44260"/>
                </a:lnTo>
                <a:lnTo>
                  <a:pt x="65940" y="44270"/>
                </a:lnTo>
                <a:lnTo>
                  <a:pt x="65950" y="44270"/>
                </a:lnTo>
                <a:lnTo>
                  <a:pt x="65950" y="44290"/>
                </a:lnTo>
                <a:lnTo>
                  <a:pt x="66020" y="44290"/>
                </a:lnTo>
                <a:lnTo>
                  <a:pt x="66020" y="44300"/>
                </a:lnTo>
                <a:lnTo>
                  <a:pt x="66030" y="44300"/>
                </a:lnTo>
                <a:lnTo>
                  <a:pt x="66030" y="44320"/>
                </a:lnTo>
                <a:lnTo>
                  <a:pt x="66050" y="44320"/>
                </a:lnTo>
                <a:lnTo>
                  <a:pt x="66050" y="44350"/>
                </a:lnTo>
                <a:lnTo>
                  <a:pt x="66060" y="44350"/>
                </a:lnTo>
                <a:lnTo>
                  <a:pt x="66060" y="44360"/>
                </a:lnTo>
                <a:lnTo>
                  <a:pt x="66070" y="44360"/>
                </a:lnTo>
                <a:lnTo>
                  <a:pt x="66070" y="44380"/>
                </a:lnTo>
                <a:lnTo>
                  <a:pt x="66090" y="44380"/>
                </a:lnTo>
                <a:lnTo>
                  <a:pt x="66090" y="44400"/>
                </a:lnTo>
                <a:lnTo>
                  <a:pt x="66100" y="44400"/>
                </a:lnTo>
                <a:lnTo>
                  <a:pt x="66100" y="44410"/>
                </a:lnTo>
                <a:lnTo>
                  <a:pt x="66120" y="44410"/>
                </a:lnTo>
                <a:lnTo>
                  <a:pt x="66120" y="44430"/>
                </a:lnTo>
                <a:lnTo>
                  <a:pt x="66130" y="44430"/>
                </a:lnTo>
                <a:lnTo>
                  <a:pt x="66130" y="44440"/>
                </a:lnTo>
                <a:lnTo>
                  <a:pt x="66140" y="44440"/>
                </a:lnTo>
                <a:lnTo>
                  <a:pt x="66140" y="44460"/>
                </a:lnTo>
                <a:lnTo>
                  <a:pt x="66180" y="44460"/>
                </a:lnTo>
                <a:lnTo>
                  <a:pt x="66180" y="44470"/>
                </a:lnTo>
                <a:lnTo>
                  <a:pt x="66200" y="44470"/>
                </a:lnTo>
                <a:lnTo>
                  <a:pt x="66200" y="44490"/>
                </a:lnTo>
                <a:lnTo>
                  <a:pt x="66250" y="44490"/>
                </a:lnTo>
                <a:lnTo>
                  <a:pt x="66250" y="44500"/>
                </a:lnTo>
                <a:lnTo>
                  <a:pt x="66270" y="44500"/>
                </a:lnTo>
                <a:lnTo>
                  <a:pt x="66270" y="44520"/>
                </a:lnTo>
                <a:lnTo>
                  <a:pt x="66320" y="44520"/>
                </a:lnTo>
                <a:lnTo>
                  <a:pt x="66320" y="44530"/>
                </a:lnTo>
                <a:lnTo>
                  <a:pt x="66340" y="44530"/>
                </a:lnTo>
                <a:lnTo>
                  <a:pt x="66340" y="44550"/>
                </a:lnTo>
                <a:lnTo>
                  <a:pt x="66350" y="44550"/>
                </a:lnTo>
                <a:lnTo>
                  <a:pt x="66350" y="44560"/>
                </a:lnTo>
                <a:lnTo>
                  <a:pt x="66360" y="44560"/>
                </a:lnTo>
                <a:lnTo>
                  <a:pt x="66360" y="44580"/>
                </a:lnTo>
                <a:lnTo>
                  <a:pt x="66380" y="44580"/>
                </a:lnTo>
                <a:lnTo>
                  <a:pt x="66380" y="44590"/>
                </a:lnTo>
                <a:lnTo>
                  <a:pt x="66390" y="44590"/>
                </a:lnTo>
                <a:lnTo>
                  <a:pt x="66390" y="44610"/>
                </a:lnTo>
                <a:lnTo>
                  <a:pt x="66420" y="44610"/>
                </a:lnTo>
                <a:lnTo>
                  <a:pt x="66420" y="44620"/>
                </a:lnTo>
                <a:lnTo>
                  <a:pt x="66430" y="44620"/>
                </a:lnTo>
                <a:lnTo>
                  <a:pt x="66430" y="44640"/>
                </a:lnTo>
                <a:lnTo>
                  <a:pt x="66450" y="44640"/>
                </a:lnTo>
                <a:lnTo>
                  <a:pt x="66450" y="44650"/>
                </a:lnTo>
                <a:lnTo>
                  <a:pt x="66470" y="44650"/>
                </a:lnTo>
                <a:lnTo>
                  <a:pt x="66470" y="44670"/>
                </a:lnTo>
                <a:lnTo>
                  <a:pt x="66490" y="44670"/>
                </a:lnTo>
                <a:lnTo>
                  <a:pt x="66490" y="44680"/>
                </a:lnTo>
                <a:lnTo>
                  <a:pt x="66510" y="44680"/>
                </a:lnTo>
                <a:lnTo>
                  <a:pt x="66510" y="44700"/>
                </a:lnTo>
                <a:lnTo>
                  <a:pt x="66530" y="44700"/>
                </a:lnTo>
                <a:lnTo>
                  <a:pt x="66530" y="44710"/>
                </a:lnTo>
                <a:lnTo>
                  <a:pt x="66540" y="44710"/>
                </a:lnTo>
                <a:lnTo>
                  <a:pt x="66540" y="44730"/>
                </a:lnTo>
                <a:lnTo>
                  <a:pt x="66570" y="44730"/>
                </a:lnTo>
                <a:lnTo>
                  <a:pt x="66570" y="44750"/>
                </a:lnTo>
                <a:lnTo>
                  <a:pt x="66580" y="44750"/>
                </a:lnTo>
                <a:lnTo>
                  <a:pt x="66580" y="44760"/>
                </a:lnTo>
                <a:lnTo>
                  <a:pt x="66610" y="44760"/>
                </a:lnTo>
                <a:lnTo>
                  <a:pt x="66610" y="44780"/>
                </a:lnTo>
                <a:lnTo>
                  <a:pt x="66620" y="44780"/>
                </a:lnTo>
                <a:lnTo>
                  <a:pt x="66620" y="44790"/>
                </a:lnTo>
                <a:lnTo>
                  <a:pt x="66640" y="44790"/>
                </a:lnTo>
                <a:lnTo>
                  <a:pt x="66640" y="44810"/>
                </a:lnTo>
                <a:lnTo>
                  <a:pt x="66660" y="44810"/>
                </a:lnTo>
                <a:lnTo>
                  <a:pt x="66660" y="44820"/>
                </a:lnTo>
                <a:lnTo>
                  <a:pt x="66680" y="44820"/>
                </a:lnTo>
                <a:lnTo>
                  <a:pt x="66680" y="44840"/>
                </a:lnTo>
                <a:lnTo>
                  <a:pt x="66710" y="44840"/>
                </a:lnTo>
                <a:lnTo>
                  <a:pt x="66710" y="44850"/>
                </a:lnTo>
                <a:lnTo>
                  <a:pt x="66720" y="44850"/>
                </a:lnTo>
                <a:lnTo>
                  <a:pt x="66720" y="44870"/>
                </a:lnTo>
                <a:lnTo>
                  <a:pt x="66730" y="44870"/>
                </a:lnTo>
                <a:lnTo>
                  <a:pt x="66730" y="44880"/>
                </a:lnTo>
                <a:lnTo>
                  <a:pt x="66760" y="44880"/>
                </a:lnTo>
                <a:lnTo>
                  <a:pt x="66760" y="44900"/>
                </a:lnTo>
                <a:lnTo>
                  <a:pt x="66770" y="44900"/>
                </a:lnTo>
                <a:lnTo>
                  <a:pt x="66770" y="44910"/>
                </a:lnTo>
                <a:lnTo>
                  <a:pt x="66790" y="44910"/>
                </a:lnTo>
                <a:lnTo>
                  <a:pt x="66790" y="44930"/>
                </a:lnTo>
                <a:lnTo>
                  <a:pt x="66820" y="44930"/>
                </a:lnTo>
                <a:lnTo>
                  <a:pt x="66820" y="44940"/>
                </a:lnTo>
                <a:lnTo>
                  <a:pt x="66830" y="44940"/>
                </a:lnTo>
                <a:lnTo>
                  <a:pt x="66830" y="44960"/>
                </a:lnTo>
                <a:lnTo>
                  <a:pt x="66860" y="44960"/>
                </a:lnTo>
                <a:lnTo>
                  <a:pt x="66860" y="44970"/>
                </a:lnTo>
                <a:lnTo>
                  <a:pt x="66950" y="44970"/>
                </a:lnTo>
                <a:lnTo>
                  <a:pt x="66950" y="44990"/>
                </a:lnTo>
                <a:lnTo>
                  <a:pt x="66980" y="44990"/>
                </a:lnTo>
                <a:lnTo>
                  <a:pt x="66980" y="45000"/>
                </a:lnTo>
                <a:lnTo>
                  <a:pt x="67010" y="45000"/>
                </a:lnTo>
                <a:lnTo>
                  <a:pt x="67010" y="44990"/>
                </a:lnTo>
                <a:lnTo>
                  <a:pt x="67020" y="44990"/>
                </a:lnTo>
                <a:lnTo>
                  <a:pt x="67020" y="44960"/>
                </a:lnTo>
                <a:lnTo>
                  <a:pt x="67040" y="44960"/>
                </a:lnTo>
                <a:lnTo>
                  <a:pt x="67040" y="44940"/>
                </a:lnTo>
                <a:lnTo>
                  <a:pt x="67050" y="44940"/>
                </a:lnTo>
                <a:lnTo>
                  <a:pt x="67050" y="44930"/>
                </a:lnTo>
                <a:lnTo>
                  <a:pt x="67080" y="44930"/>
                </a:lnTo>
                <a:lnTo>
                  <a:pt x="67080" y="44910"/>
                </a:lnTo>
                <a:lnTo>
                  <a:pt x="67160" y="44910"/>
                </a:lnTo>
                <a:lnTo>
                  <a:pt x="67160" y="44930"/>
                </a:lnTo>
                <a:lnTo>
                  <a:pt x="67170" y="44930"/>
                </a:lnTo>
                <a:lnTo>
                  <a:pt x="67170" y="44940"/>
                </a:lnTo>
                <a:lnTo>
                  <a:pt x="67190" y="44940"/>
                </a:lnTo>
                <a:lnTo>
                  <a:pt x="67190" y="44960"/>
                </a:lnTo>
                <a:lnTo>
                  <a:pt x="67240" y="44960"/>
                </a:lnTo>
                <a:lnTo>
                  <a:pt x="67240" y="44940"/>
                </a:lnTo>
                <a:lnTo>
                  <a:pt x="67270" y="44940"/>
                </a:lnTo>
                <a:lnTo>
                  <a:pt x="67270" y="44930"/>
                </a:lnTo>
                <a:lnTo>
                  <a:pt x="67280" y="44930"/>
                </a:lnTo>
                <a:lnTo>
                  <a:pt x="67280" y="44910"/>
                </a:lnTo>
                <a:lnTo>
                  <a:pt x="67300" y="44910"/>
                </a:lnTo>
                <a:lnTo>
                  <a:pt x="67300" y="44900"/>
                </a:lnTo>
                <a:lnTo>
                  <a:pt x="67310" y="44900"/>
                </a:lnTo>
                <a:lnTo>
                  <a:pt x="67310" y="44880"/>
                </a:lnTo>
                <a:lnTo>
                  <a:pt x="67320" y="44880"/>
                </a:lnTo>
                <a:lnTo>
                  <a:pt x="67320" y="44870"/>
                </a:lnTo>
                <a:lnTo>
                  <a:pt x="67370" y="44870"/>
                </a:lnTo>
                <a:lnTo>
                  <a:pt x="67370" y="44850"/>
                </a:lnTo>
                <a:lnTo>
                  <a:pt x="67390" y="44850"/>
                </a:lnTo>
                <a:lnTo>
                  <a:pt x="67390" y="44840"/>
                </a:lnTo>
                <a:lnTo>
                  <a:pt x="67420" y="44840"/>
                </a:lnTo>
                <a:lnTo>
                  <a:pt x="67420" y="44820"/>
                </a:lnTo>
                <a:lnTo>
                  <a:pt x="67450" y="44820"/>
                </a:lnTo>
                <a:lnTo>
                  <a:pt x="67450" y="44900"/>
                </a:lnTo>
                <a:lnTo>
                  <a:pt x="67430" y="44900"/>
                </a:lnTo>
                <a:lnTo>
                  <a:pt x="67430" y="44940"/>
                </a:lnTo>
                <a:lnTo>
                  <a:pt x="67420" y="44940"/>
                </a:lnTo>
                <a:lnTo>
                  <a:pt x="67420" y="44970"/>
                </a:lnTo>
                <a:lnTo>
                  <a:pt x="67410" y="44970"/>
                </a:lnTo>
                <a:lnTo>
                  <a:pt x="67410" y="45000"/>
                </a:lnTo>
                <a:lnTo>
                  <a:pt x="67390" y="45000"/>
                </a:lnTo>
                <a:lnTo>
                  <a:pt x="67390" y="45020"/>
                </a:lnTo>
                <a:lnTo>
                  <a:pt x="67370" y="45020"/>
                </a:lnTo>
                <a:lnTo>
                  <a:pt x="67370" y="45000"/>
                </a:lnTo>
                <a:lnTo>
                  <a:pt x="67350" y="45000"/>
                </a:lnTo>
                <a:lnTo>
                  <a:pt x="67350" y="45020"/>
                </a:lnTo>
                <a:lnTo>
                  <a:pt x="67280" y="45020"/>
                </a:lnTo>
                <a:lnTo>
                  <a:pt x="67280" y="45130"/>
                </a:lnTo>
                <a:lnTo>
                  <a:pt x="67300" y="45130"/>
                </a:lnTo>
                <a:lnTo>
                  <a:pt x="67300" y="45140"/>
                </a:lnTo>
                <a:lnTo>
                  <a:pt x="67320" y="45140"/>
                </a:lnTo>
                <a:lnTo>
                  <a:pt x="67320" y="45160"/>
                </a:lnTo>
                <a:lnTo>
                  <a:pt x="67340" y="45160"/>
                </a:lnTo>
                <a:lnTo>
                  <a:pt x="67340" y="45190"/>
                </a:lnTo>
                <a:lnTo>
                  <a:pt x="67350" y="45190"/>
                </a:lnTo>
                <a:lnTo>
                  <a:pt x="67350" y="45220"/>
                </a:lnTo>
                <a:lnTo>
                  <a:pt x="67340" y="45220"/>
                </a:lnTo>
                <a:lnTo>
                  <a:pt x="67340" y="45230"/>
                </a:lnTo>
                <a:lnTo>
                  <a:pt x="67310" y="45230"/>
                </a:lnTo>
                <a:lnTo>
                  <a:pt x="67310" y="45220"/>
                </a:lnTo>
                <a:lnTo>
                  <a:pt x="67300" y="45220"/>
                </a:lnTo>
                <a:lnTo>
                  <a:pt x="67300" y="45200"/>
                </a:lnTo>
                <a:lnTo>
                  <a:pt x="67280" y="45200"/>
                </a:lnTo>
                <a:lnTo>
                  <a:pt x="67280" y="45190"/>
                </a:lnTo>
                <a:lnTo>
                  <a:pt x="67270" y="45190"/>
                </a:lnTo>
                <a:lnTo>
                  <a:pt x="67270" y="45170"/>
                </a:lnTo>
                <a:lnTo>
                  <a:pt x="67260" y="45170"/>
                </a:lnTo>
                <a:lnTo>
                  <a:pt x="67260" y="45160"/>
                </a:lnTo>
                <a:lnTo>
                  <a:pt x="67240" y="45160"/>
                </a:lnTo>
                <a:lnTo>
                  <a:pt x="67240" y="45170"/>
                </a:lnTo>
                <a:lnTo>
                  <a:pt x="67200" y="45170"/>
                </a:lnTo>
                <a:lnTo>
                  <a:pt x="67200" y="45190"/>
                </a:lnTo>
                <a:lnTo>
                  <a:pt x="67170" y="45190"/>
                </a:lnTo>
                <a:lnTo>
                  <a:pt x="67170" y="45200"/>
                </a:lnTo>
                <a:lnTo>
                  <a:pt x="67130" y="45200"/>
                </a:lnTo>
                <a:lnTo>
                  <a:pt x="67130" y="45190"/>
                </a:lnTo>
                <a:lnTo>
                  <a:pt x="67120" y="45190"/>
                </a:lnTo>
                <a:lnTo>
                  <a:pt x="67120" y="45170"/>
                </a:lnTo>
                <a:lnTo>
                  <a:pt x="67100" y="45170"/>
                </a:lnTo>
                <a:lnTo>
                  <a:pt x="67100" y="45160"/>
                </a:lnTo>
                <a:lnTo>
                  <a:pt x="67090" y="45160"/>
                </a:lnTo>
                <a:lnTo>
                  <a:pt x="67090" y="45140"/>
                </a:lnTo>
                <a:lnTo>
                  <a:pt x="67080" y="45140"/>
                </a:lnTo>
                <a:lnTo>
                  <a:pt x="67080" y="45130"/>
                </a:lnTo>
                <a:lnTo>
                  <a:pt x="67050" y="45130"/>
                </a:lnTo>
                <a:lnTo>
                  <a:pt x="67050" y="45110"/>
                </a:lnTo>
                <a:lnTo>
                  <a:pt x="67010" y="45110"/>
                </a:lnTo>
                <a:lnTo>
                  <a:pt x="67010" y="45090"/>
                </a:lnTo>
                <a:lnTo>
                  <a:pt x="66970" y="45090"/>
                </a:lnTo>
                <a:lnTo>
                  <a:pt x="66970" y="45080"/>
                </a:lnTo>
                <a:lnTo>
                  <a:pt x="66950" y="45080"/>
                </a:lnTo>
                <a:lnTo>
                  <a:pt x="66950" y="45060"/>
                </a:lnTo>
                <a:lnTo>
                  <a:pt x="66900" y="45060"/>
                </a:lnTo>
                <a:lnTo>
                  <a:pt x="66900" y="45050"/>
                </a:lnTo>
                <a:lnTo>
                  <a:pt x="66870" y="45050"/>
                </a:lnTo>
                <a:lnTo>
                  <a:pt x="66870" y="45030"/>
                </a:lnTo>
                <a:lnTo>
                  <a:pt x="66860" y="45030"/>
                </a:lnTo>
                <a:lnTo>
                  <a:pt x="66860" y="45000"/>
                </a:lnTo>
                <a:lnTo>
                  <a:pt x="66830" y="45000"/>
                </a:lnTo>
                <a:lnTo>
                  <a:pt x="66830" y="44990"/>
                </a:lnTo>
                <a:lnTo>
                  <a:pt x="66820" y="44990"/>
                </a:lnTo>
                <a:lnTo>
                  <a:pt x="66820" y="44970"/>
                </a:lnTo>
                <a:lnTo>
                  <a:pt x="66790" y="44970"/>
                </a:lnTo>
                <a:lnTo>
                  <a:pt x="66790" y="44960"/>
                </a:lnTo>
                <a:lnTo>
                  <a:pt x="66770" y="44960"/>
                </a:lnTo>
                <a:lnTo>
                  <a:pt x="66770" y="44940"/>
                </a:lnTo>
                <a:lnTo>
                  <a:pt x="66760" y="44940"/>
                </a:lnTo>
                <a:lnTo>
                  <a:pt x="66760" y="44930"/>
                </a:lnTo>
                <a:lnTo>
                  <a:pt x="66730" y="44930"/>
                </a:lnTo>
                <a:lnTo>
                  <a:pt x="66730" y="44910"/>
                </a:lnTo>
                <a:lnTo>
                  <a:pt x="66720" y="44910"/>
                </a:lnTo>
                <a:lnTo>
                  <a:pt x="66720" y="44900"/>
                </a:lnTo>
                <a:lnTo>
                  <a:pt x="66710" y="44900"/>
                </a:lnTo>
                <a:lnTo>
                  <a:pt x="66710" y="44880"/>
                </a:lnTo>
                <a:lnTo>
                  <a:pt x="66680" y="44880"/>
                </a:lnTo>
                <a:lnTo>
                  <a:pt x="66680" y="44870"/>
                </a:lnTo>
                <a:lnTo>
                  <a:pt x="66660" y="44870"/>
                </a:lnTo>
                <a:lnTo>
                  <a:pt x="66660" y="44850"/>
                </a:lnTo>
                <a:lnTo>
                  <a:pt x="66640" y="44850"/>
                </a:lnTo>
                <a:lnTo>
                  <a:pt x="66640" y="44840"/>
                </a:lnTo>
                <a:lnTo>
                  <a:pt x="66620" y="44840"/>
                </a:lnTo>
                <a:lnTo>
                  <a:pt x="66620" y="44820"/>
                </a:lnTo>
                <a:lnTo>
                  <a:pt x="66610" y="44820"/>
                </a:lnTo>
                <a:lnTo>
                  <a:pt x="66610" y="44810"/>
                </a:lnTo>
                <a:lnTo>
                  <a:pt x="66580" y="44810"/>
                </a:lnTo>
                <a:lnTo>
                  <a:pt x="66580" y="44790"/>
                </a:lnTo>
                <a:lnTo>
                  <a:pt x="66570" y="44790"/>
                </a:lnTo>
                <a:lnTo>
                  <a:pt x="66570" y="44780"/>
                </a:lnTo>
                <a:lnTo>
                  <a:pt x="66540" y="44780"/>
                </a:lnTo>
                <a:lnTo>
                  <a:pt x="66540" y="44760"/>
                </a:lnTo>
                <a:lnTo>
                  <a:pt x="66530" y="44760"/>
                </a:lnTo>
                <a:lnTo>
                  <a:pt x="66530" y="44750"/>
                </a:lnTo>
                <a:lnTo>
                  <a:pt x="66510" y="44750"/>
                </a:lnTo>
                <a:lnTo>
                  <a:pt x="66510" y="44730"/>
                </a:lnTo>
                <a:lnTo>
                  <a:pt x="66490" y="44730"/>
                </a:lnTo>
                <a:lnTo>
                  <a:pt x="66490" y="44710"/>
                </a:lnTo>
                <a:lnTo>
                  <a:pt x="66470" y="44710"/>
                </a:lnTo>
                <a:lnTo>
                  <a:pt x="66470" y="44700"/>
                </a:lnTo>
                <a:lnTo>
                  <a:pt x="66450" y="44700"/>
                </a:lnTo>
                <a:lnTo>
                  <a:pt x="66450" y="44680"/>
                </a:lnTo>
                <a:lnTo>
                  <a:pt x="66430" y="44680"/>
                </a:lnTo>
                <a:lnTo>
                  <a:pt x="66430" y="44670"/>
                </a:lnTo>
                <a:lnTo>
                  <a:pt x="66420" y="44670"/>
                </a:lnTo>
                <a:lnTo>
                  <a:pt x="66420" y="44650"/>
                </a:lnTo>
                <a:lnTo>
                  <a:pt x="66390" y="44650"/>
                </a:lnTo>
                <a:lnTo>
                  <a:pt x="66390" y="44640"/>
                </a:lnTo>
                <a:lnTo>
                  <a:pt x="66380" y="44640"/>
                </a:lnTo>
                <a:lnTo>
                  <a:pt x="66380" y="44620"/>
                </a:lnTo>
                <a:lnTo>
                  <a:pt x="66360" y="44620"/>
                </a:lnTo>
                <a:lnTo>
                  <a:pt x="66360" y="44610"/>
                </a:lnTo>
                <a:lnTo>
                  <a:pt x="66340" y="44610"/>
                </a:lnTo>
                <a:lnTo>
                  <a:pt x="66340" y="44590"/>
                </a:lnTo>
                <a:lnTo>
                  <a:pt x="66310" y="44590"/>
                </a:lnTo>
                <a:lnTo>
                  <a:pt x="66310" y="44580"/>
                </a:lnTo>
                <a:lnTo>
                  <a:pt x="66270" y="44580"/>
                </a:lnTo>
                <a:lnTo>
                  <a:pt x="66270" y="44560"/>
                </a:lnTo>
                <a:lnTo>
                  <a:pt x="66230" y="44560"/>
                </a:lnTo>
                <a:lnTo>
                  <a:pt x="66230" y="44550"/>
                </a:lnTo>
                <a:lnTo>
                  <a:pt x="66160" y="44550"/>
                </a:lnTo>
                <a:lnTo>
                  <a:pt x="66160" y="44530"/>
                </a:lnTo>
                <a:lnTo>
                  <a:pt x="66100" y="44530"/>
                </a:lnTo>
                <a:lnTo>
                  <a:pt x="66100" y="44550"/>
                </a:lnTo>
                <a:lnTo>
                  <a:pt x="66030" y="44550"/>
                </a:lnTo>
                <a:lnTo>
                  <a:pt x="66030" y="44590"/>
                </a:lnTo>
                <a:lnTo>
                  <a:pt x="66050" y="44590"/>
                </a:lnTo>
                <a:lnTo>
                  <a:pt x="66050" y="44610"/>
                </a:lnTo>
                <a:lnTo>
                  <a:pt x="66070" y="44610"/>
                </a:lnTo>
                <a:lnTo>
                  <a:pt x="66070" y="44620"/>
                </a:lnTo>
                <a:lnTo>
                  <a:pt x="66100" y="44620"/>
                </a:lnTo>
                <a:lnTo>
                  <a:pt x="66100" y="44640"/>
                </a:lnTo>
                <a:lnTo>
                  <a:pt x="66120" y="44640"/>
                </a:lnTo>
                <a:lnTo>
                  <a:pt x="66120" y="44650"/>
                </a:lnTo>
                <a:lnTo>
                  <a:pt x="66130" y="44650"/>
                </a:lnTo>
                <a:lnTo>
                  <a:pt x="66130" y="44680"/>
                </a:lnTo>
                <a:lnTo>
                  <a:pt x="66140" y="44680"/>
                </a:lnTo>
                <a:lnTo>
                  <a:pt x="66140" y="44710"/>
                </a:lnTo>
                <a:lnTo>
                  <a:pt x="66160" y="44710"/>
                </a:lnTo>
                <a:lnTo>
                  <a:pt x="66160" y="44730"/>
                </a:lnTo>
                <a:lnTo>
                  <a:pt x="66180" y="44730"/>
                </a:lnTo>
                <a:lnTo>
                  <a:pt x="66180" y="44750"/>
                </a:lnTo>
                <a:lnTo>
                  <a:pt x="66170" y="44750"/>
                </a:lnTo>
                <a:lnTo>
                  <a:pt x="66170" y="44780"/>
                </a:lnTo>
                <a:lnTo>
                  <a:pt x="66180" y="44780"/>
                </a:lnTo>
                <a:lnTo>
                  <a:pt x="66180" y="44840"/>
                </a:lnTo>
                <a:lnTo>
                  <a:pt x="66200" y="44840"/>
                </a:lnTo>
                <a:lnTo>
                  <a:pt x="66200" y="44850"/>
                </a:lnTo>
                <a:lnTo>
                  <a:pt x="66210" y="44850"/>
                </a:lnTo>
                <a:lnTo>
                  <a:pt x="66210" y="44900"/>
                </a:lnTo>
                <a:lnTo>
                  <a:pt x="66230" y="44900"/>
                </a:lnTo>
                <a:lnTo>
                  <a:pt x="66230" y="44930"/>
                </a:lnTo>
                <a:lnTo>
                  <a:pt x="66240" y="44930"/>
                </a:lnTo>
                <a:lnTo>
                  <a:pt x="66240" y="44960"/>
                </a:lnTo>
                <a:lnTo>
                  <a:pt x="66250" y="44960"/>
                </a:lnTo>
                <a:lnTo>
                  <a:pt x="66250" y="45030"/>
                </a:lnTo>
                <a:lnTo>
                  <a:pt x="66270" y="45030"/>
                </a:lnTo>
                <a:lnTo>
                  <a:pt x="66270" y="45080"/>
                </a:lnTo>
                <a:lnTo>
                  <a:pt x="66280" y="45080"/>
                </a:lnTo>
                <a:lnTo>
                  <a:pt x="66280" y="45090"/>
                </a:lnTo>
                <a:lnTo>
                  <a:pt x="66340" y="45090"/>
                </a:lnTo>
                <a:lnTo>
                  <a:pt x="66340" y="45110"/>
                </a:lnTo>
                <a:lnTo>
                  <a:pt x="66350" y="45110"/>
                </a:lnTo>
                <a:lnTo>
                  <a:pt x="66350" y="45130"/>
                </a:lnTo>
                <a:lnTo>
                  <a:pt x="66390" y="45130"/>
                </a:lnTo>
                <a:lnTo>
                  <a:pt x="66390" y="45140"/>
                </a:lnTo>
                <a:lnTo>
                  <a:pt x="66420" y="45140"/>
                </a:lnTo>
                <a:lnTo>
                  <a:pt x="66420" y="45170"/>
                </a:lnTo>
                <a:lnTo>
                  <a:pt x="66430" y="45170"/>
                </a:lnTo>
                <a:lnTo>
                  <a:pt x="66430" y="45190"/>
                </a:lnTo>
                <a:lnTo>
                  <a:pt x="66450" y="45190"/>
                </a:lnTo>
                <a:lnTo>
                  <a:pt x="66450" y="45200"/>
                </a:lnTo>
                <a:lnTo>
                  <a:pt x="66460" y="45200"/>
                </a:lnTo>
                <a:lnTo>
                  <a:pt x="66460" y="45230"/>
                </a:lnTo>
                <a:lnTo>
                  <a:pt x="66470" y="45230"/>
                </a:lnTo>
                <a:lnTo>
                  <a:pt x="66470" y="45250"/>
                </a:lnTo>
                <a:lnTo>
                  <a:pt x="66510" y="45250"/>
                </a:lnTo>
                <a:lnTo>
                  <a:pt x="66510" y="45230"/>
                </a:lnTo>
                <a:lnTo>
                  <a:pt x="66560" y="45230"/>
                </a:lnTo>
                <a:lnTo>
                  <a:pt x="66560" y="45370"/>
                </a:lnTo>
                <a:lnTo>
                  <a:pt x="66540" y="45370"/>
                </a:lnTo>
                <a:lnTo>
                  <a:pt x="66540" y="45440"/>
                </a:lnTo>
                <a:lnTo>
                  <a:pt x="66530" y="45440"/>
                </a:lnTo>
                <a:lnTo>
                  <a:pt x="66530" y="45460"/>
                </a:lnTo>
                <a:lnTo>
                  <a:pt x="66510" y="45460"/>
                </a:lnTo>
                <a:lnTo>
                  <a:pt x="66510" y="45550"/>
                </a:lnTo>
                <a:lnTo>
                  <a:pt x="66490" y="45550"/>
                </a:lnTo>
                <a:lnTo>
                  <a:pt x="66490" y="45570"/>
                </a:lnTo>
                <a:lnTo>
                  <a:pt x="66470" y="45570"/>
                </a:lnTo>
                <a:lnTo>
                  <a:pt x="66470" y="45580"/>
                </a:lnTo>
                <a:lnTo>
                  <a:pt x="66460" y="45580"/>
                </a:lnTo>
                <a:lnTo>
                  <a:pt x="66460" y="45600"/>
                </a:lnTo>
                <a:lnTo>
                  <a:pt x="66450" y="45600"/>
                </a:lnTo>
                <a:lnTo>
                  <a:pt x="66450" y="45610"/>
                </a:lnTo>
                <a:lnTo>
                  <a:pt x="66430" y="45610"/>
                </a:lnTo>
                <a:lnTo>
                  <a:pt x="66430" y="45690"/>
                </a:lnTo>
                <a:lnTo>
                  <a:pt x="66450" y="45690"/>
                </a:lnTo>
                <a:lnTo>
                  <a:pt x="66450" y="45700"/>
                </a:lnTo>
                <a:lnTo>
                  <a:pt x="66460" y="45700"/>
                </a:lnTo>
                <a:lnTo>
                  <a:pt x="66460" y="45720"/>
                </a:lnTo>
                <a:lnTo>
                  <a:pt x="66470" y="45720"/>
                </a:lnTo>
                <a:lnTo>
                  <a:pt x="66470" y="45700"/>
                </a:lnTo>
                <a:lnTo>
                  <a:pt x="66500" y="45700"/>
                </a:lnTo>
                <a:lnTo>
                  <a:pt x="66500" y="45720"/>
                </a:lnTo>
                <a:lnTo>
                  <a:pt x="66510" y="45720"/>
                </a:lnTo>
                <a:lnTo>
                  <a:pt x="66510" y="45730"/>
                </a:lnTo>
                <a:lnTo>
                  <a:pt x="66500" y="45730"/>
                </a:lnTo>
                <a:lnTo>
                  <a:pt x="66500" y="45890"/>
                </a:lnTo>
                <a:lnTo>
                  <a:pt x="66510" y="45890"/>
                </a:lnTo>
                <a:lnTo>
                  <a:pt x="66510" y="45920"/>
                </a:lnTo>
                <a:lnTo>
                  <a:pt x="66530" y="45920"/>
                </a:lnTo>
                <a:lnTo>
                  <a:pt x="66530" y="45930"/>
                </a:lnTo>
                <a:lnTo>
                  <a:pt x="66490" y="45930"/>
                </a:lnTo>
                <a:lnTo>
                  <a:pt x="66490" y="45960"/>
                </a:lnTo>
                <a:lnTo>
                  <a:pt x="66470" y="45960"/>
                </a:lnTo>
                <a:lnTo>
                  <a:pt x="66470" y="46080"/>
                </a:lnTo>
                <a:lnTo>
                  <a:pt x="66460" y="46080"/>
                </a:lnTo>
                <a:lnTo>
                  <a:pt x="66460" y="46170"/>
                </a:lnTo>
                <a:lnTo>
                  <a:pt x="66450" y="46170"/>
                </a:lnTo>
                <a:lnTo>
                  <a:pt x="66450" y="46210"/>
                </a:lnTo>
                <a:lnTo>
                  <a:pt x="66430" y="46210"/>
                </a:lnTo>
                <a:lnTo>
                  <a:pt x="66430" y="46240"/>
                </a:lnTo>
                <a:lnTo>
                  <a:pt x="66420" y="46240"/>
                </a:lnTo>
                <a:lnTo>
                  <a:pt x="66420" y="46190"/>
                </a:lnTo>
                <a:lnTo>
                  <a:pt x="66400" y="46190"/>
                </a:lnTo>
                <a:lnTo>
                  <a:pt x="66400" y="46170"/>
                </a:lnTo>
                <a:lnTo>
                  <a:pt x="66380" y="46170"/>
                </a:lnTo>
                <a:lnTo>
                  <a:pt x="66380" y="46190"/>
                </a:lnTo>
                <a:lnTo>
                  <a:pt x="66290" y="46190"/>
                </a:lnTo>
                <a:lnTo>
                  <a:pt x="66290" y="46220"/>
                </a:lnTo>
                <a:lnTo>
                  <a:pt x="66280" y="46220"/>
                </a:lnTo>
                <a:lnTo>
                  <a:pt x="66280" y="46250"/>
                </a:lnTo>
                <a:lnTo>
                  <a:pt x="66290" y="46250"/>
                </a:lnTo>
                <a:lnTo>
                  <a:pt x="66290" y="46280"/>
                </a:lnTo>
                <a:lnTo>
                  <a:pt x="66280" y="46280"/>
                </a:lnTo>
                <a:lnTo>
                  <a:pt x="66280" y="46300"/>
                </a:lnTo>
                <a:lnTo>
                  <a:pt x="66270" y="46300"/>
                </a:lnTo>
                <a:lnTo>
                  <a:pt x="66270" y="46390"/>
                </a:lnTo>
                <a:lnTo>
                  <a:pt x="66280" y="46390"/>
                </a:lnTo>
                <a:lnTo>
                  <a:pt x="66280" y="46450"/>
                </a:lnTo>
                <a:lnTo>
                  <a:pt x="66290" y="46450"/>
                </a:lnTo>
                <a:lnTo>
                  <a:pt x="66290" y="46510"/>
                </a:lnTo>
                <a:lnTo>
                  <a:pt x="66310" y="46510"/>
                </a:lnTo>
                <a:lnTo>
                  <a:pt x="66310" y="46570"/>
                </a:lnTo>
                <a:lnTo>
                  <a:pt x="66320" y="46570"/>
                </a:lnTo>
                <a:lnTo>
                  <a:pt x="66320" y="46620"/>
                </a:lnTo>
                <a:lnTo>
                  <a:pt x="66340" y="46620"/>
                </a:lnTo>
                <a:lnTo>
                  <a:pt x="66340" y="46630"/>
                </a:lnTo>
                <a:lnTo>
                  <a:pt x="66350" y="46630"/>
                </a:lnTo>
                <a:lnTo>
                  <a:pt x="66350" y="46660"/>
                </a:lnTo>
                <a:lnTo>
                  <a:pt x="66360" y="46660"/>
                </a:lnTo>
                <a:lnTo>
                  <a:pt x="66360" y="46680"/>
                </a:lnTo>
                <a:lnTo>
                  <a:pt x="66380" y="46680"/>
                </a:lnTo>
                <a:lnTo>
                  <a:pt x="66380" y="46740"/>
                </a:lnTo>
                <a:lnTo>
                  <a:pt x="66390" y="46740"/>
                </a:lnTo>
                <a:lnTo>
                  <a:pt x="66390" y="46770"/>
                </a:lnTo>
                <a:lnTo>
                  <a:pt x="66400" y="46770"/>
                </a:lnTo>
                <a:lnTo>
                  <a:pt x="66400" y="46800"/>
                </a:lnTo>
                <a:lnTo>
                  <a:pt x="66420" y="46800"/>
                </a:lnTo>
                <a:lnTo>
                  <a:pt x="66420" y="46840"/>
                </a:lnTo>
                <a:lnTo>
                  <a:pt x="66430" y="46840"/>
                </a:lnTo>
                <a:lnTo>
                  <a:pt x="66430" y="46870"/>
                </a:lnTo>
                <a:lnTo>
                  <a:pt x="66450" y="46870"/>
                </a:lnTo>
                <a:lnTo>
                  <a:pt x="66450" y="46950"/>
                </a:lnTo>
                <a:lnTo>
                  <a:pt x="66460" y="46950"/>
                </a:lnTo>
                <a:lnTo>
                  <a:pt x="66460" y="46970"/>
                </a:lnTo>
                <a:lnTo>
                  <a:pt x="66470" y="46970"/>
                </a:lnTo>
                <a:lnTo>
                  <a:pt x="66470" y="46980"/>
                </a:lnTo>
                <a:lnTo>
                  <a:pt x="66500" y="46980"/>
                </a:lnTo>
                <a:lnTo>
                  <a:pt x="66500" y="46970"/>
                </a:lnTo>
                <a:lnTo>
                  <a:pt x="66510" y="46970"/>
                </a:lnTo>
                <a:lnTo>
                  <a:pt x="66510" y="47000"/>
                </a:lnTo>
                <a:lnTo>
                  <a:pt x="66500" y="47000"/>
                </a:lnTo>
                <a:lnTo>
                  <a:pt x="66500" y="47030"/>
                </a:lnTo>
                <a:lnTo>
                  <a:pt x="66490" y="47030"/>
                </a:lnTo>
                <a:lnTo>
                  <a:pt x="66490" y="47040"/>
                </a:lnTo>
                <a:lnTo>
                  <a:pt x="66470" y="47040"/>
                </a:lnTo>
                <a:lnTo>
                  <a:pt x="66470" y="47090"/>
                </a:lnTo>
                <a:lnTo>
                  <a:pt x="66490" y="47090"/>
                </a:lnTo>
                <a:lnTo>
                  <a:pt x="66490" y="47130"/>
                </a:lnTo>
                <a:lnTo>
                  <a:pt x="66500" y="47130"/>
                </a:lnTo>
                <a:lnTo>
                  <a:pt x="66500" y="47280"/>
                </a:lnTo>
                <a:lnTo>
                  <a:pt x="66490" y="47280"/>
                </a:lnTo>
                <a:lnTo>
                  <a:pt x="66490" y="47300"/>
                </a:lnTo>
                <a:lnTo>
                  <a:pt x="66470" y="47300"/>
                </a:lnTo>
                <a:lnTo>
                  <a:pt x="66470" y="47480"/>
                </a:lnTo>
                <a:lnTo>
                  <a:pt x="66460" y="47480"/>
                </a:lnTo>
                <a:lnTo>
                  <a:pt x="66460" y="47510"/>
                </a:lnTo>
                <a:lnTo>
                  <a:pt x="66450" y="47510"/>
                </a:lnTo>
                <a:lnTo>
                  <a:pt x="66450" y="47560"/>
                </a:lnTo>
                <a:lnTo>
                  <a:pt x="66460" y="47560"/>
                </a:lnTo>
                <a:lnTo>
                  <a:pt x="66460" y="47570"/>
                </a:lnTo>
                <a:lnTo>
                  <a:pt x="66470" y="47570"/>
                </a:lnTo>
                <a:lnTo>
                  <a:pt x="66470" y="47590"/>
                </a:lnTo>
                <a:lnTo>
                  <a:pt x="66490" y="47590"/>
                </a:lnTo>
                <a:lnTo>
                  <a:pt x="66490" y="47600"/>
                </a:lnTo>
                <a:lnTo>
                  <a:pt x="66500" y="47600"/>
                </a:lnTo>
                <a:lnTo>
                  <a:pt x="66500" y="47770"/>
                </a:lnTo>
                <a:lnTo>
                  <a:pt x="66510" y="47770"/>
                </a:lnTo>
                <a:lnTo>
                  <a:pt x="66510" y="47820"/>
                </a:lnTo>
                <a:lnTo>
                  <a:pt x="66530" y="47820"/>
                </a:lnTo>
                <a:lnTo>
                  <a:pt x="66530" y="47910"/>
                </a:lnTo>
                <a:lnTo>
                  <a:pt x="66540" y="47910"/>
                </a:lnTo>
                <a:lnTo>
                  <a:pt x="66540" y="47920"/>
                </a:lnTo>
                <a:lnTo>
                  <a:pt x="66560" y="47920"/>
                </a:lnTo>
                <a:lnTo>
                  <a:pt x="66560" y="47940"/>
                </a:lnTo>
                <a:lnTo>
                  <a:pt x="66570" y="47940"/>
                </a:lnTo>
                <a:lnTo>
                  <a:pt x="66570" y="48120"/>
                </a:lnTo>
                <a:lnTo>
                  <a:pt x="66560" y="48120"/>
                </a:lnTo>
                <a:lnTo>
                  <a:pt x="66560" y="48140"/>
                </a:lnTo>
                <a:lnTo>
                  <a:pt x="66540" y="48140"/>
                </a:lnTo>
                <a:lnTo>
                  <a:pt x="66540" y="48150"/>
                </a:lnTo>
                <a:lnTo>
                  <a:pt x="66560" y="48150"/>
                </a:lnTo>
                <a:lnTo>
                  <a:pt x="66560" y="48170"/>
                </a:lnTo>
                <a:lnTo>
                  <a:pt x="66570" y="48170"/>
                </a:lnTo>
                <a:lnTo>
                  <a:pt x="66570" y="48200"/>
                </a:lnTo>
                <a:lnTo>
                  <a:pt x="66580" y="48200"/>
                </a:lnTo>
                <a:lnTo>
                  <a:pt x="66580" y="48210"/>
                </a:lnTo>
                <a:lnTo>
                  <a:pt x="66600" y="48210"/>
                </a:lnTo>
                <a:lnTo>
                  <a:pt x="66600" y="48240"/>
                </a:lnTo>
                <a:lnTo>
                  <a:pt x="66610" y="48240"/>
                </a:lnTo>
                <a:lnTo>
                  <a:pt x="66610" y="48300"/>
                </a:lnTo>
                <a:lnTo>
                  <a:pt x="66620" y="48300"/>
                </a:lnTo>
                <a:lnTo>
                  <a:pt x="66620" y="48330"/>
                </a:lnTo>
                <a:lnTo>
                  <a:pt x="66640" y="48330"/>
                </a:lnTo>
                <a:lnTo>
                  <a:pt x="66640" y="48400"/>
                </a:lnTo>
                <a:lnTo>
                  <a:pt x="66640" y="48410"/>
                </a:lnTo>
                <a:lnTo>
                  <a:pt x="66650" y="48410"/>
                </a:lnTo>
                <a:lnTo>
                  <a:pt x="66650" y="48460"/>
                </a:lnTo>
                <a:lnTo>
                  <a:pt x="66660" y="48460"/>
                </a:lnTo>
                <a:lnTo>
                  <a:pt x="66660" y="48470"/>
                </a:lnTo>
                <a:lnTo>
                  <a:pt x="66710" y="48470"/>
                </a:lnTo>
                <a:lnTo>
                  <a:pt x="66710" y="48500"/>
                </a:lnTo>
                <a:lnTo>
                  <a:pt x="66720" y="48500"/>
                </a:lnTo>
                <a:lnTo>
                  <a:pt x="66720" y="48530"/>
                </a:lnTo>
                <a:lnTo>
                  <a:pt x="66830" y="48530"/>
                </a:lnTo>
                <a:lnTo>
                  <a:pt x="66830" y="48520"/>
                </a:lnTo>
                <a:lnTo>
                  <a:pt x="66840" y="48520"/>
                </a:lnTo>
                <a:lnTo>
                  <a:pt x="66840" y="48500"/>
                </a:lnTo>
                <a:lnTo>
                  <a:pt x="66910" y="48500"/>
                </a:lnTo>
                <a:lnTo>
                  <a:pt x="66910" y="48490"/>
                </a:lnTo>
                <a:lnTo>
                  <a:pt x="67100" y="48490"/>
                </a:lnTo>
                <a:lnTo>
                  <a:pt x="67100" y="48470"/>
                </a:lnTo>
                <a:lnTo>
                  <a:pt x="67120" y="48470"/>
                </a:lnTo>
                <a:lnTo>
                  <a:pt x="67120" y="48460"/>
                </a:lnTo>
                <a:lnTo>
                  <a:pt x="67130" y="48460"/>
                </a:lnTo>
                <a:lnTo>
                  <a:pt x="67130" y="48440"/>
                </a:lnTo>
                <a:lnTo>
                  <a:pt x="67170" y="48440"/>
                </a:lnTo>
                <a:lnTo>
                  <a:pt x="67170" y="48420"/>
                </a:lnTo>
                <a:lnTo>
                  <a:pt x="67190" y="48420"/>
                </a:lnTo>
                <a:lnTo>
                  <a:pt x="67190" y="48440"/>
                </a:lnTo>
                <a:lnTo>
                  <a:pt x="67200" y="48440"/>
                </a:lnTo>
                <a:lnTo>
                  <a:pt x="67200" y="48470"/>
                </a:lnTo>
                <a:lnTo>
                  <a:pt x="67210" y="48470"/>
                </a:lnTo>
                <a:lnTo>
                  <a:pt x="67210" y="48490"/>
                </a:lnTo>
                <a:lnTo>
                  <a:pt x="67200" y="48490"/>
                </a:lnTo>
                <a:lnTo>
                  <a:pt x="67200" y="48500"/>
                </a:lnTo>
                <a:lnTo>
                  <a:pt x="67150" y="48500"/>
                </a:lnTo>
                <a:lnTo>
                  <a:pt x="67150" y="48520"/>
                </a:lnTo>
                <a:lnTo>
                  <a:pt x="67120" y="48520"/>
                </a:lnTo>
                <a:lnTo>
                  <a:pt x="67120" y="48580"/>
                </a:lnTo>
                <a:lnTo>
                  <a:pt x="67100" y="48580"/>
                </a:lnTo>
                <a:lnTo>
                  <a:pt x="67100" y="48590"/>
                </a:lnTo>
                <a:lnTo>
                  <a:pt x="67080" y="48590"/>
                </a:lnTo>
                <a:lnTo>
                  <a:pt x="67080" y="48610"/>
                </a:lnTo>
                <a:lnTo>
                  <a:pt x="67050" y="48610"/>
                </a:lnTo>
                <a:lnTo>
                  <a:pt x="67050" y="48620"/>
                </a:lnTo>
                <a:lnTo>
                  <a:pt x="67020" y="48620"/>
                </a:lnTo>
                <a:lnTo>
                  <a:pt x="67020" y="48650"/>
                </a:lnTo>
                <a:lnTo>
                  <a:pt x="67010" y="48650"/>
                </a:lnTo>
                <a:lnTo>
                  <a:pt x="67010" y="48670"/>
                </a:lnTo>
                <a:lnTo>
                  <a:pt x="66990" y="48670"/>
                </a:lnTo>
                <a:lnTo>
                  <a:pt x="66990" y="48700"/>
                </a:lnTo>
                <a:lnTo>
                  <a:pt x="66970" y="48700"/>
                </a:lnTo>
                <a:lnTo>
                  <a:pt x="66970" y="48710"/>
                </a:lnTo>
                <a:lnTo>
                  <a:pt x="66950" y="48710"/>
                </a:lnTo>
                <a:lnTo>
                  <a:pt x="66950" y="48730"/>
                </a:lnTo>
                <a:lnTo>
                  <a:pt x="66930" y="48730"/>
                </a:lnTo>
                <a:lnTo>
                  <a:pt x="66930" y="48740"/>
                </a:lnTo>
                <a:lnTo>
                  <a:pt x="66910" y="48740"/>
                </a:lnTo>
                <a:lnTo>
                  <a:pt x="66910" y="48760"/>
                </a:lnTo>
                <a:lnTo>
                  <a:pt x="66900" y="48760"/>
                </a:lnTo>
                <a:lnTo>
                  <a:pt x="66900" y="48770"/>
                </a:lnTo>
                <a:lnTo>
                  <a:pt x="66880" y="48770"/>
                </a:lnTo>
                <a:lnTo>
                  <a:pt x="66880" y="48850"/>
                </a:lnTo>
                <a:lnTo>
                  <a:pt x="66870" y="48850"/>
                </a:lnTo>
                <a:lnTo>
                  <a:pt x="66870" y="48880"/>
                </a:lnTo>
                <a:lnTo>
                  <a:pt x="66830" y="48880"/>
                </a:lnTo>
                <a:lnTo>
                  <a:pt x="66830" y="48910"/>
                </a:lnTo>
                <a:lnTo>
                  <a:pt x="66750" y="48910"/>
                </a:lnTo>
                <a:lnTo>
                  <a:pt x="66750" y="48930"/>
                </a:lnTo>
                <a:lnTo>
                  <a:pt x="66710" y="48930"/>
                </a:lnTo>
                <a:lnTo>
                  <a:pt x="66710" y="48940"/>
                </a:lnTo>
                <a:lnTo>
                  <a:pt x="66680" y="48940"/>
                </a:lnTo>
                <a:lnTo>
                  <a:pt x="66680" y="48930"/>
                </a:lnTo>
                <a:lnTo>
                  <a:pt x="66660" y="48930"/>
                </a:lnTo>
                <a:lnTo>
                  <a:pt x="66660" y="48910"/>
                </a:lnTo>
                <a:lnTo>
                  <a:pt x="66640" y="48910"/>
                </a:lnTo>
                <a:lnTo>
                  <a:pt x="66640" y="48940"/>
                </a:lnTo>
                <a:lnTo>
                  <a:pt x="66620" y="48940"/>
                </a:lnTo>
                <a:lnTo>
                  <a:pt x="66620" y="49000"/>
                </a:lnTo>
                <a:lnTo>
                  <a:pt x="66610" y="49000"/>
                </a:lnTo>
                <a:lnTo>
                  <a:pt x="66610" y="49060"/>
                </a:lnTo>
                <a:lnTo>
                  <a:pt x="66600" y="49060"/>
                </a:lnTo>
                <a:lnTo>
                  <a:pt x="66600" y="49150"/>
                </a:lnTo>
                <a:lnTo>
                  <a:pt x="66580" y="49150"/>
                </a:lnTo>
                <a:lnTo>
                  <a:pt x="66580" y="49180"/>
                </a:lnTo>
                <a:lnTo>
                  <a:pt x="66600" y="49180"/>
                </a:lnTo>
                <a:lnTo>
                  <a:pt x="66600" y="49230"/>
                </a:lnTo>
                <a:lnTo>
                  <a:pt x="66610" y="49230"/>
                </a:lnTo>
                <a:lnTo>
                  <a:pt x="66610" y="49250"/>
                </a:lnTo>
                <a:lnTo>
                  <a:pt x="66620" y="49250"/>
                </a:lnTo>
                <a:lnTo>
                  <a:pt x="66620" y="49260"/>
                </a:lnTo>
                <a:lnTo>
                  <a:pt x="66650" y="49260"/>
                </a:lnTo>
                <a:lnTo>
                  <a:pt x="66650" y="49280"/>
                </a:lnTo>
                <a:lnTo>
                  <a:pt x="66680" y="49280"/>
                </a:lnTo>
                <a:lnTo>
                  <a:pt x="66680" y="49290"/>
                </a:lnTo>
                <a:lnTo>
                  <a:pt x="66710" y="49290"/>
                </a:lnTo>
                <a:lnTo>
                  <a:pt x="66710" y="49320"/>
                </a:lnTo>
                <a:lnTo>
                  <a:pt x="66720" y="49320"/>
                </a:lnTo>
                <a:lnTo>
                  <a:pt x="66720" y="49370"/>
                </a:lnTo>
                <a:lnTo>
                  <a:pt x="66730" y="49370"/>
                </a:lnTo>
                <a:lnTo>
                  <a:pt x="66730" y="49380"/>
                </a:lnTo>
                <a:lnTo>
                  <a:pt x="66750" y="49380"/>
                </a:lnTo>
                <a:lnTo>
                  <a:pt x="66750" y="49400"/>
                </a:lnTo>
                <a:lnTo>
                  <a:pt x="66790" y="49400"/>
                </a:lnTo>
                <a:lnTo>
                  <a:pt x="66790" y="49460"/>
                </a:lnTo>
                <a:lnTo>
                  <a:pt x="66770" y="49460"/>
                </a:lnTo>
                <a:lnTo>
                  <a:pt x="66770" y="49520"/>
                </a:lnTo>
                <a:lnTo>
                  <a:pt x="66760" y="49520"/>
                </a:lnTo>
                <a:lnTo>
                  <a:pt x="66760" y="49500"/>
                </a:lnTo>
                <a:lnTo>
                  <a:pt x="66720" y="49500"/>
                </a:lnTo>
                <a:lnTo>
                  <a:pt x="66720" y="49490"/>
                </a:lnTo>
                <a:lnTo>
                  <a:pt x="66680" y="49490"/>
                </a:lnTo>
                <a:lnTo>
                  <a:pt x="66680" y="49470"/>
                </a:lnTo>
                <a:lnTo>
                  <a:pt x="66650" y="49470"/>
                </a:lnTo>
                <a:lnTo>
                  <a:pt x="66650" y="49460"/>
                </a:lnTo>
                <a:lnTo>
                  <a:pt x="66610" y="49460"/>
                </a:lnTo>
                <a:lnTo>
                  <a:pt x="66610" y="49440"/>
                </a:lnTo>
                <a:lnTo>
                  <a:pt x="66570" y="49440"/>
                </a:lnTo>
                <a:lnTo>
                  <a:pt x="66570" y="49430"/>
                </a:lnTo>
                <a:lnTo>
                  <a:pt x="66530" y="49430"/>
                </a:lnTo>
                <a:lnTo>
                  <a:pt x="66530" y="49410"/>
                </a:lnTo>
                <a:lnTo>
                  <a:pt x="66500" y="49410"/>
                </a:lnTo>
                <a:lnTo>
                  <a:pt x="66500" y="49400"/>
                </a:lnTo>
                <a:lnTo>
                  <a:pt x="66460" y="49400"/>
                </a:lnTo>
                <a:lnTo>
                  <a:pt x="66460" y="49380"/>
                </a:lnTo>
                <a:lnTo>
                  <a:pt x="66400" y="49380"/>
                </a:lnTo>
                <a:lnTo>
                  <a:pt x="66400" y="49400"/>
                </a:lnTo>
                <a:lnTo>
                  <a:pt x="66390" y="49400"/>
                </a:lnTo>
                <a:lnTo>
                  <a:pt x="66390" y="49430"/>
                </a:lnTo>
                <a:lnTo>
                  <a:pt x="66380" y="49430"/>
                </a:lnTo>
                <a:lnTo>
                  <a:pt x="66380" y="49470"/>
                </a:lnTo>
                <a:lnTo>
                  <a:pt x="66390" y="49470"/>
                </a:lnTo>
                <a:lnTo>
                  <a:pt x="66390" y="49520"/>
                </a:lnTo>
                <a:lnTo>
                  <a:pt x="66380" y="49520"/>
                </a:lnTo>
                <a:lnTo>
                  <a:pt x="66380" y="49550"/>
                </a:lnTo>
                <a:lnTo>
                  <a:pt x="66360" y="49550"/>
                </a:lnTo>
                <a:lnTo>
                  <a:pt x="66360" y="49560"/>
                </a:lnTo>
                <a:lnTo>
                  <a:pt x="66350" y="49560"/>
                </a:lnTo>
                <a:lnTo>
                  <a:pt x="66350" y="49580"/>
                </a:lnTo>
                <a:lnTo>
                  <a:pt x="66340" y="49580"/>
                </a:lnTo>
                <a:lnTo>
                  <a:pt x="66340" y="49560"/>
                </a:lnTo>
                <a:lnTo>
                  <a:pt x="66310" y="49560"/>
                </a:lnTo>
                <a:lnTo>
                  <a:pt x="66310" y="49580"/>
                </a:lnTo>
                <a:lnTo>
                  <a:pt x="66280" y="49580"/>
                </a:lnTo>
                <a:lnTo>
                  <a:pt x="66280" y="49600"/>
                </a:lnTo>
                <a:lnTo>
                  <a:pt x="66270" y="49600"/>
                </a:lnTo>
                <a:lnTo>
                  <a:pt x="66270" y="49690"/>
                </a:lnTo>
                <a:lnTo>
                  <a:pt x="66280" y="49690"/>
                </a:lnTo>
                <a:lnTo>
                  <a:pt x="66280" y="49700"/>
                </a:lnTo>
                <a:lnTo>
                  <a:pt x="66290" y="49700"/>
                </a:lnTo>
                <a:lnTo>
                  <a:pt x="66290" y="49730"/>
                </a:lnTo>
                <a:lnTo>
                  <a:pt x="66310" y="49730"/>
                </a:lnTo>
                <a:lnTo>
                  <a:pt x="66310" y="49750"/>
                </a:lnTo>
                <a:lnTo>
                  <a:pt x="66390" y="49750"/>
                </a:lnTo>
                <a:lnTo>
                  <a:pt x="66390" y="49760"/>
                </a:lnTo>
                <a:lnTo>
                  <a:pt x="66400" y="49760"/>
                </a:lnTo>
                <a:lnTo>
                  <a:pt x="66400" y="49780"/>
                </a:lnTo>
                <a:lnTo>
                  <a:pt x="66450" y="49780"/>
                </a:lnTo>
                <a:lnTo>
                  <a:pt x="66450" y="49820"/>
                </a:lnTo>
                <a:lnTo>
                  <a:pt x="66430" y="49820"/>
                </a:lnTo>
                <a:lnTo>
                  <a:pt x="66430" y="49840"/>
                </a:lnTo>
                <a:lnTo>
                  <a:pt x="66420" y="49840"/>
                </a:lnTo>
                <a:lnTo>
                  <a:pt x="66420" y="49870"/>
                </a:lnTo>
                <a:lnTo>
                  <a:pt x="66430" y="49870"/>
                </a:lnTo>
                <a:lnTo>
                  <a:pt x="66430" y="49900"/>
                </a:lnTo>
                <a:lnTo>
                  <a:pt x="66450" y="49900"/>
                </a:lnTo>
                <a:lnTo>
                  <a:pt x="66450" y="49930"/>
                </a:lnTo>
                <a:lnTo>
                  <a:pt x="66460" y="49930"/>
                </a:lnTo>
                <a:lnTo>
                  <a:pt x="66460" y="49940"/>
                </a:lnTo>
                <a:lnTo>
                  <a:pt x="66450" y="49940"/>
                </a:lnTo>
                <a:lnTo>
                  <a:pt x="66450" y="49960"/>
                </a:lnTo>
                <a:lnTo>
                  <a:pt x="66430" y="49960"/>
                </a:lnTo>
                <a:lnTo>
                  <a:pt x="66430" y="49980"/>
                </a:lnTo>
                <a:lnTo>
                  <a:pt x="66420" y="49980"/>
                </a:lnTo>
                <a:lnTo>
                  <a:pt x="66420" y="49990"/>
                </a:lnTo>
                <a:lnTo>
                  <a:pt x="66360" y="49990"/>
                </a:lnTo>
                <a:lnTo>
                  <a:pt x="66360" y="50010"/>
                </a:lnTo>
                <a:lnTo>
                  <a:pt x="66310" y="50010"/>
                </a:lnTo>
                <a:lnTo>
                  <a:pt x="66310" y="50020"/>
                </a:lnTo>
                <a:lnTo>
                  <a:pt x="66290" y="50020"/>
                </a:lnTo>
                <a:lnTo>
                  <a:pt x="66290" y="50080"/>
                </a:lnTo>
                <a:lnTo>
                  <a:pt x="66310" y="50080"/>
                </a:lnTo>
                <a:lnTo>
                  <a:pt x="66310" y="50100"/>
                </a:lnTo>
                <a:lnTo>
                  <a:pt x="66320" y="50100"/>
                </a:lnTo>
                <a:lnTo>
                  <a:pt x="66320" y="50110"/>
                </a:lnTo>
                <a:lnTo>
                  <a:pt x="66340" y="50110"/>
                </a:lnTo>
                <a:lnTo>
                  <a:pt x="66340" y="50130"/>
                </a:lnTo>
                <a:lnTo>
                  <a:pt x="66470" y="50130"/>
                </a:lnTo>
                <a:lnTo>
                  <a:pt x="66470" y="50140"/>
                </a:lnTo>
                <a:lnTo>
                  <a:pt x="66490" y="50140"/>
                </a:lnTo>
                <a:lnTo>
                  <a:pt x="66490" y="50160"/>
                </a:lnTo>
                <a:lnTo>
                  <a:pt x="66540" y="50160"/>
                </a:lnTo>
                <a:lnTo>
                  <a:pt x="66540" y="50190"/>
                </a:lnTo>
                <a:lnTo>
                  <a:pt x="66560" y="50190"/>
                </a:lnTo>
                <a:lnTo>
                  <a:pt x="66560" y="50200"/>
                </a:lnTo>
                <a:lnTo>
                  <a:pt x="66570" y="50200"/>
                </a:lnTo>
                <a:lnTo>
                  <a:pt x="66570" y="50220"/>
                </a:lnTo>
                <a:lnTo>
                  <a:pt x="66580" y="50220"/>
                </a:lnTo>
                <a:lnTo>
                  <a:pt x="66580" y="50230"/>
                </a:lnTo>
                <a:lnTo>
                  <a:pt x="66600" y="50230"/>
                </a:lnTo>
                <a:lnTo>
                  <a:pt x="66600" y="50250"/>
                </a:lnTo>
                <a:lnTo>
                  <a:pt x="66620" y="50250"/>
                </a:lnTo>
                <a:lnTo>
                  <a:pt x="66620" y="50140"/>
                </a:lnTo>
                <a:lnTo>
                  <a:pt x="66610" y="50140"/>
                </a:lnTo>
                <a:lnTo>
                  <a:pt x="66610" y="50130"/>
                </a:lnTo>
                <a:lnTo>
                  <a:pt x="66580" y="50130"/>
                </a:lnTo>
                <a:lnTo>
                  <a:pt x="66580" y="50110"/>
                </a:lnTo>
                <a:lnTo>
                  <a:pt x="66600" y="50110"/>
                </a:lnTo>
                <a:lnTo>
                  <a:pt x="66600" y="50100"/>
                </a:lnTo>
                <a:lnTo>
                  <a:pt x="66680" y="50100"/>
                </a:lnTo>
                <a:lnTo>
                  <a:pt x="66680" y="50110"/>
                </a:lnTo>
                <a:lnTo>
                  <a:pt x="66770" y="50110"/>
                </a:lnTo>
                <a:lnTo>
                  <a:pt x="66770" y="50100"/>
                </a:lnTo>
                <a:lnTo>
                  <a:pt x="66790" y="50100"/>
                </a:lnTo>
                <a:lnTo>
                  <a:pt x="66790" y="50110"/>
                </a:lnTo>
                <a:lnTo>
                  <a:pt x="66800" y="50110"/>
                </a:lnTo>
                <a:lnTo>
                  <a:pt x="66800" y="50220"/>
                </a:lnTo>
                <a:lnTo>
                  <a:pt x="66820" y="50220"/>
                </a:lnTo>
                <a:lnTo>
                  <a:pt x="66820" y="50310"/>
                </a:lnTo>
                <a:lnTo>
                  <a:pt x="66800" y="50310"/>
                </a:lnTo>
                <a:lnTo>
                  <a:pt x="66800" y="50340"/>
                </a:lnTo>
                <a:lnTo>
                  <a:pt x="66790" y="50340"/>
                </a:lnTo>
                <a:lnTo>
                  <a:pt x="66790" y="50370"/>
                </a:lnTo>
                <a:lnTo>
                  <a:pt x="66770" y="50370"/>
                </a:lnTo>
                <a:lnTo>
                  <a:pt x="66770" y="50400"/>
                </a:lnTo>
                <a:lnTo>
                  <a:pt x="66760" y="50400"/>
                </a:lnTo>
                <a:lnTo>
                  <a:pt x="66760" y="50420"/>
                </a:lnTo>
                <a:lnTo>
                  <a:pt x="66750" y="50420"/>
                </a:lnTo>
                <a:lnTo>
                  <a:pt x="66750" y="50450"/>
                </a:lnTo>
                <a:lnTo>
                  <a:pt x="66730" y="50450"/>
                </a:lnTo>
                <a:lnTo>
                  <a:pt x="66730" y="50510"/>
                </a:lnTo>
                <a:lnTo>
                  <a:pt x="66720" y="50510"/>
                </a:lnTo>
                <a:lnTo>
                  <a:pt x="66720" y="50540"/>
                </a:lnTo>
                <a:lnTo>
                  <a:pt x="66710" y="50540"/>
                </a:lnTo>
                <a:lnTo>
                  <a:pt x="66710" y="50570"/>
                </a:lnTo>
                <a:lnTo>
                  <a:pt x="66690" y="50570"/>
                </a:lnTo>
                <a:lnTo>
                  <a:pt x="66690" y="50580"/>
                </a:lnTo>
                <a:lnTo>
                  <a:pt x="66650" y="50580"/>
                </a:lnTo>
                <a:lnTo>
                  <a:pt x="66650" y="50600"/>
                </a:lnTo>
                <a:lnTo>
                  <a:pt x="66640" y="50600"/>
                </a:lnTo>
                <a:lnTo>
                  <a:pt x="66640" y="50610"/>
                </a:lnTo>
                <a:lnTo>
                  <a:pt x="66620" y="50610"/>
                </a:lnTo>
                <a:lnTo>
                  <a:pt x="66620" y="50630"/>
                </a:lnTo>
                <a:lnTo>
                  <a:pt x="66610" y="50630"/>
                </a:lnTo>
                <a:lnTo>
                  <a:pt x="66610" y="50670"/>
                </a:lnTo>
                <a:lnTo>
                  <a:pt x="66580" y="50670"/>
                </a:lnTo>
                <a:lnTo>
                  <a:pt x="66580" y="50690"/>
                </a:lnTo>
                <a:lnTo>
                  <a:pt x="66570" y="50690"/>
                </a:lnTo>
                <a:lnTo>
                  <a:pt x="66570" y="50700"/>
                </a:lnTo>
                <a:lnTo>
                  <a:pt x="66560" y="50700"/>
                </a:lnTo>
                <a:lnTo>
                  <a:pt x="66560" y="50720"/>
                </a:lnTo>
                <a:lnTo>
                  <a:pt x="66540" y="50720"/>
                </a:lnTo>
                <a:lnTo>
                  <a:pt x="66540" y="50730"/>
                </a:lnTo>
                <a:lnTo>
                  <a:pt x="66530" y="50730"/>
                </a:lnTo>
                <a:lnTo>
                  <a:pt x="66530" y="50750"/>
                </a:lnTo>
                <a:lnTo>
                  <a:pt x="66510" y="50750"/>
                </a:lnTo>
                <a:lnTo>
                  <a:pt x="66510" y="50770"/>
                </a:lnTo>
                <a:lnTo>
                  <a:pt x="66490" y="50770"/>
                </a:lnTo>
                <a:lnTo>
                  <a:pt x="66490" y="50800"/>
                </a:lnTo>
                <a:lnTo>
                  <a:pt x="66460" y="50800"/>
                </a:lnTo>
                <a:lnTo>
                  <a:pt x="66460" y="50810"/>
                </a:lnTo>
                <a:lnTo>
                  <a:pt x="66420" y="50810"/>
                </a:lnTo>
                <a:lnTo>
                  <a:pt x="66420" y="50840"/>
                </a:lnTo>
                <a:lnTo>
                  <a:pt x="66400" y="50840"/>
                </a:lnTo>
                <a:lnTo>
                  <a:pt x="66400" y="50860"/>
                </a:lnTo>
                <a:lnTo>
                  <a:pt x="66390" y="50860"/>
                </a:lnTo>
                <a:lnTo>
                  <a:pt x="66390" y="50930"/>
                </a:lnTo>
                <a:lnTo>
                  <a:pt x="66380" y="50930"/>
                </a:lnTo>
                <a:lnTo>
                  <a:pt x="66380" y="50980"/>
                </a:lnTo>
                <a:lnTo>
                  <a:pt x="66360" y="50980"/>
                </a:lnTo>
                <a:lnTo>
                  <a:pt x="66360" y="51150"/>
                </a:lnTo>
                <a:lnTo>
                  <a:pt x="66380" y="51150"/>
                </a:lnTo>
                <a:lnTo>
                  <a:pt x="66380" y="51160"/>
                </a:lnTo>
                <a:lnTo>
                  <a:pt x="66390" y="51160"/>
                </a:lnTo>
                <a:lnTo>
                  <a:pt x="66390" y="51180"/>
                </a:lnTo>
                <a:lnTo>
                  <a:pt x="66400" y="51180"/>
                </a:lnTo>
                <a:lnTo>
                  <a:pt x="66400" y="51190"/>
                </a:lnTo>
                <a:lnTo>
                  <a:pt x="66420" y="51190"/>
                </a:lnTo>
                <a:lnTo>
                  <a:pt x="66420" y="51210"/>
                </a:lnTo>
                <a:lnTo>
                  <a:pt x="66430" y="51210"/>
                </a:lnTo>
                <a:lnTo>
                  <a:pt x="66430" y="51250"/>
                </a:lnTo>
                <a:lnTo>
                  <a:pt x="66450" y="51250"/>
                </a:lnTo>
                <a:lnTo>
                  <a:pt x="66450" y="51280"/>
                </a:lnTo>
                <a:lnTo>
                  <a:pt x="66460" y="51280"/>
                </a:lnTo>
                <a:lnTo>
                  <a:pt x="66460" y="51300"/>
                </a:lnTo>
                <a:lnTo>
                  <a:pt x="66490" y="51300"/>
                </a:lnTo>
                <a:lnTo>
                  <a:pt x="66490" y="51310"/>
                </a:lnTo>
                <a:lnTo>
                  <a:pt x="66540" y="51310"/>
                </a:lnTo>
                <a:lnTo>
                  <a:pt x="66540" y="51330"/>
                </a:lnTo>
                <a:lnTo>
                  <a:pt x="66580" y="51330"/>
                </a:lnTo>
                <a:lnTo>
                  <a:pt x="66580" y="51340"/>
                </a:lnTo>
                <a:lnTo>
                  <a:pt x="66620" y="51340"/>
                </a:lnTo>
                <a:lnTo>
                  <a:pt x="66620" y="51330"/>
                </a:lnTo>
                <a:lnTo>
                  <a:pt x="66790" y="51330"/>
                </a:lnTo>
                <a:lnTo>
                  <a:pt x="66790" y="51310"/>
                </a:lnTo>
                <a:lnTo>
                  <a:pt x="66910" y="51310"/>
                </a:lnTo>
                <a:lnTo>
                  <a:pt x="66910" y="51330"/>
                </a:lnTo>
                <a:lnTo>
                  <a:pt x="66930" y="51330"/>
                </a:lnTo>
                <a:lnTo>
                  <a:pt x="66930" y="51310"/>
                </a:lnTo>
                <a:lnTo>
                  <a:pt x="66940" y="51310"/>
                </a:lnTo>
                <a:lnTo>
                  <a:pt x="66940" y="51300"/>
                </a:lnTo>
                <a:lnTo>
                  <a:pt x="66970" y="51300"/>
                </a:lnTo>
                <a:lnTo>
                  <a:pt x="66970" y="51280"/>
                </a:lnTo>
                <a:lnTo>
                  <a:pt x="66990" y="51280"/>
                </a:lnTo>
                <a:lnTo>
                  <a:pt x="66990" y="51270"/>
                </a:lnTo>
                <a:lnTo>
                  <a:pt x="67010" y="51270"/>
                </a:lnTo>
                <a:lnTo>
                  <a:pt x="67010" y="51280"/>
                </a:lnTo>
                <a:lnTo>
                  <a:pt x="67060" y="51280"/>
                </a:lnTo>
                <a:lnTo>
                  <a:pt x="67060" y="51300"/>
                </a:lnTo>
                <a:lnTo>
                  <a:pt x="67090" y="51300"/>
                </a:lnTo>
                <a:lnTo>
                  <a:pt x="67090" y="51330"/>
                </a:lnTo>
                <a:lnTo>
                  <a:pt x="67100" y="51330"/>
                </a:lnTo>
                <a:lnTo>
                  <a:pt x="67100" y="51340"/>
                </a:lnTo>
                <a:lnTo>
                  <a:pt x="67120" y="51340"/>
                </a:lnTo>
                <a:lnTo>
                  <a:pt x="67120" y="51370"/>
                </a:lnTo>
                <a:lnTo>
                  <a:pt x="67130" y="51370"/>
                </a:lnTo>
                <a:lnTo>
                  <a:pt x="67130" y="51400"/>
                </a:lnTo>
                <a:lnTo>
                  <a:pt x="67150" y="51400"/>
                </a:lnTo>
                <a:lnTo>
                  <a:pt x="67150" y="51420"/>
                </a:lnTo>
                <a:lnTo>
                  <a:pt x="67160" y="51420"/>
                </a:lnTo>
                <a:lnTo>
                  <a:pt x="67160" y="51450"/>
                </a:lnTo>
                <a:lnTo>
                  <a:pt x="67170" y="51450"/>
                </a:lnTo>
                <a:lnTo>
                  <a:pt x="67170" y="51460"/>
                </a:lnTo>
                <a:lnTo>
                  <a:pt x="67190" y="51460"/>
                </a:lnTo>
                <a:lnTo>
                  <a:pt x="67190" y="51510"/>
                </a:lnTo>
                <a:lnTo>
                  <a:pt x="67200" y="51510"/>
                </a:lnTo>
                <a:lnTo>
                  <a:pt x="67200" y="51540"/>
                </a:lnTo>
                <a:lnTo>
                  <a:pt x="67210" y="51540"/>
                </a:lnTo>
                <a:lnTo>
                  <a:pt x="67210" y="51560"/>
                </a:lnTo>
                <a:lnTo>
                  <a:pt x="67230" y="51560"/>
                </a:lnTo>
                <a:lnTo>
                  <a:pt x="67230" y="51570"/>
                </a:lnTo>
                <a:lnTo>
                  <a:pt x="67240" y="51570"/>
                </a:lnTo>
                <a:lnTo>
                  <a:pt x="67240" y="51600"/>
                </a:lnTo>
                <a:lnTo>
                  <a:pt x="67260" y="51600"/>
                </a:lnTo>
                <a:lnTo>
                  <a:pt x="67260" y="51620"/>
                </a:lnTo>
                <a:lnTo>
                  <a:pt x="67270" y="51620"/>
                </a:lnTo>
                <a:lnTo>
                  <a:pt x="67270" y="51630"/>
                </a:lnTo>
                <a:lnTo>
                  <a:pt x="67280" y="51630"/>
                </a:lnTo>
                <a:lnTo>
                  <a:pt x="67280" y="51650"/>
                </a:lnTo>
                <a:lnTo>
                  <a:pt x="67270" y="51650"/>
                </a:lnTo>
                <a:lnTo>
                  <a:pt x="67270" y="51660"/>
                </a:lnTo>
                <a:lnTo>
                  <a:pt x="67280" y="51660"/>
                </a:lnTo>
                <a:lnTo>
                  <a:pt x="67280" y="51680"/>
                </a:lnTo>
                <a:lnTo>
                  <a:pt x="67320" y="51680"/>
                </a:lnTo>
                <a:lnTo>
                  <a:pt x="67320" y="51750"/>
                </a:lnTo>
                <a:lnTo>
                  <a:pt x="67310" y="51750"/>
                </a:lnTo>
                <a:lnTo>
                  <a:pt x="67310" y="51780"/>
                </a:lnTo>
                <a:lnTo>
                  <a:pt x="67270" y="51780"/>
                </a:lnTo>
                <a:lnTo>
                  <a:pt x="67270" y="51800"/>
                </a:lnTo>
                <a:lnTo>
                  <a:pt x="67210" y="51800"/>
                </a:lnTo>
                <a:lnTo>
                  <a:pt x="67210" y="51780"/>
                </a:lnTo>
                <a:lnTo>
                  <a:pt x="67170" y="51780"/>
                </a:lnTo>
                <a:lnTo>
                  <a:pt x="67170" y="51830"/>
                </a:lnTo>
                <a:lnTo>
                  <a:pt x="67160" y="51830"/>
                </a:lnTo>
                <a:lnTo>
                  <a:pt x="67160" y="51940"/>
                </a:lnTo>
                <a:lnTo>
                  <a:pt x="67170" y="51940"/>
                </a:lnTo>
                <a:lnTo>
                  <a:pt x="67170" y="52100"/>
                </a:lnTo>
                <a:lnTo>
                  <a:pt x="67100" y="52100"/>
                </a:lnTo>
                <a:lnTo>
                  <a:pt x="67100" y="52120"/>
                </a:lnTo>
                <a:lnTo>
                  <a:pt x="67090" y="52120"/>
                </a:lnTo>
                <a:lnTo>
                  <a:pt x="67090" y="52130"/>
                </a:lnTo>
                <a:lnTo>
                  <a:pt x="67080" y="52130"/>
                </a:lnTo>
                <a:lnTo>
                  <a:pt x="67080" y="52150"/>
                </a:lnTo>
                <a:lnTo>
                  <a:pt x="67020" y="52150"/>
                </a:lnTo>
                <a:lnTo>
                  <a:pt x="67020" y="52160"/>
                </a:lnTo>
                <a:lnTo>
                  <a:pt x="66930" y="52160"/>
                </a:lnTo>
                <a:lnTo>
                  <a:pt x="66930" y="52150"/>
                </a:lnTo>
                <a:lnTo>
                  <a:pt x="66880" y="52150"/>
                </a:lnTo>
                <a:lnTo>
                  <a:pt x="66880" y="52160"/>
                </a:lnTo>
                <a:lnTo>
                  <a:pt x="66870" y="52160"/>
                </a:lnTo>
                <a:lnTo>
                  <a:pt x="66870" y="52180"/>
                </a:lnTo>
                <a:lnTo>
                  <a:pt x="66820" y="52180"/>
                </a:lnTo>
                <a:lnTo>
                  <a:pt x="66820" y="52190"/>
                </a:lnTo>
                <a:lnTo>
                  <a:pt x="66620" y="52190"/>
                </a:lnTo>
                <a:lnTo>
                  <a:pt x="66620" y="52210"/>
                </a:lnTo>
                <a:lnTo>
                  <a:pt x="66600" y="52210"/>
                </a:lnTo>
                <a:lnTo>
                  <a:pt x="66600" y="52190"/>
                </a:lnTo>
                <a:lnTo>
                  <a:pt x="66560" y="52190"/>
                </a:lnTo>
                <a:lnTo>
                  <a:pt x="66560" y="52180"/>
                </a:lnTo>
                <a:lnTo>
                  <a:pt x="66530" y="52180"/>
                </a:lnTo>
                <a:lnTo>
                  <a:pt x="66530" y="52190"/>
                </a:lnTo>
                <a:lnTo>
                  <a:pt x="66510" y="52190"/>
                </a:lnTo>
                <a:lnTo>
                  <a:pt x="66510" y="52220"/>
                </a:lnTo>
                <a:lnTo>
                  <a:pt x="66460" y="52220"/>
                </a:lnTo>
                <a:lnTo>
                  <a:pt x="66460" y="52240"/>
                </a:lnTo>
                <a:lnTo>
                  <a:pt x="66450" y="52240"/>
                </a:lnTo>
                <a:lnTo>
                  <a:pt x="66450" y="52250"/>
                </a:lnTo>
                <a:lnTo>
                  <a:pt x="66430" y="52250"/>
                </a:lnTo>
                <a:lnTo>
                  <a:pt x="66430" y="52270"/>
                </a:lnTo>
                <a:lnTo>
                  <a:pt x="66420" y="52270"/>
                </a:lnTo>
                <a:lnTo>
                  <a:pt x="66420" y="52280"/>
                </a:lnTo>
                <a:lnTo>
                  <a:pt x="66400" y="52280"/>
                </a:lnTo>
                <a:lnTo>
                  <a:pt x="66400" y="52300"/>
                </a:lnTo>
                <a:lnTo>
                  <a:pt x="66360" y="52300"/>
                </a:lnTo>
                <a:lnTo>
                  <a:pt x="66360" y="52310"/>
                </a:lnTo>
                <a:lnTo>
                  <a:pt x="66350" y="52310"/>
                </a:lnTo>
                <a:lnTo>
                  <a:pt x="66350" y="52330"/>
                </a:lnTo>
                <a:lnTo>
                  <a:pt x="66340" y="52330"/>
                </a:lnTo>
                <a:lnTo>
                  <a:pt x="66340" y="52350"/>
                </a:lnTo>
                <a:lnTo>
                  <a:pt x="66320" y="52350"/>
                </a:lnTo>
                <a:lnTo>
                  <a:pt x="66320" y="52380"/>
                </a:lnTo>
                <a:lnTo>
                  <a:pt x="66310" y="52380"/>
                </a:lnTo>
                <a:lnTo>
                  <a:pt x="66310" y="52390"/>
                </a:lnTo>
                <a:lnTo>
                  <a:pt x="66290" y="52390"/>
                </a:lnTo>
                <a:lnTo>
                  <a:pt x="66290" y="52410"/>
                </a:lnTo>
                <a:lnTo>
                  <a:pt x="66270" y="52410"/>
                </a:lnTo>
                <a:lnTo>
                  <a:pt x="66270" y="52440"/>
                </a:lnTo>
                <a:lnTo>
                  <a:pt x="66250" y="52440"/>
                </a:lnTo>
                <a:lnTo>
                  <a:pt x="66250" y="52450"/>
                </a:lnTo>
                <a:lnTo>
                  <a:pt x="66240" y="52450"/>
                </a:lnTo>
                <a:lnTo>
                  <a:pt x="66240" y="52470"/>
                </a:lnTo>
                <a:lnTo>
                  <a:pt x="66230" y="52470"/>
                </a:lnTo>
                <a:lnTo>
                  <a:pt x="66230" y="52500"/>
                </a:lnTo>
                <a:lnTo>
                  <a:pt x="66210" y="52500"/>
                </a:lnTo>
                <a:lnTo>
                  <a:pt x="66210" y="52540"/>
                </a:lnTo>
                <a:lnTo>
                  <a:pt x="66200" y="52540"/>
                </a:lnTo>
                <a:lnTo>
                  <a:pt x="66200" y="52660"/>
                </a:lnTo>
                <a:lnTo>
                  <a:pt x="66210" y="52660"/>
                </a:lnTo>
                <a:lnTo>
                  <a:pt x="66210" y="52680"/>
                </a:lnTo>
                <a:lnTo>
                  <a:pt x="66180" y="52680"/>
                </a:lnTo>
                <a:lnTo>
                  <a:pt x="66180" y="52690"/>
                </a:lnTo>
                <a:lnTo>
                  <a:pt x="66170" y="52690"/>
                </a:lnTo>
                <a:lnTo>
                  <a:pt x="66170" y="52710"/>
                </a:lnTo>
                <a:lnTo>
                  <a:pt x="66160" y="52710"/>
                </a:lnTo>
                <a:lnTo>
                  <a:pt x="66160" y="52730"/>
                </a:lnTo>
                <a:lnTo>
                  <a:pt x="66140" y="52730"/>
                </a:lnTo>
                <a:lnTo>
                  <a:pt x="66140" y="52820"/>
                </a:lnTo>
                <a:lnTo>
                  <a:pt x="66130" y="52820"/>
                </a:lnTo>
                <a:lnTo>
                  <a:pt x="66130" y="52910"/>
                </a:lnTo>
                <a:lnTo>
                  <a:pt x="66140" y="52910"/>
                </a:lnTo>
                <a:lnTo>
                  <a:pt x="66140" y="52940"/>
                </a:lnTo>
                <a:lnTo>
                  <a:pt x="66160" y="52940"/>
                </a:lnTo>
                <a:lnTo>
                  <a:pt x="66160" y="52950"/>
                </a:lnTo>
                <a:lnTo>
                  <a:pt x="66140" y="52950"/>
                </a:lnTo>
                <a:lnTo>
                  <a:pt x="66140" y="52970"/>
                </a:lnTo>
                <a:lnTo>
                  <a:pt x="66130" y="52970"/>
                </a:lnTo>
                <a:lnTo>
                  <a:pt x="66130" y="53030"/>
                </a:lnTo>
                <a:lnTo>
                  <a:pt x="66140" y="53030"/>
                </a:lnTo>
                <a:lnTo>
                  <a:pt x="66140" y="53040"/>
                </a:lnTo>
                <a:lnTo>
                  <a:pt x="66180" y="53040"/>
                </a:lnTo>
                <a:lnTo>
                  <a:pt x="66180" y="53090"/>
                </a:lnTo>
                <a:lnTo>
                  <a:pt x="66200" y="53090"/>
                </a:lnTo>
                <a:lnTo>
                  <a:pt x="66200" y="53100"/>
                </a:lnTo>
                <a:lnTo>
                  <a:pt x="66210" y="53100"/>
                </a:lnTo>
                <a:lnTo>
                  <a:pt x="66210" y="53120"/>
                </a:lnTo>
                <a:lnTo>
                  <a:pt x="66230" y="53120"/>
                </a:lnTo>
                <a:lnTo>
                  <a:pt x="66230" y="53140"/>
                </a:lnTo>
                <a:lnTo>
                  <a:pt x="66240" y="53140"/>
                </a:lnTo>
                <a:lnTo>
                  <a:pt x="66240" y="53150"/>
                </a:lnTo>
                <a:lnTo>
                  <a:pt x="66250" y="53150"/>
                </a:lnTo>
                <a:lnTo>
                  <a:pt x="66250" y="53170"/>
                </a:lnTo>
                <a:lnTo>
                  <a:pt x="66270" y="53170"/>
                </a:lnTo>
                <a:lnTo>
                  <a:pt x="66270" y="53180"/>
                </a:lnTo>
                <a:lnTo>
                  <a:pt x="66290" y="53180"/>
                </a:lnTo>
                <a:lnTo>
                  <a:pt x="66290" y="53230"/>
                </a:lnTo>
                <a:lnTo>
                  <a:pt x="66310" y="53230"/>
                </a:lnTo>
                <a:lnTo>
                  <a:pt x="66310" y="53240"/>
                </a:lnTo>
                <a:lnTo>
                  <a:pt x="66320" y="53240"/>
                </a:lnTo>
                <a:lnTo>
                  <a:pt x="66320" y="53270"/>
                </a:lnTo>
                <a:lnTo>
                  <a:pt x="66340" y="53270"/>
                </a:lnTo>
                <a:lnTo>
                  <a:pt x="66340" y="53290"/>
                </a:lnTo>
                <a:lnTo>
                  <a:pt x="66360" y="53290"/>
                </a:lnTo>
                <a:lnTo>
                  <a:pt x="66360" y="53300"/>
                </a:lnTo>
                <a:lnTo>
                  <a:pt x="66390" y="53300"/>
                </a:lnTo>
                <a:lnTo>
                  <a:pt x="66390" y="53320"/>
                </a:lnTo>
                <a:lnTo>
                  <a:pt x="66450" y="53320"/>
                </a:lnTo>
                <a:lnTo>
                  <a:pt x="66450" y="53330"/>
                </a:lnTo>
                <a:lnTo>
                  <a:pt x="66460" y="53330"/>
                </a:lnTo>
                <a:lnTo>
                  <a:pt x="66460" y="53350"/>
                </a:lnTo>
                <a:lnTo>
                  <a:pt x="66490" y="53350"/>
                </a:lnTo>
                <a:lnTo>
                  <a:pt x="66490" y="53360"/>
                </a:lnTo>
                <a:lnTo>
                  <a:pt x="66500" y="53360"/>
                </a:lnTo>
                <a:lnTo>
                  <a:pt x="66500" y="53380"/>
                </a:lnTo>
                <a:lnTo>
                  <a:pt x="66540" y="53380"/>
                </a:lnTo>
                <a:lnTo>
                  <a:pt x="66540" y="53390"/>
                </a:lnTo>
                <a:lnTo>
                  <a:pt x="66560" y="53390"/>
                </a:lnTo>
                <a:lnTo>
                  <a:pt x="66560" y="53410"/>
                </a:lnTo>
                <a:lnTo>
                  <a:pt x="66580" y="53410"/>
                </a:lnTo>
                <a:lnTo>
                  <a:pt x="66580" y="53420"/>
                </a:lnTo>
                <a:lnTo>
                  <a:pt x="66610" y="53420"/>
                </a:lnTo>
                <a:lnTo>
                  <a:pt x="66610" y="53410"/>
                </a:lnTo>
                <a:lnTo>
                  <a:pt x="66620" y="53410"/>
                </a:lnTo>
                <a:lnTo>
                  <a:pt x="66620" y="53390"/>
                </a:lnTo>
                <a:lnTo>
                  <a:pt x="66640" y="53390"/>
                </a:lnTo>
                <a:lnTo>
                  <a:pt x="66640" y="53410"/>
                </a:lnTo>
                <a:lnTo>
                  <a:pt x="66650" y="53410"/>
                </a:lnTo>
                <a:lnTo>
                  <a:pt x="66650" y="53420"/>
                </a:lnTo>
                <a:lnTo>
                  <a:pt x="66680" y="53420"/>
                </a:lnTo>
                <a:lnTo>
                  <a:pt x="66680" y="53440"/>
                </a:lnTo>
                <a:lnTo>
                  <a:pt x="66690" y="53440"/>
                </a:lnTo>
                <a:lnTo>
                  <a:pt x="66690" y="53450"/>
                </a:lnTo>
                <a:lnTo>
                  <a:pt x="66710" y="53450"/>
                </a:lnTo>
                <a:lnTo>
                  <a:pt x="66710" y="53470"/>
                </a:lnTo>
                <a:lnTo>
                  <a:pt x="66720" y="53470"/>
                </a:lnTo>
                <a:lnTo>
                  <a:pt x="66720" y="53480"/>
                </a:lnTo>
                <a:lnTo>
                  <a:pt x="66730" y="53480"/>
                </a:lnTo>
                <a:lnTo>
                  <a:pt x="66730" y="53500"/>
                </a:lnTo>
                <a:lnTo>
                  <a:pt x="66860" y="53500"/>
                </a:lnTo>
                <a:lnTo>
                  <a:pt x="66860" y="53480"/>
                </a:lnTo>
                <a:lnTo>
                  <a:pt x="66880" y="53480"/>
                </a:lnTo>
                <a:lnTo>
                  <a:pt x="66880" y="53420"/>
                </a:lnTo>
                <a:lnTo>
                  <a:pt x="66910" y="53420"/>
                </a:lnTo>
                <a:lnTo>
                  <a:pt x="66910" y="53410"/>
                </a:lnTo>
                <a:lnTo>
                  <a:pt x="66930" y="53410"/>
                </a:lnTo>
                <a:lnTo>
                  <a:pt x="66930" y="53390"/>
                </a:lnTo>
                <a:lnTo>
                  <a:pt x="66940" y="53390"/>
                </a:lnTo>
                <a:lnTo>
                  <a:pt x="66940" y="53350"/>
                </a:lnTo>
                <a:lnTo>
                  <a:pt x="66930" y="53350"/>
                </a:lnTo>
                <a:lnTo>
                  <a:pt x="66930" y="53300"/>
                </a:lnTo>
                <a:lnTo>
                  <a:pt x="66970" y="53300"/>
                </a:lnTo>
                <a:lnTo>
                  <a:pt x="66970" y="53320"/>
                </a:lnTo>
                <a:lnTo>
                  <a:pt x="66980" y="53320"/>
                </a:lnTo>
                <a:lnTo>
                  <a:pt x="66980" y="53330"/>
                </a:lnTo>
                <a:lnTo>
                  <a:pt x="66990" y="53330"/>
                </a:lnTo>
                <a:lnTo>
                  <a:pt x="66990" y="53350"/>
                </a:lnTo>
                <a:lnTo>
                  <a:pt x="67010" y="53350"/>
                </a:lnTo>
                <a:lnTo>
                  <a:pt x="67010" y="53360"/>
                </a:lnTo>
                <a:lnTo>
                  <a:pt x="67020" y="53360"/>
                </a:lnTo>
                <a:lnTo>
                  <a:pt x="67020" y="53390"/>
                </a:lnTo>
                <a:lnTo>
                  <a:pt x="67010" y="53390"/>
                </a:lnTo>
                <a:lnTo>
                  <a:pt x="67010" y="53420"/>
                </a:lnTo>
                <a:lnTo>
                  <a:pt x="66990" y="53420"/>
                </a:lnTo>
                <a:lnTo>
                  <a:pt x="66990" y="53500"/>
                </a:lnTo>
                <a:lnTo>
                  <a:pt x="67010" y="53500"/>
                </a:lnTo>
                <a:lnTo>
                  <a:pt x="67010" y="53520"/>
                </a:lnTo>
                <a:lnTo>
                  <a:pt x="67020" y="53520"/>
                </a:lnTo>
                <a:lnTo>
                  <a:pt x="67020" y="53530"/>
                </a:lnTo>
                <a:lnTo>
                  <a:pt x="67060" y="53530"/>
                </a:lnTo>
                <a:lnTo>
                  <a:pt x="67060" y="53550"/>
                </a:lnTo>
                <a:lnTo>
                  <a:pt x="67130" y="53550"/>
                </a:lnTo>
                <a:lnTo>
                  <a:pt x="67130" y="53500"/>
                </a:lnTo>
                <a:lnTo>
                  <a:pt x="67150" y="53500"/>
                </a:lnTo>
                <a:lnTo>
                  <a:pt x="67150" y="53450"/>
                </a:lnTo>
                <a:lnTo>
                  <a:pt x="67160" y="53450"/>
                </a:lnTo>
                <a:lnTo>
                  <a:pt x="67160" y="53330"/>
                </a:lnTo>
                <a:lnTo>
                  <a:pt x="67190" y="53330"/>
                </a:lnTo>
                <a:lnTo>
                  <a:pt x="67190" y="53320"/>
                </a:lnTo>
                <a:lnTo>
                  <a:pt x="67230" y="53320"/>
                </a:lnTo>
                <a:lnTo>
                  <a:pt x="67230" y="53330"/>
                </a:lnTo>
                <a:lnTo>
                  <a:pt x="67260" y="53330"/>
                </a:lnTo>
                <a:lnTo>
                  <a:pt x="67260" y="53320"/>
                </a:lnTo>
                <a:lnTo>
                  <a:pt x="67280" y="53320"/>
                </a:lnTo>
                <a:lnTo>
                  <a:pt x="67280" y="53330"/>
                </a:lnTo>
                <a:lnTo>
                  <a:pt x="67320" y="53330"/>
                </a:lnTo>
                <a:lnTo>
                  <a:pt x="67320" y="53320"/>
                </a:lnTo>
                <a:lnTo>
                  <a:pt x="67370" y="53320"/>
                </a:lnTo>
                <a:lnTo>
                  <a:pt x="67370" y="53300"/>
                </a:lnTo>
                <a:lnTo>
                  <a:pt x="67390" y="53300"/>
                </a:lnTo>
                <a:lnTo>
                  <a:pt x="67390" y="53290"/>
                </a:lnTo>
                <a:lnTo>
                  <a:pt x="67490" y="53290"/>
                </a:lnTo>
                <a:lnTo>
                  <a:pt x="67490" y="53270"/>
                </a:lnTo>
                <a:lnTo>
                  <a:pt x="67500" y="53270"/>
                </a:lnTo>
                <a:lnTo>
                  <a:pt x="67500" y="53230"/>
                </a:lnTo>
                <a:lnTo>
                  <a:pt x="67490" y="53230"/>
                </a:lnTo>
                <a:lnTo>
                  <a:pt x="67490" y="53210"/>
                </a:lnTo>
                <a:lnTo>
                  <a:pt x="67480" y="53210"/>
                </a:lnTo>
                <a:lnTo>
                  <a:pt x="67480" y="53150"/>
                </a:lnTo>
                <a:lnTo>
                  <a:pt x="67460" y="53150"/>
                </a:lnTo>
                <a:lnTo>
                  <a:pt x="67460" y="53140"/>
                </a:lnTo>
                <a:lnTo>
                  <a:pt x="67450" y="53140"/>
                </a:lnTo>
                <a:lnTo>
                  <a:pt x="67450" y="53120"/>
                </a:lnTo>
                <a:lnTo>
                  <a:pt x="67430" y="53120"/>
                </a:lnTo>
                <a:lnTo>
                  <a:pt x="67430" y="53090"/>
                </a:lnTo>
                <a:lnTo>
                  <a:pt x="67420" y="53090"/>
                </a:lnTo>
                <a:lnTo>
                  <a:pt x="67420" y="53070"/>
                </a:lnTo>
                <a:lnTo>
                  <a:pt x="67450" y="53070"/>
                </a:lnTo>
                <a:lnTo>
                  <a:pt x="67450" y="53030"/>
                </a:lnTo>
                <a:lnTo>
                  <a:pt x="67460" y="53030"/>
                </a:lnTo>
                <a:lnTo>
                  <a:pt x="67460" y="53010"/>
                </a:lnTo>
                <a:lnTo>
                  <a:pt x="67480" y="53010"/>
                </a:lnTo>
                <a:lnTo>
                  <a:pt x="67480" y="53000"/>
                </a:lnTo>
                <a:lnTo>
                  <a:pt x="67490" y="53000"/>
                </a:lnTo>
                <a:lnTo>
                  <a:pt x="67490" y="53010"/>
                </a:lnTo>
                <a:lnTo>
                  <a:pt x="67560" y="53010"/>
                </a:lnTo>
                <a:lnTo>
                  <a:pt x="67560" y="53030"/>
                </a:lnTo>
                <a:lnTo>
                  <a:pt x="67570" y="53030"/>
                </a:lnTo>
                <a:lnTo>
                  <a:pt x="67570" y="53040"/>
                </a:lnTo>
                <a:lnTo>
                  <a:pt x="67560" y="53040"/>
                </a:lnTo>
                <a:lnTo>
                  <a:pt x="67560" y="53060"/>
                </a:lnTo>
                <a:lnTo>
                  <a:pt x="67570" y="53060"/>
                </a:lnTo>
                <a:lnTo>
                  <a:pt x="67570" y="53070"/>
                </a:lnTo>
                <a:lnTo>
                  <a:pt x="67600" y="53070"/>
                </a:lnTo>
                <a:lnTo>
                  <a:pt x="67600" y="53140"/>
                </a:lnTo>
                <a:lnTo>
                  <a:pt x="67610" y="53140"/>
                </a:lnTo>
                <a:lnTo>
                  <a:pt x="67610" y="53150"/>
                </a:lnTo>
                <a:lnTo>
                  <a:pt x="67630" y="53150"/>
                </a:lnTo>
                <a:lnTo>
                  <a:pt x="67630" y="53140"/>
                </a:lnTo>
                <a:lnTo>
                  <a:pt x="67680" y="53140"/>
                </a:lnTo>
                <a:lnTo>
                  <a:pt x="67680" y="53120"/>
                </a:lnTo>
                <a:lnTo>
                  <a:pt x="67710" y="53120"/>
                </a:lnTo>
                <a:lnTo>
                  <a:pt x="67710" y="53100"/>
                </a:lnTo>
                <a:lnTo>
                  <a:pt x="67740" y="53100"/>
                </a:lnTo>
                <a:lnTo>
                  <a:pt x="67740" y="53090"/>
                </a:lnTo>
                <a:lnTo>
                  <a:pt x="67750" y="53090"/>
                </a:lnTo>
                <a:lnTo>
                  <a:pt x="67750" y="53000"/>
                </a:lnTo>
                <a:lnTo>
                  <a:pt x="67740" y="53000"/>
                </a:lnTo>
                <a:lnTo>
                  <a:pt x="67740" y="52970"/>
                </a:lnTo>
                <a:lnTo>
                  <a:pt x="67720" y="52970"/>
                </a:lnTo>
                <a:lnTo>
                  <a:pt x="67720" y="52950"/>
                </a:lnTo>
                <a:lnTo>
                  <a:pt x="67710" y="52950"/>
                </a:lnTo>
                <a:lnTo>
                  <a:pt x="67710" y="52790"/>
                </a:lnTo>
                <a:lnTo>
                  <a:pt x="67720" y="52790"/>
                </a:lnTo>
                <a:lnTo>
                  <a:pt x="67720" y="52770"/>
                </a:lnTo>
                <a:lnTo>
                  <a:pt x="67740" y="52770"/>
                </a:lnTo>
                <a:lnTo>
                  <a:pt x="67740" y="52760"/>
                </a:lnTo>
                <a:lnTo>
                  <a:pt x="67760" y="52760"/>
                </a:lnTo>
                <a:lnTo>
                  <a:pt x="67760" y="52740"/>
                </a:lnTo>
                <a:lnTo>
                  <a:pt x="67790" y="52740"/>
                </a:lnTo>
                <a:lnTo>
                  <a:pt x="67790" y="52730"/>
                </a:lnTo>
                <a:lnTo>
                  <a:pt x="67820" y="52730"/>
                </a:lnTo>
                <a:lnTo>
                  <a:pt x="67820" y="52710"/>
                </a:lnTo>
                <a:lnTo>
                  <a:pt x="67850" y="52710"/>
                </a:lnTo>
                <a:lnTo>
                  <a:pt x="67850" y="52690"/>
                </a:lnTo>
                <a:lnTo>
                  <a:pt x="67870" y="52690"/>
                </a:lnTo>
                <a:lnTo>
                  <a:pt x="67870" y="52680"/>
                </a:lnTo>
                <a:lnTo>
                  <a:pt x="67910" y="52680"/>
                </a:lnTo>
                <a:lnTo>
                  <a:pt x="67910" y="52660"/>
                </a:lnTo>
                <a:lnTo>
                  <a:pt x="67940" y="52660"/>
                </a:lnTo>
                <a:lnTo>
                  <a:pt x="67940" y="52650"/>
                </a:lnTo>
                <a:lnTo>
                  <a:pt x="67980" y="52650"/>
                </a:lnTo>
                <a:lnTo>
                  <a:pt x="67980" y="52630"/>
                </a:lnTo>
                <a:lnTo>
                  <a:pt x="68020" y="52630"/>
                </a:lnTo>
                <a:lnTo>
                  <a:pt x="68020" y="52620"/>
                </a:lnTo>
                <a:lnTo>
                  <a:pt x="68050" y="52620"/>
                </a:lnTo>
                <a:lnTo>
                  <a:pt x="68050" y="52600"/>
                </a:lnTo>
                <a:lnTo>
                  <a:pt x="68090" y="52600"/>
                </a:lnTo>
                <a:lnTo>
                  <a:pt x="68090" y="52590"/>
                </a:lnTo>
                <a:lnTo>
                  <a:pt x="68130" y="52590"/>
                </a:lnTo>
                <a:lnTo>
                  <a:pt x="68130" y="52600"/>
                </a:lnTo>
                <a:lnTo>
                  <a:pt x="68150" y="52600"/>
                </a:lnTo>
                <a:lnTo>
                  <a:pt x="68150" y="52620"/>
                </a:lnTo>
                <a:lnTo>
                  <a:pt x="68160" y="52620"/>
                </a:lnTo>
                <a:lnTo>
                  <a:pt x="68160" y="52650"/>
                </a:lnTo>
                <a:lnTo>
                  <a:pt x="68180" y="52650"/>
                </a:lnTo>
                <a:lnTo>
                  <a:pt x="68180" y="52680"/>
                </a:lnTo>
                <a:lnTo>
                  <a:pt x="68190" y="52680"/>
                </a:lnTo>
                <a:lnTo>
                  <a:pt x="68190" y="52710"/>
                </a:lnTo>
                <a:lnTo>
                  <a:pt x="68200" y="52710"/>
                </a:lnTo>
                <a:lnTo>
                  <a:pt x="68200" y="52740"/>
                </a:lnTo>
                <a:lnTo>
                  <a:pt x="68220" y="52740"/>
                </a:lnTo>
                <a:lnTo>
                  <a:pt x="68220" y="52770"/>
                </a:lnTo>
                <a:lnTo>
                  <a:pt x="68230" y="52770"/>
                </a:lnTo>
                <a:lnTo>
                  <a:pt x="68230" y="52800"/>
                </a:lnTo>
                <a:lnTo>
                  <a:pt x="68240" y="52800"/>
                </a:lnTo>
                <a:lnTo>
                  <a:pt x="68240" y="52830"/>
                </a:lnTo>
                <a:lnTo>
                  <a:pt x="68260" y="52830"/>
                </a:lnTo>
                <a:lnTo>
                  <a:pt x="68260" y="52860"/>
                </a:lnTo>
                <a:lnTo>
                  <a:pt x="68270" y="52860"/>
                </a:lnTo>
                <a:lnTo>
                  <a:pt x="68270" y="52890"/>
                </a:lnTo>
                <a:lnTo>
                  <a:pt x="68290" y="52890"/>
                </a:lnTo>
                <a:lnTo>
                  <a:pt x="68290" y="52920"/>
                </a:lnTo>
                <a:lnTo>
                  <a:pt x="68270" y="52920"/>
                </a:lnTo>
                <a:lnTo>
                  <a:pt x="68270" y="52940"/>
                </a:lnTo>
                <a:lnTo>
                  <a:pt x="68240" y="52940"/>
                </a:lnTo>
                <a:lnTo>
                  <a:pt x="68240" y="52950"/>
                </a:lnTo>
                <a:lnTo>
                  <a:pt x="68220" y="52950"/>
                </a:lnTo>
                <a:lnTo>
                  <a:pt x="68220" y="52970"/>
                </a:lnTo>
                <a:lnTo>
                  <a:pt x="68190" y="52970"/>
                </a:lnTo>
                <a:lnTo>
                  <a:pt x="68190" y="52980"/>
                </a:lnTo>
                <a:lnTo>
                  <a:pt x="68160" y="52980"/>
                </a:lnTo>
                <a:lnTo>
                  <a:pt x="68160" y="53000"/>
                </a:lnTo>
                <a:lnTo>
                  <a:pt x="68120" y="53000"/>
                </a:lnTo>
                <a:lnTo>
                  <a:pt x="68120" y="52980"/>
                </a:lnTo>
                <a:lnTo>
                  <a:pt x="68110" y="52980"/>
                </a:lnTo>
                <a:lnTo>
                  <a:pt x="68110" y="52970"/>
                </a:lnTo>
                <a:lnTo>
                  <a:pt x="68090" y="52970"/>
                </a:lnTo>
                <a:lnTo>
                  <a:pt x="68090" y="52940"/>
                </a:lnTo>
                <a:lnTo>
                  <a:pt x="68080" y="52940"/>
                </a:lnTo>
                <a:lnTo>
                  <a:pt x="68080" y="52910"/>
                </a:lnTo>
                <a:lnTo>
                  <a:pt x="68070" y="52910"/>
                </a:lnTo>
                <a:lnTo>
                  <a:pt x="68070" y="52880"/>
                </a:lnTo>
                <a:lnTo>
                  <a:pt x="68050" y="52880"/>
                </a:lnTo>
                <a:lnTo>
                  <a:pt x="68050" y="52850"/>
                </a:lnTo>
                <a:lnTo>
                  <a:pt x="68040" y="52850"/>
                </a:lnTo>
                <a:lnTo>
                  <a:pt x="68040" y="52820"/>
                </a:lnTo>
                <a:lnTo>
                  <a:pt x="68020" y="52820"/>
                </a:lnTo>
                <a:lnTo>
                  <a:pt x="68020" y="52790"/>
                </a:lnTo>
                <a:lnTo>
                  <a:pt x="68010" y="52790"/>
                </a:lnTo>
                <a:lnTo>
                  <a:pt x="68010" y="52760"/>
                </a:lnTo>
                <a:lnTo>
                  <a:pt x="68000" y="52760"/>
                </a:lnTo>
                <a:lnTo>
                  <a:pt x="68000" y="52740"/>
                </a:lnTo>
                <a:lnTo>
                  <a:pt x="67940" y="52740"/>
                </a:lnTo>
                <a:lnTo>
                  <a:pt x="67940" y="52760"/>
                </a:lnTo>
                <a:lnTo>
                  <a:pt x="67910" y="52760"/>
                </a:lnTo>
                <a:lnTo>
                  <a:pt x="67910" y="52770"/>
                </a:lnTo>
                <a:lnTo>
                  <a:pt x="67890" y="52770"/>
                </a:lnTo>
                <a:lnTo>
                  <a:pt x="67890" y="52800"/>
                </a:lnTo>
                <a:lnTo>
                  <a:pt x="67850" y="52800"/>
                </a:lnTo>
                <a:lnTo>
                  <a:pt x="67850" y="52820"/>
                </a:lnTo>
                <a:lnTo>
                  <a:pt x="67820" y="52820"/>
                </a:lnTo>
                <a:lnTo>
                  <a:pt x="67820" y="52830"/>
                </a:lnTo>
                <a:lnTo>
                  <a:pt x="67830" y="52830"/>
                </a:lnTo>
                <a:lnTo>
                  <a:pt x="67830" y="52850"/>
                </a:lnTo>
                <a:lnTo>
                  <a:pt x="67850" y="52850"/>
                </a:lnTo>
                <a:lnTo>
                  <a:pt x="67850" y="52920"/>
                </a:lnTo>
                <a:lnTo>
                  <a:pt x="67860" y="52920"/>
                </a:lnTo>
                <a:lnTo>
                  <a:pt x="67860" y="52950"/>
                </a:lnTo>
                <a:lnTo>
                  <a:pt x="67870" y="52950"/>
                </a:lnTo>
                <a:lnTo>
                  <a:pt x="67870" y="52970"/>
                </a:lnTo>
                <a:lnTo>
                  <a:pt x="67890" y="52970"/>
                </a:lnTo>
                <a:lnTo>
                  <a:pt x="67890" y="52980"/>
                </a:lnTo>
                <a:lnTo>
                  <a:pt x="67900" y="52980"/>
                </a:lnTo>
                <a:lnTo>
                  <a:pt x="67900" y="53030"/>
                </a:lnTo>
                <a:lnTo>
                  <a:pt x="67910" y="53030"/>
                </a:lnTo>
                <a:lnTo>
                  <a:pt x="67910" y="53120"/>
                </a:lnTo>
                <a:lnTo>
                  <a:pt x="67960" y="53120"/>
                </a:lnTo>
                <a:lnTo>
                  <a:pt x="67960" y="53150"/>
                </a:lnTo>
                <a:lnTo>
                  <a:pt x="67970" y="53150"/>
                </a:lnTo>
                <a:lnTo>
                  <a:pt x="67970" y="53170"/>
                </a:lnTo>
                <a:lnTo>
                  <a:pt x="67980" y="53170"/>
                </a:lnTo>
                <a:lnTo>
                  <a:pt x="67980" y="53180"/>
                </a:lnTo>
                <a:lnTo>
                  <a:pt x="68000" y="53180"/>
                </a:lnTo>
                <a:lnTo>
                  <a:pt x="68000" y="53260"/>
                </a:lnTo>
                <a:lnTo>
                  <a:pt x="68010" y="53260"/>
                </a:lnTo>
                <a:lnTo>
                  <a:pt x="68010" y="53290"/>
                </a:lnTo>
                <a:lnTo>
                  <a:pt x="68020" y="53290"/>
                </a:lnTo>
                <a:lnTo>
                  <a:pt x="68020" y="53300"/>
                </a:lnTo>
                <a:lnTo>
                  <a:pt x="68010" y="53300"/>
                </a:lnTo>
                <a:lnTo>
                  <a:pt x="68010" y="53330"/>
                </a:lnTo>
                <a:lnTo>
                  <a:pt x="68000" y="53330"/>
                </a:lnTo>
                <a:lnTo>
                  <a:pt x="68000" y="53380"/>
                </a:lnTo>
                <a:lnTo>
                  <a:pt x="67980" y="53380"/>
                </a:lnTo>
                <a:lnTo>
                  <a:pt x="67980" y="53390"/>
                </a:lnTo>
                <a:lnTo>
                  <a:pt x="67910" y="53390"/>
                </a:lnTo>
                <a:lnTo>
                  <a:pt x="67910" y="53380"/>
                </a:lnTo>
                <a:lnTo>
                  <a:pt x="67900" y="53380"/>
                </a:lnTo>
                <a:lnTo>
                  <a:pt x="67900" y="53320"/>
                </a:lnTo>
                <a:lnTo>
                  <a:pt x="67890" y="53320"/>
                </a:lnTo>
                <a:lnTo>
                  <a:pt x="67890" y="53300"/>
                </a:lnTo>
                <a:lnTo>
                  <a:pt x="67870" y="53300"/>
                </a:lnTo>
                <a:lnTo>
                  <a:pt x="67870" y="53270"/>
                </a:lnTo>
                <a:lnTo>
                  <a:pt x="67860" y="53270"/>
                </a:lnTo>
                <a:lnTo>
                  <a:pt x="67860" y="53260"/>
                </a:lnTo>
                <a:lnTo>
                  <a:pt x="67850" y="53260"/>
                </a:lnTo>
                <a:lnTo>
                  <a:pt x="67850" y="53240"/>
                </a:lnTo>
                <a:lnTo>
                  <a:pt x="67830" y="53240"/>
                </a:lnTo>
                <a:lnTo>
                  <a:pt x="67830" y="53230"/>
                </a:lnTo>
                <a:lnTo>
                  <a:pt x="67800" y="53230"/>
                </a:lnTo>
                <a:lnTo>
                  <a:pt x="67800" y="53270"/>
                </a:lnTo>
                <a:lnTo>
                  <a:pt x="67790" y="53270"/>
                </a:lnTo>
                <a:lnTo>
                  <a:pt x="67790" y="53290"/>
                </a:lnTo>
                <a:lnTo>
                  <a:pt x="67780" y="53290"/>
                </a:lnTo>
                <a:lnTo>
                  <a:pt x="67780" y="53300"/>
                </a:lnTo>
                <a:lnTo>
                  <a:pt x="67720" y="53300"/>
                </a:lnTo>
                <a:lnTo>
                  <a:pt x="67720" y="53290"/>
                </a:lnTo>
                <a:lnTo>
                  <a:pt x="67670" y="53290"/>
                </a:lnTo>
                <a:lnTo>
                  <a:pt x="67670" y="53300"/>
                </a:lnTo>
                <a:lnTo>
                  <a:pt x="67630" y="53300"/>
                </a:lnTo>
                <a:lnTo>
                  <a:pt x="67630" y="53330"/>
                </a:lnTo>
                <a:lnTo>
                  <a:pt x="67610" y="53330"/>
                </a:lnTo>
                <a:lnTo>
                  <a:pt x="67610" y="53390"/>
                </a:lnTo>
                <a:lnTo>
                  <a:pt x="67630" y="53390"/>
                </a:lnTo>
                <a:lnTo>
                  <a:pt x="67630" y="53410"/>
                </a:lnTo>
                <a:lnTo>
                  <a:pt x="67680" y="53410"/>
                </a:lnTo>
                <a:lnTo>
                  <a:pt x="67680" y="53390"/>
                </a:lnTo>
                <a:lnTo>
                  <a:pt x="67710" y="53390"/>
                </a:lnTo>
                <a:lnTo>
                  <a:pt x="67710" y="53380"/>
                </a:lnTo>
                <a:lnTo>
                  <a:pt x="67740" y="53380"/>
                </a:lnTo>
                <a:lnTo>
                  <a:pt x="67740" y="53390"/>
                </a:lnTo>
                <a:lnTo>
                  <a:pt x="67720" y="53390"/>
                </a:lnTo>
                <a:lnTo>
                  <a:pt x="67720" y="53420"/>
                </a:lnTo>
                <a:lnTo>
                  <a:pt x="67710" y="53420"/>
                </a:lnTo>
                <a:lnTo>
                  <a:pt x="67710" y="53440"/>
                </a:lnTo>
                <a:lnTo>
                  <a:pt x="67700" y="53440"/>
                </a:lnTo>
                <a:lnTo>
                  <a:pt x="67700" y="53450"/>
                </a:lnTo>
                <a:lnTo>
                  <a:pt x="67650" y="53450"/>
                </a:lnTo>
                <a:lnTo>
                  <a:pt x="67650" y="53470"/>
                </a:lnTo>
                <a:lnTo>
                  <a:pt x="67640" y="53470"/>
                </a:lnTo>
                <a:lnTo>
                  <a:pt x="67640" y="53480"/>
                </a:lnTo>
                <a:lnTo>
                  <a:pt x="67650" y="53480"/>
                </a:lnTo>
                <a:lnTo>
                  <a:pt x="67650" y="53500"/>
                </a:lnTo>
                <a:lnTo>
                  <a:pt x="67640" y="53500"/>
                </a:lnTo>
                <a:lnTo>
                  <a:pt x="67640" y="53560"/>
                </a:lnTo>
                <a:lnTo>
                  <a:pt x="67650" y="53560"/>
                </a:lnTo>
                <a:lnTo>
                  <a:pt x="67650" y="53590"/>
                </a:lnTo>
                <a:lnTo>
                  <a:pt x="67670" y="53590"/>
                </a:lnTo>
                <a:lnTo>
                  <a:pt x="67670" y="53610"/>
                </a:lnTo>
                <a:lnTo>
                  <a:pt x="67700" y="53610"/>
                </a:lnTo>
                <a:lnTo>
                  <a:pt x="67700" y="53620"/>
                </a:lnTo>
                <a:lnTo>
                  <a:pt x="67710" y="53620"/>
                </a:lnTo>
                <a:lnTo>
                  <a:pt x="67710" y="53640"/>
                </a:lnTo>
                <a:lnTo>
                  <a:pt x="67720" y="53640"/>
                </a:lnTo>
                <a:lnTo>
                  <a:pt x="67720" y="53650"/>
                </a:lnTo>
                <a:lnTo>
                  <a:pt x="67740" y="53650"/>
                </a:lnTo>
                <a:lnTo>
                  <a:pt x="67740" y="53670"/>
                </a:lnTo>
                <a:lnTo>
                  <a:pt x="67760" y="53670"/>
                </a:lnTo>
                <a:lnTo>
                  <a:pt x="67760" y="53680"/>
                </a:lnTo>
                <a:lnTo>
                  <a:pt x="67850" y="53680"/>
                </a:lnTo>
                <a:lnTo>
                  <a:pt x="67850" y="53670"/>
                </a:lnTo>
                <a:lnTo>
                  <a:pt x="67870" y="53670"/>
                </a:lnTo>
                <a:lnTo>
                  <a:pt x="67870" y="53650"/>
                </a:lnTo>
                <a:lnTo>
                  <a:pt x="67900" y="53650"/>
                </a:lnTo>
                <a:lnTo>
                  <a:pt x="67900" y="53670"/>
                </a:lnTo>
                <a:lnTo>
                  <a:pt x="67960" y="53670"/>
                </a:lnTo>
                <a:lnTo>
                  <a:pt x="67960" y="53700"/>
                </a:lnTo>
                <a:lnTo>
                  <a:pt x="67940" y="53700"/>
                </a:lnTo>
                <a:lnTo>
                  <a:pt x="67940" y="53740"/>
                </a:lnTo>
                <a:lnTo>
                  <a:pt x="67960" y="53740"/>
                </a:lnTo>
                <a:lnTo>
                  <a:pt x="67960" y="53760"/>
                </a:lnTo>
                <a:lnTo>
                  <a:pt x="67970" y="53760"/>
                </a:lnTo>
                <a:lnTo>
                  <a:pt x="67970" y="53790"/>
                </a:lnTo>
                <a:lnTo>
                  <a:pt x="67980" y="53790"/>
                </a:lnTo>
                <a:lnTo>
                  <a:pt x="67980" y="53800"/>
                </a:lnTo>
                <a:lnTo>
                  <a:pt x="68000" y="53800"/>
                </a:lnTo>
                <a:lnTo>
                  <a:pt x="68000" y="53820"/>
                </a:lnTo>
                <a:lnTo>
                  <a:pt x="68010" y="53820"/>
                </a:lnTo>
                <a:lnTo>
                  <a:pt x="68010" y="53830"/>
                </a:lnTo>
                <a:lnTo>
                  <a:pt x="68040" y="53830"/>
                </a:lnTo>
                <a:lnTo>
                  <a:pt x="68040" y="53850"/>
                </a:lnTo>
                <a:lnTo>
                  <a:pt x="68090" y="53850"/>
                </a:lnTo>
                <a:lnTo>
                  <a:pt x="68090" y="53830"/>
                </a:lnTo>
                <a:lnTo>
                  <a:pt x="68110" y="53830"/>
                </a:lnTo>
                <a:lnTo>
                  <a:pt x="68110" y="53800"/>
                </a:lnTo>
                <a:lnTo>
                  <a:pt x="68120" y="53800"/>
                </a:lnTo>
                <a:lnTo>
                  <a:pt x="68120" y="53790"/>
                </a:lnTo>
                <a:lnTo>
                  <a:pt x="68230" y="53790"/>
                </a:lnTo>
                <a:lnTo>
                  <a:pt x="68230" y="53770"/>
                </a:lnTo>
                <a:lnTo>
                  <a:pt x="68240" y="53770"/>
                </a:lnTo>
                <a:lnTo>
                  <a:pt x="68240" y="53760"/>
                </a:lnTo>
                <a:lnTo>
                  <a:pt x="68230" y="53760"/>
                </a:lnTo>
                <a:lnTo>
                  <a:pt x="68230" y="53740"/>
                </a:lnTo>
                <a:lnTo>
                  <a:pt x="68120" y="53740"/>
                </a:lnTo>
                <a:lnTo>
                  <a:pt x="68120" y="53730"/>
                </a:lnTo>
                <a:lnTo>
                  <a:pt x="68110" y="53730"/>
                </a:lnTo>
                <a:lnTo>
                  <a:pt x="68110" y="53670"/>
                </a:lnTo>
                <a:lnTo>
                  <a:pt x="68120" y="53670"/>
                </a:lnTo>
                <a:lnTo>
                  <a:pt x="68120" y="53650"/>
                </a:lnTo>
                <a:lnTo>
                  <a:pt x="68130" y="53650"/>
                </a:lnTo>
                <a:lnTo>
                  <a:pt x="68130" y="53640"/>
                </a:lnTo>
                <a:lnTo>
                  <a:pt x="68150" y="53640"/>
                </a:lnTo>
                <a:lnTo>
                  <a:pt x="68150" y="53620"/>
                </a:lnTo>
                <a:lnTo>
                  <a:pt x="68260" y="53620"/>
                </a:lnTo>
                <a:lnTo>
                  <a:pt x="68260" y="53640"/>
                </a:lnTo>
                <a:lnTo>
                  <a:pt x="68270" y="53640"/>
                </a:lnTo>
                <a:lnTo>
                  <a:pt x="68270" y="53670"/>
                </a:lnTo>
                <a:lnTo>
                  <a:pt x="68290" y="53670"/>
                </a:lnTo>
                <a:lnTo>
                  <a:pt x="68290" y="53680"/>
                </a:lnTo>
                <a:lnTo>
                  <a:pt x="68300" y="53680"/>
                </a:lnTo>
                <a:lnTo>
                  <a:pt x="68300" y="53700"/>
                </a:lnTo>
                <a:lnTo>
                  <a:pt x="68340" y="53700"/>
                </a:lnTo>
                <a:lnTo>
                  <a:pt x="68340" y="53680"/>
                </a:lnTo>
                <a:lnTo>
                  <a:pt x="68350" y="53680"/>
                </a:lnTo>
                <a:lnTo>
                  <a:pt x="68350" y="53670"/>
                </a:lnTo>
                <a:lnTo>
                  <a:pt x="68370" y="53670"/>
                </a:lnTo>
                <a:lnTo>
                  <a:pt x="68370" y="53650"/>
                </a:lnTo>
                <a:lnTo>
                  <a:pt x="68380" y="53650"/>
                </a:lnTo>
                <a:lnTo>
                  <a:pt x="68380" y="53640"/>
                </a:lnTo>
                <a:lnTo>
                  <a:pt x="68400" y="53640"/>
                </a:lnTo>
                <a:lnTo>
                  <a:pt x="68400" y="53620"/>
                </a:lnTo>
                <a:lnTo>
                  <a:pt x="68410" y="53620"/>
                </a:lnTo>
                <a:lnTo>
                  <a:pt x="68410" y="53590"/>
                </a:lnTo>
                <a:lnTo>
                  <a:pt x="68420" y="53590"/>
                </a:lnTo>
                <a:lnTo>
                  <a:pt x="68420" y="53520"/>
                </a:lnTo>
                <a:lnTo>
                  <a:pt x="68450" y="53520"/>
                </a:lnTo>
                <a:lnTo>
                  <a:pt x="68450" y="53500"/>
                </a:lnTo>
                <a:lnTo>
                  <a:pt x="68480" y="53500"/>
                </a:lnTo>
                <a:lnTo>
                  <a:pt x="68480" y="53480"/>
                </a:lnTo>
                <a:lnTo>
                  <a:pt x="68510" y="53480"/>
                </a:lnTo>
                <a:lnTo>
                  <a:pt x="68510" y="53470"/>
                </a:lnTo>
                <a:lnTo>
                  <a:pt x="68520" y="53470"/>
                </a:lnTo>
                <a:lnTo>
                  <a:pt x="68520" y="53440"/>
                </a:lnTo>
                <a:lnTo>
                  <a:pt x="68560" y="53440"/>
                </a:lnTo>
                <a:lnTo>
                  <a:pt x="68560" y="53420"/>
                </a:lnTo>
                <a:lnTo>
                  <a:pt x="68590" y="53420"/>
                </a:lnTo>
                <a:lnTo>
                  <a:pt x="68590" y="53410"/>
                </a:lnTo>
                <a:lnTo>
                  <a:pt x="68600" y="53410"/>
                </a:lnTo>
                <a:lnTo>
                  <a:pt x="68600" y="53390"/>
                </a:lnTo>
                <a:lnTo>
                  <a:pt x="68620" y="53390"/>
                </a:lnTo>
                <a:lnTo>
                  <a:pt x="68620" y="53380"/>
                </a:lnTo>
                <a:lnTo>
                  <a:pt x="68630" y="53380"/>
                </a:lnTo>
                <a:lnTo>
                  <a:pt x="68630" y="53270"/>
                </a:lnTo>
                <a:lnTo>
                  <a:pt x="68620" y="53270"/>
                </a:lnTo>
                <a:lnTo>
                  <a:pt x="68620" y="53260"/>
                </a:lnTo>
                <a:lnTo>
                  <a:pt x="68670" y="53260"/>
                </a:lnTo>
                <a:lnTo>
                  <a:pt x="68670" y="53290"/>
                </a:lnTo>
                <a:lnTo>
                  <a:pt x="68680" y="53290"/>
                </a:lnTo>
                <a:lnTo>
                  <a:pt x="68680" y="53300"/>
                </a:lnTo>
                <a:lnTo>
                  <a:pt x="68710" y="53300"/>
                </a:lnTo>
                <a:lnTo>
                  <a:pt x="68710" y="53320"/>
                </a:lnTo>
                <a:lnTo>
                  <a:pt x="68780" y="53320"/>
                </a:lnTo>
                <a:lnTo>
                  <a:pt x="68780" y="53330"/>
                </a:lnTo>
                <a:lnTo>
                  <a:pt x="68790" y="53330"/>
                </a:lnTo>
                <a:lnTo>
                  <a:pt x="68790" y="53350"/>
                </a:lnTo>
                <a:lnTo>
                  <a:pt x="68810" y="53350"/>
                </a:lnTo>
                <a:lnTo>
                  <a:pt x="68810" y="53390"/>
                </a:lnTo>
                <a:lnTo>
                  <a:pt x="68880" y="53390"/>
                </a:lnTo>
                <a:lnTo>
                  <a:pt x="68880" y="53410"/>
                </a:lnTo>
                <a:lnTo>
                  <a:pt x="68890" y="53410"/>
                </a:lnTo>
                <a:lnTo>
                  <a:pt x="68890" y="53420"/>
                </a:lnTo>
                <a:lnTo>
                  <a:pt x="68970" y="53420"/>
                </a:lnTo>
                <a:lnTo>
                  <a:pt x="68970" y="53410"/>
                </a:lnTo>
                <a:lnTo>
                  <a:pt x="69040" y="53410"/>
                </a:lnTo>
                <a:lnTo>
                  <a:pt x="69040" y="53380"/>
                </a:lnTo>
                <a:lnTo>
                  <a:pt x="69050" y="53380"/>
                </a:lnTo>
                <a:lnTo>
                  <a:pt x="69050" y="53290"/>
                </a:lnTo>
                <a:lnTo>
                  <a:pt x="69040" y="53290"/>
                </a:lnTo>
                <a:lnTo>
                  <a:pt x="69040" y="53260"/>
                </a:lnTo>
                <a:lnTo>
                  <a:pt x="69030" y="53260"/>
                </a:lnTo>
                <a:lnTo>
                  <a:pt x="69030" y="53240"/>
                </a:lnTo>
                <a:lnTo>
                  <a:pt x="69040" y="53240"/>
                </a:lnTo>
                <a:lnTo>
                  <a:pt x="69040" y="53180"/>
                </a:lnTo>
                <a:lnTo>
                  <a:pt x="69050" y="53180"/>
                </a:lnTo>
                <a:lnTo>
                  <a:pt x="69050" y="53170"/>
                </a:lnTo>
                <a:lnTo>
                  <a:pt x="69070" y="53170"/>
                </a:lnTo>
                <a:lnTo>
                  <a:pt x="69070" y="53150"/>
                </a:lnTo>
                <a:lnTo>
                  <a:pt x="69050" y="53150"/>
                </a:lnTo>
                <a:lnTo>
                  <a:pt x="69050" y="53140"/>
                </a:lnTo>
                <a:lnTo>
                  <a:pt x="69040" y="53140"/>
                </a:lnTo>
                <a:lnTo>
                  <a:pt x="69040" y="53090"/>
                </a:lnTo>
                <a:lnTo>
                  <a:pt x="69050" y="53090"/>
                </a:lnTo>
                <a:lnTo>
                  <a:pt x="69050" y="53070"/>
                </a:lnTo>
                <a:lnTo>
                  <a:pt x="69070" y="53070"/>
                </a:lnTo>
                <a:lnTo>
                  <a:pt x="69070" y="53060"/>
                </a:lnTo>
                <a:lnTo>
                  <a:pt x="69100" y="53060"/>
                </a:lnTo>
                <a:lnTo>
                  <a:pt x="69100" y="53070"/>
                </a:lnTo>
                <a:lnTo>
                  <a:pt x="69140" y="53070"/>
                </a:lnTo>
                <a:lnTo>
                  <a:pt x="69140" y="53090"/>
                </a:lnTo>
                <a:lnTo>
                  <a:pt x="69160" y="53090"/>
                </a:lnTo>
                <a:lnTo>
                  <a:pt x="69160" y="53100"/>
                </a:lnTo>
                <a:lnTo>
                  <a:pt x="69210" y="53100"/>
                </a:lnTo>
                <a:lnTo>
                  <a:pt x="69210" y="53120"/>
                </a:lnTo>
                <a:lnTo>
                  <a:pt x="69230" y="53120"/>
                </a:lnTo>
                <a:lnTo>
                  <a:pt x="69230" y="53150"/>
                </a:lnTo>
                <a:lnTo>
                  <a:pt x="69250" y="53150"/>
                </a:lnTo>
                <a:lnTo>
                  <a:pt x="69250" y="53170"/>
                </a:lnTo>
                <a:lnTo>
                  <a:pt x="69260" y="53170"/>
                </a:lnTo>
                <a:lnTo>
                  <a:pt x="69260" y="53180"/>
                </a:lnTo>
                <a:lnTo>
                  <a:pt x="69270" y="53180"/>
                </a:lnTo>
                <a:lnTo>
                  <a:pt x="69270" y="53230"/>
                </a:lnTo>
                <a:lnTo>
                  <a:pt x="69260" y="53230"/>
                </a:lnTo>
                <a:lnTo>
                  <a:pt x="69260" y="53390"/>
                </a:lnTo>
                <a:lnTo>
                  <a:pt x="69230" y="53390"/>
                </a:lnTo>
                <a:lnTo>
                  <a:pt x="69230" y="53420"/>
                </a:lnTo>
                <a:lnTo>
                  <a:pt x="69220" y="53420"/>
                </a:lnTo>
                <a:lnTo>
                  <a:pt x="69220" y="53470"/>
                </a:lnTo>
                <a:lnTo>
                  <a:pt x="69210" y="53470"/>
                </a:lnTo>
                <a:lnTo>
                  <a:pt x="69210" y="53500"/>
                </a:lnTo>
                <a:lnTo>
                  <a:pt x="69190" y="53500"/>
                </a:lnTo>
                <a:lnTo>
                  <a:pt x="69190" y="53580"/>
                </a:lnTo>
                <a:lnTo>
                  <a:pt x="69210" y="53580"/>
                </a:lnTo>
                <a:lnTo>
                  <a:pt x="69210" y="53610"/>
                </a:lnTo>
                <a:lnTo>
                  <a:pt x="69220" y="53610"/>
                </a:lnTo>
                <a:lnTo>
                  <a:pt x="69220" y="53640"/>
                </a:lnTo>
                <a:lnTo>
                  <a:pt x="69230" y="53640"/>
                </a:lnTo>
                <a:lnTo>
                  <a:pt x="69230" y="53650"/>
                </a:lnTo>
                <a:lnTo>
                  <a:pt x="69250" y="53650"/>
                </a:lnTo>
                <a:lnTo>
                  <a:pt x="69250" y="53730"/>
                </a:lnTo>
                <a:lnTo>
                  <a:pt x="69230" y="53730"/>
                </a:lnTo>
                <a:lnTo>
                  <a:pt x="69230" y="53740"/>
                </a:lnTo>
                <a:lnTo>
                  <a:pt x="69220" y="53740"/>
                </a:lnTo>
                <a:lnTo>
                  <a:pt x="69220" y="53770"/>
                </a:lnTo>
                <a:lnTo>
                  <a:pt x="69230" y="53770"/>
                </a:lnTo>
                <a:lnTo>
                  <a:pt x="69230" y="53790"/>
                </a:lnTo>
                <a:lnTo>
                  <a:pt x="69270" y="53790"/>
                </a:lnTo>
                <a:lnTo>
                  <a:pt x="69270" y="53800"/>
                </a:lnTo>
                <a:lnTo>
                  <a:pt x="69340" y="53800"/>
                </a:lnTo>
                <a:lnTo>
                  <a:pt x="69340" y="53790"/>
                </a:lnTo>
                <a:lnTo>
                  <a:pt x="69370" y="53790"/>
                </a:lnTo>
                <a:lnTo>
                  <a:pt x="69370" y="53800"/>
                </a:lnTo>
                <a:lnTo>
                  <a:pt x="69360" y="53800"/>
                </a:lnTo>
                <a:lnTo>
                  <a:pt x="69360" y="53850"/>
                </a:lnTo>
                <a:lnTo>
                  <a:pt x="69370" y="53850"/>
                </a:lnTo>
                <a:lnTo>
                  <a:pt x="69370" y="53890"/>
                </a:lnTo>
                <a:lnTo>
                  <a:pt x="69380" y="53890"/>
                </a:lnTo>
                <a:lnTo>
                  <a:pt x="69380" y="53930"/>
                </a:lnTo>
                <a:lnTo>
                  <a:pt x="69430" y="53930"/>
                </a:lnTo>
                <a:lnTo>
                  <a:pt x="69430" y="53940"/>
                </a:lnTo>
                <a:lnTo>
                  <a:pt x="69440" y="53940"/>
                </a:lnTo>
                <a:lnTo>
                  <a:pt x="69440" y="53960"/>
                </a:lnTo>
                <a:lnTo>
                  <a:pt x="69450" y="53960"/>
                </a:lnTo>
                <a:lnTo>
                  <a:pt x="69450" y="53970"/>
                </a:lnTo>
                <a:lnTo>
                  <a:pt x="69520" y="53970"/>
                </a:lnTo>
                <a:lnTo>
                  <a:pt x="69520" y="53960"/>
                </a:lnTo>
                <a:lnTo>
                  <a:pt x="69580" y="53960"/>
                </a:lnTo>
                <a:lnTo>
                  <a:pt x="69580" y="53930"/>
                </a:lnTo>
                <a:lnTo>
                  <a:pt x="69660" y="53930"/>
                </a:lnTo>
                <a:lnTo>
                  <a:pt x="69660" y="53910"/>
                </a:lnTo>
                <a:lnTo>
                  <a:pt x="69690" y="53910"/>
                </a:lnTo>
                <a:lnTo>
                  <a:pt x="69690" y="53890"/>
                </a:lnTo>
                <a:lnTo>
                  <a:pt x="69700" y="53890"/>
                </a:lnTo>
                <a:lnTo>
                  <a:pt x="69700" y="53880"/>
                </a:lnTo>
                <a:lnTo>
                  <a:pt x="69730" y="53880"/>
                </a:lnTo>
                <a:lnTo>
                  <a:pt x="69730" y="53890"/>
                </a:lnTo>
                <a:lnTo>
                  <a:pt x="69740" y="53890"/>
                </a:lnTo>
                <a:lnTo>
                  <a:pt x="69740" y="53910"/>
                </a:lnTo>
                <a:lnTo>
                  <a:pt x="69800" y="53910"/>
                </a:lnTo>
                <a:lnTo>
                  <a:pt x="69800" y="53890"/>
                </a:lnTo>
                <a:lnTo>
                  <a:pt x="69810" y="53890"/>
                </a:lnTo>
                <a:lnTo>
                  <a:pt x="69810" y="53860"/>
                </a:lnTo>
                <a:lnTo>
                  <a:pt x="69820" y="53860"/>
                </a:lnTo>
                <a:lnTo>
                  <a:pt x="69820" y="53850"/>
                </a:lnTo>
                <a:lnTo>
                  <a:pt x="69840" y="53850"/>
                </a:lnTo>
                <a:lnTo>
                  <a:pt x="69840" y="53830"/>
                </a:lnTo>
                <a:lnTo>
                  <a:pt x="69850" y="53830"/>
                </a:lnTo>
                <a:lnTo>
                  <a:pt x="69850" y="53820"/>
                </a:lnTo>
                <a:lnTo>
                  <a:pt x="69880" y="53820"/>
                </a:lnTo>
                <a:lnTo>
                  <a:pt x="69880" y="53800"/>
                </a:lnTo>
                <a:lnTo>
                  <a:pt x="69890" y="53800"/>
                </a:lnTo>
                <a:lnTo>
                  <a:pt x="69890" y="53790"/>
                </a:lnTo>
                <a:lnTo>
                  <a:pt x="69910" y="53790"/>
                </a:lnTo>
                <a:lnTo>
                  <a:pt x="69910" y="53770"/>
                </a:lnTo>
                <a:lnTo>
                  <a:pt x="69920" y="53770"/>
                </a:lnTo>
                <a:lnTo>
                  <a:pt x="69920" y="53760"/>
                </a:lnTo>
                <a:lnTo>
                  <a:pt x="69930" y="53760"/>
                </a:lnTo>
                <a:lnTo>
                  <a:pt x="69930" y="53740"/>
                </a:lnTo>
                <a:lnTo>
                  <a:pt x="69950" y="53740"/>
                </a:lnTo>
                <a:lnTo>
                  <a:pt x="69950" y="53730"/>
                </a:lnTo>
                <a:lnTo>
                  <a:pt x="69960" y="53730"/>
                </a:lnTo>
                <a:lnTo>
                  <a:pt x="69960" y="53710"/>
                </a:lnTo>
                <a:lnTo>
                  <a:pt x="69970" y="53710"/>
                </a:lnTo>
                <a:lnTo>
                  <a:pt x="69970" y="53700"/>
                </a:lnTo>
                <a:lnTo>
                  <a:pt x="69990" y="53700"/>
                </a:lnTo>
                <a:lnTo>
                  <a:pt x="69990" y="53680"/>
                </a:lnTo>
                <a:lnTo>
                  <a:pt x="70000" y="53680"/>
                </a:lnTo>
                <a:lnTo>
                  <a:pt x="70000" y="53670"/>
                </a:lnTo>
                <a:lnTo>
                  <a:pt x="70020" y="53670"/>
                </a:lnTo>
                <a:lnTo>
                  <a:pt x="70020" y="53650"/>
                </a:lnTo>
                <a:lnTo>
                  <a:pt x="70030" y="53650"/>
                </a:lnTo>
                <a:lnTo>
                  <a:pt x="70030" y="53640"/>
                </a:lnTo>
                <a:lnTo>
                  <a:pt x="70040" y="53640"/>
                </a:lnTo>
                <a:lnTo>
                  <a:pt x="70040" y="53610"/>
                </a:lnTo>
                <a:lnTo>
                  <a:pt x="70060" y="53610"/>
                </a:lnTo>
                <a:lnTo>
                  <a:pt x="70060" y="53590"/>
                </a:lnTo>
                <a:lnTo>
                  <a:pt x="70070" y="53590"/>
                </a:lnTo>
                <a:lnTo>
                  <a:pt x="70070" y="53580"/>
                </a:lnTo>
                <a:lnTo>
                  <a:pt x="70080" y="53580"/>
                </a:lnTo>
                <a:lnTo>
                  <a:pt x="70080" y="53560"/>
                </a:lnTo>
                <a:lnTo>
                  <a:pt x="70100" y="53560"/>
                </a:lnTo>
                <a:lnTo>
                  <a:pt x="70100" y="53550"/>
                </a:lnTo>
                <a:lnTo>
                  <a:pt x="70110" y="53550"/>
                </a:lnTo>
                <a:lnTo>
                  <a:pt x="70110" y="53530"/>
                </a:lnTo>
                <a:lnTo>
                  <a:pt x="70130" y="53530"/>
                </a:lnTo>
                <a:lnTo>
                  <a:pt x="70130" y="53520"/>
                </a:lnTo>
                <a:lnTo>
                  <a:pt x="70140" y="53520"/>
                </a:lnTo>
                <a:lnTo>
                  <a:pt x="70140" y="53500"/>
                </a:lnTo>
                <a:lnTo>
                  <a:pt x="70150" y="53500"/>
                </a:lnTo>
                <a:lnTo>
                  <a:pt x="70150" y="53480"/>
                </a:lnTo>
                <a:lnTo>
                  <a:pt x="70170" y="53480"/>
                </a:lnTo>
                <a:lnTo>
                  <a:pt x="70170" y="53450"/>
                </a:lnTo>
                <a:lnTo>
                  <a:pt x="70180" y="53450"/>
                </a:lnTo>
                <a:lnTo>
                  <a:pt x="70180" y="53440"/>
                </a:lnTo>
                <a:lnTo>
                  <a:pt x="70190" y="53440"/>
                </a:lnTo>
                <a:lnTo>
                  <a:pt x="70190" y="53420"/>
                </a:lnTo>
                <a:lnTo>
                  <a:pt x="70210" y="53420"/>
                </a:lnTo>
                <a:lnTo>
                  <a:pt x="70210" y="53390"/>
                </a:lnTo>
                <a:lnTo>
                  <a:pt x="70220" y="53390"/>
                </a:lnTo>
                <a:lnTo>
                  <a:pt x="70220" y="53380"/>
                </a:lnTo>
                <a:lnTo>
                  <a:pt x="70240" y="53380"/>
                </a:lnTo>
                <a:lnTo>
                  <a:pt x="70240" y="53350"/>
                </a:lnTo>
                <a:lnTo>
                  <a:pt x="70250" y="53350"/>
                </a:lnTo>
                <a:lnTo>
                  <a:pt x="70250" y="53320"/>
                </a:lnTo>
                <a:lnTo>
                  <a:pt x="70260" y="53320"/>
                </a:lnTo>
                <a:lnTo>
                  <a:pt x="70260" y="53290"/>
                </a:lnTo>
                <a:lnTo>
                  <a:pt x="70280" y="53290"/>
                </a:lnTo>
                <a:lnTo>
                  <a:pt x="70280" y="53260"/>
                </a:lnTo>
                <a:lnTo>
                  <a:pt x="70290" y="53260"/>
                </a:lnTo>
                <a:lnTo>
                  <a:pt x="70290" y="53240"/>
                </a:lnTo>
                <a:lnTo>
                  <a:pt x="70300" y="53240"/>
                </a:lnTo>
                <a:lnTo>
                  <a:pt x="70300" y="53210"/>
                </a:lnTo>
                <a:lnTo>
                  <a:pt x="70320" y="53210"/>
                </a:lnTo>
                <a:lnTo>
                  <a:pt x="70320" y="53180"/>
                </a:lnTo>
                <a:lnTo>
                  <a:pt x="70330" y="53180"/>
                </a:lnTo>
                <a:lnTo>
                  <a:pt x="70330" y="53150"/>
                </a:lnTo>
                <a:lnTo>
                  <a:pt x="70350" y="53150"/>
                </a:lnTo>
                <a:lnTo>
                  <a:pt x="70350" y="53060"/>
                </a:lnTo>
                <a:lnTo>
                  <a:pt x="70360" y="53060"/>
                </a:lnTo>
                <a:lnTo>
                  <a:pt x="70360" y="53040"/>
                </a:lnTo>
                <a:lnTo>
                  <a:pt x="70390" y="53040"/>
                </a:lnTo>
                <a:lnTo>
                  <a:pt x="70390" y="53030"/>
                </a:lnTo>
                <a:lnTo>
                  <a:pt x="70440" y="53030"/>
                </a:lnTo>
                <a:lnTo>
                  <a:pt x="70440" y="53010"/>
                </a:lnTo>
                <a:lnTo>
                  <a:pt x="70480" y="53010"/>
                </a:lnTo>
                <a:lnTo>
                  <a:pt x="70480" y="53000"/>
                </a:lnTo>
                <a:lnTo>
                  <a:pt x="70510" y="53000"/>
                </a:lnTo>
                <a:lnTo>
                  <a:pt x="70510" y="52980"/>
                </a:lnTo>
                <a:lnTo>
                  <a:pt x="70540" y="52980"/>
                </a:lnTo>
                <a:lnTo>
                  <a:pt x="70540" y="52970"/>
                </a:lnTo>
                <a:lnTo>
                  <a:pt x="70630" y="52970"/>
                </a:lnTo>
                <a:lnTo>
                  <a:pt x="70630" y="52980"/>
                </a:lnTo>
                <a:lnTo>
                  <a:pt x="70650" y="52980"/>
                </a:lnTo>
                <a:lnTo>
                  <a:pt x="70650" y="53010"/>
                </a:lnTo>
                <a:lnTo>
                  <a:pt x="70660" y="53010"/>
                </a:lnTo>
                <a:lnTo>
                  <a:pt x="70660" y="53060"/>
                </a:lnTo>
                <a:lnTo>
                  <a:pt x="70680" y="53060"/>
                </a:lnTo>
                <a:lnTo>
                  <a:pt x="70680" y="53100"/>
                </a:lnTo>
                <a:lnTo>
                  <a:pt x="70690" y="53100"/>
                </a:lnTo>
                <a:lnTo>
                  <a:pt x="70690" y="53140"/>
                </a:lnTo>
                <a:lnTo>
                  <a:pt x="70700" y="53140"/>
                </a:lnTo>
                <a:lnTo>
                  <a:pt x="70700" y="53170"/>
                </a:lnTo>
                <a:lnTo>
                  <a:pt x="70720" y="53170"/>
                </a:lnTo>
                <a:lnTo>
                  <a:pt x="70720" y="53200"/>
                </a:lnTo>
                <a:lnTo>
                  <a:pt x="70730" y="53200"/>
                </a:lnTo>
                <a:lnTo>
                  <a:pt x="70730" y="53240"/>
                </a:lnTo>
                <a:lnTo>
                  <a:pt x="70740" y="53240"/>
                </a:lnTo>
                <a:lnTo>
                  <a:pt x="70740" y="53290"/>
                </a:lnTo>
                <a:lnTo>
                  <a:pt x="70760" y="53290"/>
                </a:lnTo>
                <a:lnTo>
                  <a:pt x="70760" y="53320"/>
                </a:lnTo>
                <a:lnTo>
                  <a:pt x="70770" y="53320"/>
                </a:lnTo>
                <a:lnTo>
                  <a:pt x="70770" y="53350"/>
                </a:lnTo>
                <a:lnTo>
                  <a:pt x="70790" y="53350"/>
                </a:lnTo>
                <a:lnTo>
                  <a:pt x="70790" y="53360"/>
                </a:lnTo>
                <a:lnTo>
                  <a:pt x="70800" y="53360"/>
                </a:lnTo>
                <a:lnTo>
                  <a:pt x="70800" y="53380"/>
                </a:lnTo>
                <a:lnTo>
                  <a:pt x="70810" y="53380"/>
                </a:lnTo>
                <a:lnTo>
                  <a:pt x="70810" y="53390"/>
                </a:lnTo>
                <a:lnTo>
                  <a:pt x="70840" y="53390"/>
                </a:lnTo>
                <a:lnTo>
                  <a:pt x="70840" y="53410"/>
                </a:lnTo>
                <a:lnTo>
                  <a:pt x="70850" y="53410"/>
                </a:lnTo>
                <a:lnTo>
                  <a:pt x="70850" y="53420"/>
                </a:lnTo>
                <a:lnTo>
                  <a:pt x="70870" y="53420"/>
                </a:lnTo>
                <a:lnTo>
                  <a:pt x="70870" y="53450"/>
                </a:lnTo>
                <a:lnTo>
                  <a:pt x="70880" y="53450"/>
                </a:lnTo>
                <a:lnTo>
                  <a:pt x="70880" y="53500"/>
                </a:lnTo>
                <a:lnTo>
                  <a:pt x="70890" y="53500"/>
                </a:lnTo>
                <a:lnTo>
                  <a:pt x="70890" y="53530"/>
                </a:lnTo>
                <a:lnTo>
                  <a:pt x="70910" y="53530"/>
                </a:lnTo>
                <a:lnTo>
                  <a:pt x="70910" y="53580"/>
                </a:lnTo>
                <a:lnTo>
                  <a:pt x="70920" y="53580"/>
                </a:lnTo>
                <a:lnTo>
                  <a:pt x="70920" y="53710"/>
                </a:lnTo>
                <a:lnTo>
                  <a:pt x="70940" y="53710"/>
                </a:lnTo>
                <a:lnTo>
                  <a:pt x="70940" y="53740"/>
                </a:lnTo>
                <a:lnTo>
                  <a:pt x="70950" y="53740"/>
                </a:lnTo>
                <a:lnTo>
                  <a:pt x="70950" y="53770"/>
                </a:lnTo>
                <a:lnTo>
                  <a:pt x="70960" y="53770"/>
                </a:lnTo>
                <a:lnTo>
                  <a:pt x="70960" y="53800"/>
                </a:lnTo>
                <a:lnTo>
                  <a:pt x="70980" y="53800"/>
                </a:lnTo>
                <a:lnTo>
                  <a:pt x="70980" y="53830"/>
                </a:lnTo>
                <a:lnTo>
                  <a:pt x="70990" y="53830"/>
                </a:lnTo>
                <a:lnTo>
                  <a:pt x="70990" y="53860"/>
                </a:lnTo>
                <a:lnTo>
                  <a:pt x="71000" y="53860"/>
                </a:lnTo>
                <a:lnTo>
                  <a:pt x="71000" y="53890"/>
                </a:lnTo>
                <a:lnTo>
                  <a:pt x="71020" y="53890"/>
                </a:lnTo>
                <a:lnTo>
                  <a:pt x="71020" y="53930"/>
                </a:lnTo>
                <a:lnTo>
                  <a:pt x="71030" y="53930"/>
                </a:lnTo>
                <a:lnTo>
                  <a:pt x="71030" y="53960"/>
                </a:lnTo>
                <a:lnTo>
                  <a:pt x="71050" y="53960"/>
                </a:lnTo>
                <a:lnTo>
                  <a:pt x="71050" y="53990"/>
                </a:lnTo>
                <a:lnTo>
                  <a:pt x="71060" y="53990"/>
                </a:lnTo>
                <a:lnTo>
                  <a:pt x="71060" y="54030"/>
                </a:lnTo>
                <a:lnTo>
                  <a:pt x="71070" y="54030"/>
                </a:lnTo>
                <a:lnTo>
                  <a:pt x="71070" y="54060"/>
                </a:lnTo>
                <a:lnTo>
                  <a:pt x="71090" y="54060"/>
                </a:lnTo>
                <a:lnTo>
                  <a:pt x="71090" y="54110"/>
                </a:lnTo>
                <a:lnTo>
                  <a:pt x="71100" y="54110"/>
                </a:lnTo>
                <a:lnTo>
                  <a:pt x="71100" y="54140"/>
                </a:lnTo>
                <a:lnTo>
                  <a:pt x="71110" y="54140"/>
                </a:lnTo>
                <a:lnTo>
                  <a:pt x="71110" y="54170"/>
                </a:lnTo>
                <a:lnTo>
                  <a:pt x="71130" y="54170"/>
                </a:lnTo>
                <a:lnTo>
                  <a:pt x="71130" y="54210"/>
                </a:lnTo>
                <a:lnTo>
                  <a:pt x="71140" y="54210"/>
                </a:lnTo>
                <a:lnTo>
                  <a:pt x="71140" y="54240"/>
                </a:lnTo>
                <a:lnTo>
                  <a:pt x="71160" y="54240"/>
                </a:lnTo>
                <a:lnTo>
                  <a:pt x="71160" y="54270"/>
                </a:lnTo>
                <a:lnTo>
                  <a:pt x="71170" y="54270"/>
                </a:lnTo>
                <a:lnTo>
                  <a:pt x="71170" y="54320"/>
                </a:lnTo>
                <a:lnTo>
                  <a:pt x="71180" y="54320"/>
                </a:lnTo>
                <a:lnTo>
                  <a:pt x="71180" y="54350"/>
                </a:lnTo>
                <a:lnTo>
                  <a:pt x="71200" y="54350"/>
                </a:lnTo>
                <a:lnTo>
                  <a:pt x="71200" y="54380"/>
                </a:lnTo>
                <a:lnTo>
                  <a:pt x="71210" y="54380"/>
                </a:lnTo>
                <a:lnTo>
                  <a:pt x="71210" y="54430"/>
                </a:lnTo>
                <a:lnTo>
                  <a:pt x="71220" y="54430"/>
                </a:lnTo>
                <a:lnTo>
                  <a:pt x="71220" y="54460"/>
                </a:lnTo>
                <a:lnTo>
                  <a:pt x="71240" y="54460"/>
                </a:lnTo>
                <a:lnTo>
                  <a:pt x="71240" y="54500"/>
                </a:lnTo>
                <a:lnTo>
                  <a:pt x="71250" y="54500"/>
                </a:lnTo>
                <a:lnTo>
                  <a:pt x="71250" y="54530"/>
                </a:lnTo>
                <a:lnTo>
                  <a:pt x="71270" y="54530"/>
                </a:lnTo>
                <a:lnTo>
                  <a:pt x="71270" y="54560"/>
                </a:lnTo>
                <a:lnTo>
                  <a:pt x="71280" y="54560"/>
                </a:lnTo>
                <a:lnTo>
                  <a:pt x="71280" y="54610"/>
                </a:lnTo>
                <a:lnTo>
                  <a:pt x="71290" y="54610"/>
                </a:lnTo>
                <a:lnTo>
                  <a:pt x="71290" y="54640"/>
                </a:lnTo>
                <a:lnTo>
                  <a:pt x="71310" y="54640"/>
                </a:lnTo>
                <a:lnTo>
                  <a:pt x="71310" y="54670"/>
                </a:lnTo>
                <a:lnTo>
                  <a:pt x="71320" y="54670"/>
                </a:lnTo>
                <a:lnTo>
                  <a:pt x="71320" y="54730"/>
                </a:lnTo>
                <a:lnTo>
                  <a:pt x="71330" y="54730"/>
                </a:lnTo>
                <a:lnTo>
                  <a:pt x="71330" y="54760"/>
                </a:lnTo>
                <a:lnTo>
                  <a:pt x="71350" y="54760"/>
                </a:lnTo>
                <a:lnTo>
                  <a:pt x="71350" y="54780"/>
                </a:lnTo>
                <a:lnTo>
                  <a:pt x="71360" y="54780"/>
                </a:lnTo>
                <a:lnTo>
                  <a:pt x="71360" y="54790"/>
                </a:lnTo>
                <a:lnTo>
                  <a:pt x="71380" y="54790"/>
                </a:lnTo>
                <a:lnTo>
                  <a:pt x="71380" y="54810"/>
                </a:lnTo>
                <a:lnTo>
                  <a:pt x="71390" y="54810"/>
                </a:lnTo>
                <a:lnTo>
                  <a:pt x="71390" y="54820"/>
                </a:lnTo>
                <a:lnTo>
                  <a:pt x="71400" y="54820"/>
                </a:lnTo>
                <a:lnTo>
                  <a:pt x="71400" y="54840"/>
                </a:lnTo>
                <a:lnTo>
                  <a:pt x="71420" y="54840"/>
                </a:lnTo>
                <a:lnTo>
                  <a:pt x="71420" y="54850"/>
                </a:lnTo>
                <a:lnTo>
                  <a:pt x="71430" y="54850"/>
                </a:lnTo>
                <a:lnTo>
                  <a:pt x="71430" y="54870"/>
                </a:lnTo>
                <a:lnTo>
                  <a:pt x="71440" y="54870"/>
                </a:lnTo>
                <a:lnTo>
                  <a:pt x="71440" y="54880"/>
                </a:lnTo>
                <a:lnTo>
                  <a:pt x="71460" y="54880"/>
                </a:lnTo>
                <a:lnTo>
                  <a:pt x="71460" y="54910"/>
                </a:lnTo>
                <a:lnTo>
                  <a:pt x="71470" y="54910"/>
                </a:lnTo>
                <a:lnTo>
                  <a:pt x="71470" y="54930"/>
                </a:lnTo>
                <a:lnTo>
                  <a:pt x="71490" y="54930"/>
                </a:lnTo>
                <a:lnTo>
                  <a:pt x="71490" y="55000"/>
                </a:lnTo>
                <a:lnTo>
                  <a:pt x="71500" y="55000"/>
                </a:lnTo>
                <a:lnTo>
                  <a:pt x="71500" y="55170"/>
                </a:lnTo>
                <a:lnTo>
                  <a:pt x="71490" y="55170"/>
                </a:lnTo>
                <a:lnTo>
                  <a:pt x="71490" y="55190"/>
                </a:lnTo>
                <a:lnTo>
                  <a:pt x="71470" y="55190"/>
                </a:lnTo>
                <a:lnTo>
                  <a:pt x="71470" y="55170"/>
                </a:lnTo>
                <a:lnTo>
                  <a:pt x="71460" y="55170"/>
                </a:lnTo>
                <a:lnTo>
                  <a:pt x="71460" y="55000"/>
                </a:lnTo>
                <a:lnTo>
                  <a:pt x="71440" y="55000"/>
                </a:lnTo>
                <a:lnTo>
                  <a:pt x="71440" y="54930"/>
                </a:lnTo>
                <a:lnTo>
                  <a:pt x="71430" y="54930"/>
                </a:lnTo>
                <a:lnTo>
                  <a:pt x="71430" y="54910"/>
                </a:lnTo>
                <a:lnTo>
                  <a:pt x="71420" y="54910"/>
                </a:lnTo>
                <a:lnTo>
                  <a:pt x="71420" y="54880"/>
                </a:lnTo>
                <a:lnTo>
                  <a:pt x="71400" y="54880"/>
                </a:lnTo>
                <a:lnTo>
                  <a:pt x="71400" y="54870"/>
                </a:lnTo>
                <a:lnTo>
                  <a:pt x="71390" y="54870"/>
                </a:lnTo>
                <a:lnTo>
                  <a:pt x="71390" y="54850"/>
                </a:lnTo>
                <a:lnTo>
                  <a:pt x="71380" y="54850"/>
                </a:lnTo>
                <a:lnTo>
                  <a:pt x="71380" y="54840"/>
                </a:lnTo>
                <a:lnTo>
                  <a:pt x="71360" y="54840"/>
                </a:lnTo>
                <a:lnTo>
                  <a:pt x="71360" y="54820"/>
                </a:lnTo>
                <a:lnTo>
                  <a:pt x="71350" y="54820"/>
                </a:lnTo>
                <a:lnTo>
                  <a:pt x="71350" y="54810"/>
                </a:lnTo>
                <a:lnTo>
                  <a:pt x="71320" y="54810"/>
                </a:lnTo>
                <a:lnTo>
                  <a:pt x="71320" y="54790"/>
                </a:lnTo>
                <a:lnTo>
                  <a:pt x="71310" y="54790"/>
                </a:lnTo>
                <a:lnTo>
                  <a:pt x="71310" y="54780"/>
                </a:lnTo>
                <a:lnTo>
                  <a:pt x="71290" y="54780"/>
                </a:lnTo>
                <a:lnTo>
                  <a:pt x="71290" y="54730"/>
                </a:lnTo>
                <a:lnTo>
                  <a:pt x="71280" y="54730"/>
                </a:lnTo>
                <a:lnTo>
                  <a:pt x="71280" y="54670"/>
                </a:lnTo>
                <a:lnTo>
                  <a:pt x="71270" y="54670"/>
                </a:lnTo>
                <a:lnTo>
                  <a:pt x="71270" y="54640"/>
                </a:lnTo>
                <a:lnTo>
                  <a:pt x="71250" y="54640"/>
                </a:lnTo>
                <a:lnTo>
                  <a:pt x="71250" y="54610"/>
                </a:lnTo>
                <a:lnTo>
                  <a:pt x="71240" y="54610"/>
                </a:lnTo>
                <a:lnTo>
                  <a:pt x="71240" y="54560"/>
                </a:lnTo>
                <a:lnTo>
                  <a:pt x="71220" y="54560"/>
                </a:lnTo>
                <a:lnTo>
                  <a:pt x="71220" y="54530"/>
                </a:lnTo>
                <a:lnTo>
                  <a:pt x="71210" y="54530"/>
                </a:lnTo>
                <a:lnTo>
                  <a:pt x="71210" y="54500"/>
                </a:lnTo>
                <a:lnTo>
                  <a:pt x="71200" y="54500"/>
                </a:lnTo>
                <a:lnTo>
                  <a:pt x="71200" y="54460"/>
                </a:lnTo>
                <a:lnTo>
                  <a:pt x="71180" y="54460"/>
                </a:lnTo>
                <a:lnTo>
                  <a:pt x="71180" y="54430"/>
                </a:lnTo>
                <a:lnTo>
                  <a:pt x="71170" y="54430"/>
                </a:lnTo>
                <a:lnTo>
                  <a:pt x="71170" y="54380"/>
                </a:lnTo>
                <a:lnTo>
                  <a:pt x="71160" y="54380"/>
                </a:lnTo>
                <a:lnTo>
                  <a:pt x="71160" y="54350"/>
                </a:lnTo>
                <a:lnTo>
                  <a:pt x="71140" y="54350"/>
                </a:lnTo>
                <a:lnTo>
                  <a:pt x="71140" y="54320"/>
                </a:lnTo>
                <a:lnTo>
                  <a:pt x="71130" y="54320"/>
                </a:lnTo>
                <a:lnTo>
                  <a:pt x="71130" y="54270"/>
                </a:lnTo>
                <a:lnTo>
                  <a:pt x="71110" y="54270"/>
                </a:lnTo>
                <a:lnTo>
                  <a:pt x="71110" y="54240"/>
                </a:lnTo>
                <a:lnTo>
                  <a:pt x="71100" y="54240"/>
                </a:lnTo>
                <a:lnTo>
                  <a:pt x="71100" y="54210"/>
                </a:lnTo>
                <a:lnTo>
                  <a:pt x="71090" y="54210"/>
                </a:lnTo>
                <a:lnTo>
                  <a:pt x="71090" y="54170"/>
                </a:lnTo>
                <a:lnTo>
                  <a:pt x="71070" y="54170"/>
                </a:lnTo>
                <a:lnTo>
                  <a:pt x="71070" y="54140"/>
                </a:lnTo>
                <a:lnTo>
                  <a:pt x="71060" y="54140"/>
                </a:lnTo>
                <a:lnTo>
                  <a:pt x="71060" y="54110"/>
                </a:lnTo>
                <a:lnTo>
                  <a:pt x="71050" y="54110"/>
                </a:lnTo>
                <a:lnTo>
                  <a:pt x="71050" y="54060"/>
                </a:lnTo>
                <a:lnTo>
                  <a:pt x="71030" y="54060"/>
                </a:lnTo>
                <a:lnTo>
                  <a:pt x="71030" y="54030"/>
                </a:lnTo>
                <a:lnTo>
                  <a:pt x="71020" y="54030"/>
                </a:lnTo>
                <a:lnTo>
                  <a:pt x="71020" y="53990"/>
                </a:lnTo>
                <a:lnTo>
                  <a:pt x="71000" y="53990"/>
                </a:lnTo>
                <a:lnTo>
                  <a:pt x="71000" y="53960"/>
                </a:lnTo>
                <a:lnTo>
                  <a:pt x="70990" y="53960"/>
                </a:lnTo>
                <a:lnTo>
                  <a:pt x="70990" y="53930"/>
                </a:lnTo>
                <a:lnTo>
                  <a:pt x="70980" y="53930"/>
                </a:lnTo>
                <a:lnTo>
                  <a:pt x="70980" y="53890"/>
                </a:lnTo>
                <a:lnTo>
                  <a:pt x="70960" y="53890"/>
                </a:lnTo>
                <a:lnTo>
                  <a:pt x="70960" y="53860"/>
                </a:lnTo>
                <a:lnTo>
                  <a:pt x="70950" y="53860"/>
                </a:lnTo>
                <a:lnTo>
                  <a:pt x="70950" y="53830"/>
                </a:lnTo>
                <a:lnTo>
                  <a:pt x="70940" y="53830"/>
                </a:lnTo>
                <a:lnTo>
                  <a:pt x="70940" y="53800"/>
                </a:lnTo>
                <a:lnTo>
                  <a:pt x="70920" y="53800"/>
                </a:lnTo>
                <a:lnTo>
                  <a:pt x="70920" y="53770"/>
                </a:lnTo>
                <a:lnTo>
                  <a:pt x="70910" y="53770"/>
                </a:lnTo>
                <a:lnTo>
                  <a:pt x="70910" y="53740"/>
                </a:lnTo>
                <a:lnTo>
                  <a:pt x="70890" y="53740"/>
                </a:lnTo>
                <a:lnTo>
                  <a:pt x="70890" y="53710"/>
                </a:lnTo>
                <a:lnTo>
                  <a:pt x="70880" y="53710"/>
                </a:lnTo>
                <a:lnTo>
                  <a:pt x="70880" y="53580"/>
                </a:lnTo>
                <a:lnTo>
                  <a:pt x="70870" y="53580"/>
                </a:lnTo>
                <a:lnTo>
                  <a:pt x="70870" y="53530"/>
                </a:lnTo>
                <a:lnTo>
                  <a:pt x="70850" y="53530"/>
                </a:lnTo>
                <a:lnTo>
                  <a:pt x="70850" y="53500"/>
                </a:lnTo>
                <a:lnTo>
                  <a:pt x="70840" y="53500"/>
                </a:lnTo>
                <a:lnTo>
                  <a:pt x="70840" y="53450"/>
                </a:lnTo>
                <a:lnTo>
                  <a:pt x="70830" y="53450"/>
                </a:lnTo>
                <a:lnTo>
                  <a:pt x="70830" y="53440"/>
                </a:lnTo>
                <a:lnTo>
                  <a:pt x="70810" y="53440"/>
                </a:lnTo>
                <a:lnTo>
                  <a:pt x="70810" y="53420"/>
                </a:lnTo>
                <a:lnTo>
                  <a:pt x="70800" y="53420"/>
                </a:lnTo>
                <a:lnTo>
                  <a:pt x="70800" y="53410"/>
                </a:lnTo>
                <a:lnTo>
                  <a:pt x="70790" y="53410"/>
                </a:lnTo>
                <a:lnTo>
                  <a:pt x="70790" y="53390"/>
                </a:lnTo>
                <a:lnTo>
                  <a:pt x="70770" y="53390"/>
                </a:lnTo>
                <a:lnTo>
                  <a:pt x="70770" y="53380"/>
                </a:lnTo>
                <a:lnTo>
                  <a:pt x="70760" y="53380"/>
                </a:lnTo>
                <a:lnTo>
                  <a:pt x="70760" y="53360"/>
                </a:lnTo>
                <a:lnTo>
                  <a:pt x="70740" y="53360"/>
                </a:lnTo>
                <a:lnTo>
                  <a:pt x="70740" y="53350"/>
                </a:lnTo>
                <a:lnTo>
                  <a:pt x="70730" y="53350"/>
                </a:lnTo>
                <a:lnTo>
                  <a:pt x="70730" y="53320"/>
                </a:lnTo>
                <a:lnTo>
                  <a:pt x="70720" y="53320"/>
                </a:lnTo>
                <a:lnTo>
                  <a:pt x="70720" y="53290"/>
                </a:lnTo>
                <a:lnTo>
                  <a:pt x="70700" y="53290"/>
                </a:lnTo>
                <a:lnTo>
                  <a:pt x="70700" y="53240"/>
                </a:lnTo>
                <a:lnTo>
                  <a:pt x="70690" y="53240"/>
                </a:lnTo>
                <a:lnTo>
                  <a:pt x="70690" y="53200"/>
                </a:lnTo>
                <a:lnTo>
                  <a:pt x="70680" y="53200"/>
                </a:lnTo>
                <a:lnTo>
                  <a:pt x="70680" y="53170"/>
                </a:lnTo>
                <a:lnTo>
                  <a:pt x="70660" y="53170"/>
                </a:lnTo>
                <a:lnTo>
                  <a:pt x="70660" y="53140"/>
                </a:lnTo>
                <a:lnTo>
                  <a:pt x="70650" y="53140"/>
                </a:lnTo>
                <a:lnTo>
                  <a:pt x="70650" y="53100"/>
                </a:lnTo>
                <a:lnTo>
                  <a:pt x="70630" y="53100"/>
                </a:lnTo>
                <a:lnTo>
                  <a:pt x="70630" y="53060"/>
                </a:lnTo>
                <a:lnTo>
                  <a:pt x="70620" y="53060"/>
                </a:lnTo>
                <a:lnTo>
                  <a:pt x="70620" y="53010"/>
                </a:lnTo>
                <a:lnTo>
                  <a:pt x="70540" y="53010"/>
                </a:lnTo>
                <a:lnTo>
                  <a:pt x="70540" y="53030"/>
                </a:lnTo>
                <a:lnTo>
                  <a:pt x="70510" y="53030"/>
                </a:lnTo>
                <a:lnTo>
                  <a:pt x="70510" y="53040"/>
                </a:lnTo>
                <a:lnTo>
                  <a:pt x="70480" y="53040"/>
                </a:lnTo>
                <a:lnTo>
                  <a:pt x="70480" y="53060"/>
                </a:lnTo>
                <a:lnTo>
                  <a:pt x="70440" y="53060"/>
                </a:lnTo>
                <a:lnTo>
                  <a:pt x="70440" y="53070"/>
                </a:lnTo>
                <a:lnTo>
                  <a:pt x="70390" y="53070"/>
                </a:lnTo>
                <a:lnTo>
                  <a:pt x="70390" y="53150"/>
                </a:lnTo>
                <a:lnTo>
                  <a:pt x="70370" y="53150"/>
                </a:lnTo>
                <a:lnTo>
                  <a:pt x="70370" y="53180"/>
                </a:lnTo>
                <a:lnTo>
                  <a:pt x="70360" y="53180"/>
                </a:lnTo>
                <a:lnTo>
                  <a:pt x="70360" y="53210"/>
                </a:lnTo>
                <a:lnTo>
                  <a:pt x="70350" y="53210"/>
                </a:lnTo>
                <a:lnTo>
                  <a:pt x="70350" y="53240"/>
                </a:lnTo>
                <a:lnTo>
                  <a:pt x="70330" y="53240"/>
                </a:lnTo>
                <a:lnTo>
                  <a:pt x="70330" y="53260"/>
                </a:lnTo>
                <a:lnTo>
                  <a:pt x="70320" y="53260"/>
                </a:lnTo>
                <a:lnTo>
                  <a:pt x="70320" y="53290"/>
                </a:lnTo>
                <a:lnTo>
                  <a:pt x="70300" y="53290"/>
                </a:lnTo>
                <a:lnTo>
                  <a:pt x="70300" y="53320"/>
                </a:lnTo>
                <a:lnTo>
                  <a:pt x="70290" y="53320"/>
                </a:lnTo>
                <a:lnTo>
                  <a:pt x="70290" y="53350"/>
                </a:lnTo>
                <a:lnTo>
                  <a:pt x="70280" y="53350"/>
                </a:lnTo>
                <a:lnTo>
                  <a:pt x="70280" y="53380"/>
                </a:lnTo>
                <a:lnTo>
                  <a:pt x="70260" y="53380"/>
                </a:lnTo>
                <a:lnTo>
                  <a:pt x="70260" y="53390"/>
                </a:lnTo>
                <a:lnTo>
                  <a:pt x="70250" y="53390"/>
                </a:lnTo>
                <a:lnTo>
                  <a:pt x="70250" y="53420"/>
                </a:lnTo>
                <a:lnTo>
                  <a:pt x="70240" y="53420"/>
                </a:lnTo>
                <a:lnTo>
                  <a:pt x="70240" y="53440"/>
                </a:lnTo>
                <a:lnTo>
                  <a:pt x="70220" y="53440"/>
                </a:lnTo>
                <a:lnTo>
                  <a:pt x="70220" y="53450"/>
                </a:lnTo>
                <a:lnTo>
                  <a:pt x="70210" y="53450"/>
                </a:lnTo>
                <a:lnTo>
                  <a:pt x="70210" y="53480"/>
                </a:lnTo>
                <a:lnTo>
                  <a:pt x="70190" y="53480"/>
                </a:lnTo>
                <a:lnTo>
                  <a:pt x="70190" y="53500"/>
                </a:lnTo>
                <a:lnTo>
                  <a:pt x="70180" y="53500"/>
                </a:lnTo>
                <a:lnTo>
                  <a:pt x="70180" y="53520"/>
                </a:lnTo>
                <a:lnTo>
                  <a:pt x="70170" y="53520"/>
                </a:lnTo>
                <a:lnTo>
                  <a:pt x="70170" y="53530"/>
                </a:lnTo>
                <a:lnTo>
                  <a:pt x="70150" y="53530"/>
                </a:lnTo>
                <a:lnTo>
                  <a:pt x="70150" y="53550"/>
                </a:lnTo>
                <a:lnTo>
                  <a:pt x="70140" y="53550"/>
                </a:lnTo>
                <a:lnTo>
                  <a:pt x="70140" y="53560"/>
                </a:lnTo>
                <a:lnTo>
                  <a:pt x="70130" y="53560"/>
                </a:lnTo>
                <a:lnTo>
                  <a:pt x="70130" y="53580"/>
                </a:lnTo>
                <a:lnTo>
                  <a:pt x="70110" y="53580"/>
                </a:lnTo>
                <a:lnTo>
                  <a:pt x="70110" y="53590"/>
                </a:lnTo>
                <a:lnTo>
                  <a:pt x="70100" y="53590"/>
                </a:lnTo>
                <a:lnTo>
                  <a:pt x="70100" y="53610"/>
                </a:lnTo>
                <a:lnTo>
                  <a:pt x="70080" y="53610"/>
                </a:lnTo>
                <a:lnTo>
                  <a:pt x="70080" y="53640"/>
                </a:lnTo>
                <a:lnTo>
                  <a:pt x="70070" y="53640"/>
                </a:lnTo>
                <a:lnTo>
                  <a:pt x="70070" y="53650"/>
                </a:lnTo>
                <a:lnTo>
                  <a:pt x="70060" y="53650"/>
                </a:lnTo>
                <a:lnTo>
                  <a:pt x="70060" y="53670"/>
                </a:lnTo>
                <a:lnTo>
                  <a:pt x="70040" y="53670"/>
                </a:lnTo>
                <a:lnTo>
                  <a:pt x="70040" y="53680"/>
                </a:lnTo>
                <a:lnTo>
                  <a:pt x="70030" y="53680"/>
                </a:lnTo>
                <a:lnTo>
                  <a:pt x="70030" y="53700"/>
                </a:lnTo>
                <a:lnTo>
                  <a:pt x="70020" y="53700"/>
                </a:lnTo>
                <a:lnTo>
                  <a:pt x="70020" y="53710"/>
                </a:lnTo>
                <a:lnTo>
                  <a:pt x="70000" y="53710"/>
                </a:lnTo>
                <a:lnTo>
                  <a:pt x="70000" y="53730"/>
                </a:lnTo>
                <a:lnTo>
                  <a:pt x="69990" y="53730"/>
                </a:lnTo>
                <a:lnTo>
                  <a:pt x="69990" y="53740"/>
                </a:lnTo>
                <a:lnTo>
                  <a:pt x="69970" y="53740"/>
                </a:lnTo>
                <a:lnTo>
                  <a:pt x="69970" y="53760"/>
                </a:lnTo>
                <a:lnTo>
                  <a:pt x="69960" y="53760"/>
                </a:lnTo>
                <a:lnTo>
                  <a:pt x="69960" y="53770"/>
                </a:lnTo>
                <a:lnTo>
                  <a:pt x="69950" y="53770"/>
                </a:lnTo>
                <a:lnTo>
                  <a:pt x="69950" y="53790"/>
                </a:lnTo>
                <a:lnTo>
                  <a:pt x="69930" y="53790"/>
                </a:lnTo>
                <a:lnTo>
                  <a:pt x="69930" y="53800"/>
                </a:lnTo>
                <a:lnTo>
                  <a:pt x="69920" y="53800"/>
                </a:lnTo>
                <a:lnTo>
                  <a:pt x="69920" y="53820"/>
                </a:lnTo>
                <a:lnTo>
                  <a:pt x="69910" y="53820"/>
                </a:lnTo>
                <a:lnTo>
                  <a:pt x="69910" y="53850"/>
                </a:lnTo>
                <a:lnTo>
                  <a:pt x="69890" y="53850"/>
                </a:lnTo>
                <a:lnTo>
                  <a:pt x="69890" y="53890"/>
                </a:lnTo>
                <a:lnTo>
                  <a:pt x="69950" y="53890"/>
                </a:lnTo>
                <a:lnTo>
                  <a:pt x="69950" y="53880"/>
                </a:lnTo>
                <a:lnTo>
                  <a:pt x="69970" y="53880"/>
                </a:lnTo>
                <a:lnTo>
                  <a:pt x="69970" y="53850"/>
                </a:lnTo>
                <a:lnTo>
                  <a:pt x="69990" y="53850"/>
                </a:lnTo>
                <a:lnTo>
                  <a:pt x="69990" y="53830"/>
                </a:lnTo>
                <a:lnTo>
                  <a:pt x="70020" y="53830"/>
                </a:lnTo>
                <a:lnTo>
                  <a:pt x="70020" y="53820"/>
                </a:lnTo>
                <a:lnTo>
                  <a:pt x="70030" y="53820"/>
                </a:lnTo>
                <a:lnTo>
                  <a:pt x="70030" y="53800"/>
                </a:lnTo>
                <a:lnTo>
                  <a:pt x="70060" y="53800"/>
                </a:lnTo>
                <a:lnTo>
                  <a:pt x="70060" y="53790"/>
                </a:lnTo>
                <a:lnTo>
                  <a:pt x="70070" y="53790"/>
                </a:lnTo>
                <a:lnTo>
                  <a:pt x="70070" y="53770"/>
                </a:lnTo>
                <a:lnTo>
                  <a:pt x="70100" y="53770"/>
                </a:lnTo>
                <a:lnTo>
                  <a:pt x="70100" y="53760"/>
                </a:lnTo>
                <a:lnTo>
                  <a:pt x="70110" y="53760"/>
                </a:lnTo>
                <a:lnTo>
                  <a:pt x="70110" y="53740"/>
                </a:lnTo>
                <a:lnTo>
                  <a:pt x="70140" y="53740"/>
                </a:lnTo>
                <a:lnTo>
                  <a:pt x="70140" y="53730"/>
                </a:lnTo>
                <a:lnTo>
                  <a:pt x="70150" y="53730"/>
                </a:lnTo>
                <a:lnTo>
                  <a:pt x="70150" y="53700"/>
                </a:lnTo>
                <a:lnTo>
                  <a:pt x="70140" y="53700"/>
                </a:lnTo>
                <a:lnTo>
                  <a:pt x="70140" y="53650"/>
                </a:lnTo>
                <a:lnTo>
                  <a:pt x="70130" y="53650"/>
                </a:lnTo>
                <a:lnTo>
                  <a:pt x="70130" y="53610"/>
                </a:lnTo>
                <a:lnTo>
                  <a:pt x="70140" y="53610"/>
                </a:lnTo>
                <a:lnTo>
                  <a:pt x="70140" y="53580"/>
                </a:lnTo>
                <a:lnTo>
                  <a:pt x="70150" y="53580"/>
                </a:lnTo>
                <a:lnTo>
                  <a:pt x="70150" y="53590"/>
                </a:lnTo>
                <a:lnTo>
                  <a:pt x="70170" y="53590"/>
                </a:lnTo>
                <a:lnTo>
                  <a:pt x="70170" y="53610"/>
                </a:lnTo>
                <a:lnTo>
                  <a:pt x="70150" y="53610"/>
                </a:lnTo>
                <a:lnTo>
                  <a:pt x="70150" y="53640"/>
                </a:lnTo>
                <a:lnTo>
                  <a:pt x="70170" y="53640"/>
                </a:lnTo>
                <a:lnTo>
                  <a:pt x="70170" y="53680"/>
                </a:lnTo>
                <a:lnTo>
                  <a:pt x="70180" y="53680"/>
                </a:lnTo>
                <a:lnTo>
                  <a:pt x="70180" y="53700"/>
                </a:lnTo>
                <a:lnTo>
                  <a:pt x="70210" y="53700"/>
                </a:lnTo>
                <a:lnTo>
                  <a:pt x="70210" y="53680"/>
                </a:lnTo>
                <a:lnTo>
                  <a:pt x="70240" y="53680"/>
                </a:lnTo>
                <a:lnTo>
                  <a:pt x="70240" y="53670"/>
                </a:lnTo>
                <a:lnTo>
                  <a:pt x="70250" y="53670"/>
                </a:lnTo>
                <a:lnTo>
                  <a:pt x="70250" y="53650"/>
                </a:lnTo>
                <a:lnTo>
                  <a:pt x="70280" y="53650"/>
                </a:lnTo>
                <a:lnTo>
                  <a:pt x="70280" y="53670"/>
                </a:lnTo>
                <a:lnTo>
                  <a:pt x="70300" y="53670"/>
                </a:lnTo>
                <a:lnTo>
                  <a:pt x="70300" y="53700"/>
                </a:lnTo>
                <a:lnTo>
                  <a:pt x="70290" y="53700"/>
                </a:lnTo>
                <a:lnTo>
                  <a:pt x="70290" y="53710"/>
                </a:lnTo>
                <a:lnTo>
                  <a:pt x="70300" y="53710"/>
                </a:lnTo>
                <a:lnTo>
                  <a:pt x="70300" y="53740"/>
                </a:lnTo>
                <a:lnTo>
                  <a:pt x="70330" y="53740"/>
                </a:lnTo>
                <a:lnTo>
                  <a:pt x="70330" y="53760"/>
                </a:lnTo>
                <a:lnTo>
                  <a:pt x="70350" y="53760"/>
                </a:lnTo>
                <a:lnTo>
                  <a:pt x="70350" y="53770"/>
                </a:lnTo>
                <a:lnTo>
                  <a:pt x="70390" y="53770"/>
                </a:lnTo>
                <a:lnTo>
                  <a:pt x="70390" y="53790"/>
                </a:lnTo>
                <a:lnTo>
                  <a:pt x="70400" y="53790"/>
                </a:lnTo>
                <a:lnTo>
                  <a:pt x="70400" y="53800"/>
                </a:lnTo>
                <a:lnTo>
                  <a:pt x="70430" y="53800"/>
                </a:lnTo>
                <a:lnTo>
                  <a:pt x="70430" y="53820"/>
                </a:lnTo>
                <a:lnTo>
                  <a:pt x="70440" y="53820"/>
                </a:lnTo>
                <a:lnTo>
                  <a:pt x="70440" y="53830"/>
                </a:lnTo>
                <a:lnTo>
                  <a:pt x="70460" y="53830"/>
                </a:lnTo>
                <a:lnTo>
                  <a:pt x="70460" y="53850"/>
                </a:lnTo>
                <a:lnTo>
                  <a:pt x="70440" y="53850"/>
                </a:lnTo>
                <a:lnTo>
                  <a:pt x="70440" y="53880"/>
                </a:lnTo>
                <a:lnTo>
                  <a:pt x="70430" y="53880"/>
                </a:lnTo>
                <a:lnTo>
                  <a:pt x="70430" y="53890"/>
                </a:lnTo>
                <a:lnTo>
                  <a:pt x="70390" y="53890"/>
                </a:lnTo>
                <a:lnTo>
                  <a:pt x="70390" y="53930"/>
                </a:lnTo>
                <a:lnTo>
                  <a:pt x="70400" y="53930"/>
                </a:lnTo>
                <a:lnTo>
                  <a:pt x="70400" y="53940"/>
                </a:lnTo>
                <a:lnTo>
                  <a:pt x="70430" y="53940"/>
                </a:lnTo>
                <a:lnTo>
                  <a:pt x="70430" y="53960"/>
                </a:lnTo>
                <a:lnTo>
                  <a:pt x="70440" y="53960"/>
                </a:lnTo>
                <a:lnTo>
                  <a:pt x="70440" y="53970"/>
                </a:lnTo>
                <a:lnTo>
                  <a:pt x="70460" y="53970"/>
                </a:lnTo>
                <a:lnTo>
                  <a:pt x="70460" y="54000"/>
                </a:lnTo>
                <a:lnTo>
                  <a:pt x="70470" y="54000"/>
                </a:lnTo>
                <a:lnTo>
                  <a:pt x="70470" y="54020"/>
                </a:lnTo>
                <a:lnTo>
                  <a:pt x="70480" y="54020"/>
                </a:lnTo>
                <a:lnTo>
                  <a:pt x="70480" y="54050"/>
                </a:lnTo>
                <a:lnTo>
                  <a:pt x="70500" y="54050"/>
                </a:lnTo>
                <a:lnTo>
                  <a:pt x="70500" y="54080"/>
                </a:lnTo>
                <a:lnTo>
                  <a:pt x="70510" y="54080"/>
                </a:lnTo>
                <a:lnTo>
                  <a:pt x="70510" y="54090"/>
                </a:lnTo>
                <a:lnTo>
                  <a:pt x="70520" y="54090"/>
                </a:lnTo>
                <a:lnTo>
                  <a:pt x="70520" y="54140"/>
                </a:lnTo>
                <a:lnTo>
                  <a:pt x="70540" y="54140"/>
                </a:lnTo>
                <a:lnTo>
                  <a:pt x="70540" y="54150"/>
                </a:lnTo>
                <a:lnTo>
                  <a:pt x="70550" y="54150"/>
                </a:lnTo>
                <a:lnTo>
                  <a:pt x="70550" y="54170"/>
                </a:lnTo>
                <a:lnTo>
                  <a:pt x="70580" y="54170"/>
                </a:lnTo>
                <a:lnTo>
                  <a:pt x="70580" y="54200"/>
                </a:lnTo>
                <a:lnTo>
                  <a:pt x="70590" y="54200"/>
                </a:lnTo>
                <a:lnTo>
                  <a:pt x="70590" y="54210"/>
                </a:lnTo>
                <a:lnTo>
                  <a:pt x="70610" y="54210"/>
                </a:lnTo>
                <a:lnTo>
                  <a:pt x="70610" y="54230"/>
                </a:lnTo>
                <a:lnTo>
                  <a:pt x="70620" y="54230"/>
                </a:lnTo>
                <a:lnTo>
                  <a:pt x="70620" y="54260"/>
                </a:lnTo>
                <a:lnTo>
                  <a:pt x="70630" y="54260"/>
                </a:lnTo>
                <a:lnTo>
                  <a:pt x="70630" y="54270"/>
                </a:lnTo>
                <a:lnTo>
                  <a:pt x="70650" y="54270"/>
                </a:lnTo>
                <a:lnTo>
                  <a:pt x="70650" y="54290"/>
                </a:lnTo>
                <a:lnTo>
                  <a:pt x="70660" y="54290"/>
                </a:lnTo>
                <a:lnTo>
                  <a:pt x="70660" y="54370"/>
                </a:lnTo>
                <a:lnTo>
                  <a:pt x="70650" y="54370"/>
                </a:lnTo>
                <a:lnTo>
                  <a:pt x="70650" y="54410"/>
                </a:lnTo>
                <a:lnTo>
                  <a:pt x="70630" y="54410"/>
                </a:lnTo>
                <a:lnTo>
                  <a:pt x="70630" y="54460"/>
                </a:lnTo>
                <a:lnTo>
                  <a:pt x="70620" y="54460"/>
                </a:lnTo>
                <a:lnTo>
                  <a:pt x="70620" y="54470"/>
                </a:lnTo>
                <a:lnTo>
                  <a:pt x="70610" y="54470"/>
                </a:lnTo>
                <a:lnTo>
                  <a:pt x="70610" y="54500"/>
                </a:lnTo>
                <a:lnTo>
                  <a:pt x="70590" y="54500"/>
                </a:lnTo>
                <a:lnTo>
                  <a:pt x="70590" y="54520"/>
                </a:lnTo>
                <a:lnTo>
                  <a:pt x="70580" y="54520"/>
                </a:lnTo>
                <a:lnTo>
                  <a:pt x="70580" y="54530"/>
                </a:lnTo>
                <a:lnTo>
                  <a:pt x="70590" y="54530"/>
                </a:lnTo>
                <a:lnTo>
                  <a:pt x="70590" y="54550"/>
                </a:lnTo>
                <a:lnTo>
                  <a:pt x="70610" y="54550"/>
                </a:lnTo>
                <a:lnTo>
                  <a:pt x="70610" y="54580"/>
                </a:lnTo>
                <a:lnTo>
                  <a:pt x="70620" y="54580"/>
                </a:lnTo>
                <a:lnTo>
                  <a:pt x="70620" y="54610"/>
                </a:lnTo>
                <a:lnTo>
                  <a:pt x="70630" y="54610"/>
                </a:lnTo>
                <a:lnTo>
                  <a:pt x="70630" y="54710"/>
                </a:lnTo>
                <a:lnTo>
                  <a:pt x="70650" y="54710"/>
                </a:lnTo>
                <a:lnTo>
                  <a:pt x="70650" y="54900"/>
                </a:lnTo>
                <a:lnTo>
                  <a:pt x="70630" y="54900"/>
                </a:lnTo>
                <a:lnTo>
                  <a:pt x="70630" y="54910"/>
                </a:lnTo>
                <a:lnTo>
                  <a:pt x="70620" y="54910"/>
                </a:lnTo>
                <a:lnTo>
                  <a:pt x="70620" y="54930"/>
                </a:lnTo>
                <a:lnTo>
                  <a:pt x="70610" y="54930"/>
                </a:lnTo>
                <a:lnTo>
                  <a:pt x="70610" y="54940"/>
                </a:lnTo>
                <a:lnTo>
                  <a:pt x="70590" y="54940"/>
                </a:lnTo>
                <a:lnTo>
                  <a:pt x="70590" y="54960"/>
                </a:lnTo>
                <a:lnTo>
                  <a:pt x="70580" y="54960"/>
                </a:lnTo>
                <a:lnTo>
                  <a:pt x="70580" y="54990"/>
                </a:lnTo>
                <a:lnTo>
                  <a:pt x="70550" y="54990"/>
                </a:lnTo>
                <a:lnTo>
                  <a:pt x="70550" y="55030"/>
                </a:lnTo>
                <a:lnTo>
                  <a:pt x="70540" y="55030"/>
                </a:lnTo>
                <a:lnTo>
                  <a:pt x="70540" y="55090"/>
                </a:lnTo>
                <a:lnTo>
                  <a:pt x="70520" y="55090"/>
                </a:lnTo>
                <a:lnTo>
                  <a:pt x="70520" y="55170"/>
                </a:lnTo>
                <a:lnTo>
                  <a:pt x="70510" y="55170"/>
                </a:lnTo>
                <a:lnTo>
                  <a:pt x="70510" y="55230"/>
                </a:lnTo>
                <a:lnTo>
                  <a:pt x="70500" y="55230"/>
                </a:lnTo>
                <a:lnTo>
                  <a:pt x="70500" y="55290"/>
                </a:lnTo>
                <a:lnTo>
                  <a:pt x="70480" y="55290"/>
                </a:lnTo>
                <a:lnTo>
                  <a:pt x="70480" y="55320"/>
                </a:lnTo>
                <a:lnTo>
                  <a:pt x="70500" y="55320"/>
                </a:lnTo>
                <a:lnTo>
                  <a:pt x="70500" y="55340"/>
                </a:lnTo>
                <a:lnTo>
                  <a:pt x="70520" y="55340"/>
                </a:lnTo>
                <a:lnTo>
                  <a:pt x="70520" y="55350"/>
                </a:lnTo>
                <a:lnTo>
                  <a:pt x="70620" y="55350"/>
                </a:lnTo>
                <a:lnTo>
                  <a:pt x="70620" y="55370"/>
                </a:lnTo>
                <a:lnTo>
                  <a:pt x="70880" y="55370"/>
                </a:lnTo>
                <a:lnTo>
                  <a:pt x="70880" y="55380"/>
                </a:lnTo>
                <a:lnTo>
                  <a:pt x="70990" y="55380"/>
                </a:lnTo>
                <a:lnTo>
                  <a:pt x="70990" y="55400"/>
                </a:lnTo>
                <a:lnTo>
                  <a:pt x="71070" y="55400"/>
                </a:lnTo>
                <a:lnTo>
                  <a:pt x="71070" y="55410"/>
                </a:lnTo>
                <a:lnTo>
                  <a:pt x="71130" y="55410"/>
                </a:lnTo>
                <a:lnTo>
                  <a:pt x="71130" y="55430"/>
                </a:lnTo>
                <a:lnTo>
                  <a:pt x="71160" y="55430"/>
                </a:lnTo>
                <a:lnTo>
                  <a:pt x="71160" y="55440"/>
                </a:lnTo>
                <a:lnTo>
                  <a:pt x="71180" y="55440"/>
                </a:lnTo>
                <a:lnTo>
                  <a:pt x="71180" y="55460"/>
                </a:lnTo>
                <a:lnTo>
                  <a:pt x="71210" y="55460"/>
                </a:lnTo>
                <a:lnTo>
                  <a:pt x="71210" y="55470"/>
                </a:lnTo>
                <a:lnTo>
                  <a:pt x="71240" y="55470"/>
                </a:lnTo>
                <a:lnTo>
                  <a:pt x="71240" y="55490"/>
                </a:lnTo>
                <a:lnTo>
                  <a:pt x="71270" y="55490"/>
                </a:lnTo>
                <a:lnTo>
                  <a:pt x="71270" y="55500"/>
                </a:lnTo>
                <a:lnTo>
                  <a:pt x="71290" y="55500"/>
                </a:lnTo>
                <a:lnTo>
                  <a:pt x="71290" y="55520"/>
                </a:lnTo>
                <a:lnTo>
                  <a:pt x="71330" y="55520"/>
                </a:lnTo>
                <a:lnTo>
                  <a:pt x="71330" y="55530"/>
                </a:lnTo>
                <a:lnTo>
                  <a:pt x="71400" y="55530"/>
                </a:lnTo>
                <a:lnTo>
                  <a:pt x="71400" y="55550"/>
                </a:lnTo>
                <a:lnTo>
                  <a:pt x="71460" y="55550"/>
                </a:lnTo>
                <a:lnTo>
                  <a:pt x="71460" y="55530"/>
                </a:lnTo>
                <a:lnTo>
                  <a:pt x="71490" y="55530"/>
                </a:lnTo>
                <a:lnTo>
                  <a:pt x="71490" y="55500"/>
                </a:lnTo>
                <a:lnTo>
                  <a:pt x="71500" y="55500"/>
                </a:lnTo>
                <a:lnTo>
                  <a:pt x="71500" y="55490"/>
                </a:lnTo>
                <a:lnTo>
                  <a:pt x="71510" y="55490"/>
                </a:lnTo>
                <a:lnTo>
                  <a:pt x="71510" y="55500"/>
                </a:lnTo>
                <a:lnTo>
                  <a:pt x="71530" y="55500"/>
                </a:lnTo>
                <a:lnTo>
                  <a:pt x="71530" y="55550"/>
                </a:lnTo>
                <a:lnTo>
                  <a:pt x="71510" y="55550"/>
                </a:lnTo>
                <a:lnTo>
                  <a:pt x="71510" y="55570"/>
                </a:lnTo>
                <a:lnTo>
                  <a:pt x="71490" y="55570"/>
                </a:lnTo>
                <a:lnTo>
                  <a:pt x="71490" y="55580"/>
                </a:lnTo>
                <a:lnTo>
                  <a:pt x="71460" y="55580"/>
                </a:lnTo>
                <a:lnTo>
                  <a:pt x="71460" y="55600"/>
                </a:lnTo>
                <a:lnTo>
                  <a:pt x="71400" y="55600"/>
                </a:lnTo>
                <a:lnTo>
                  <a:pt x="71400" y="55580"/>
                </a:lnTo>
                <a:lnTo>
                  <a:pt x="71330" y="55580"/>
                </a:lnTo>
                <a:lnTo>
                  <a:pt x="71330" y="55570"/>
                </a:lnTo>
                <a:lnTo>
                  <a:pt x="71290" y="55570"/>
                </a:lnTo>
                <a:lnTo>
                  <a:pt x="71290" y="55550"/>
                </a:lnTo>
                <a:lnTo>
                  <a:pt x="71270" y="55550"/>
                </a:lnTo>
                <a:lnTo>
                  <a:pt x="71270" y="55530"/>
                </a:lnTo>
                <a:lnTo>
                  <a:pt x="71240" y="55530"/>
                </a:lnTo>
                <a:lnTo>
                  <a:pt x="71240" y="55520"/>
                </a:lnTo>
                <a:lnTo>
                  <a:pt x="71210" y="55520"/>
                </a:lnTo>
                <a:lnTo>
                  <a:pt x="71210" y="55500"/>
                </a:lnTo>
                <a:lnTo>
                  <a:pt x="71180" y="55500"/>
                </a:lnTo>
                <a:lnTo>
                  <a:pt x="71180" y="55490"/>
                </a:lnTo>
                <a:lnTo>
                  <a:pt x="71160" y="55490"/>
                </a:lnTo>
                <a:lnTo>
                  <a:pt x="71160" y="55470"/>
                </a:lnTo>
                <a:lnTo>
                  <a:pt x="71130" y="55470"/>
                </a:lnTo>
                <a:lnTo>
                  <a:pt x="71130" y="55460"/>
                </a:lnTo>
                <a:lnTo>
                  <a:pt x="71070" y="55460"/>
                </a:lnTo>
                <a:lnTo>
                  <a:pt x="71070" y="55440"/>
                </a:lnTo>
                <a:lnTo>
                  <a:pt x="70990" y="55440"/>
                </a:lnTo>
                <a:lnTo>
                  <a:pt x="70990" y="55430"/>
                </a:lnTo>
                <a:lnTo>
                  <a:pt x="70880" y="55430"/>
                </a:lnTo>
                <a:lnTo>
                  <a:pt x="70880" y="55410"/>
                </a:lnTo>
                <a:lnTo>
                  <a:pt x="70620" y="55410"/>
                </a:lnTo>
                <a:lnTo>
                  <a:pt x="70620" y="55400"/>
                </a:lnTo>
                <a:lnTo>
                  <a:pt x="70520" y="55400"/>
                </a:lnTo>
                <a:lnTo>
                  <a:pt x="70520" y="55380"/>
                </a:lnTo>
                <a:lnTo>
                  <a:pt x="70470" y="55380"/>
                </a:lnTo>
                <a:lnTo>
                  <a:pt x="70470" y="55470"/>
                </a:lnTo>
                <a:lnTo>
                  <a:pt x="70460" y="55470"/>
                </a:lnTo>
                <a:lnTo>
                  <a:pt x="70460" y="55530"/>
                </a:lnTo>
                <a:lnTo>
                  <a:pt x="70470" y="55530"/>
                </a:lnTo>
                <a:lnTo>
                  <a:pt x="70470" y="55630"/>
                </a:lnTo>
                <a:lnTo>
                  <a:pt x="70480" y="55630"/>
                </a:lnTo>
                <a:lnTo>
                  <a:pt x="70480" y="55730"/>
                </a:lnTo>
                <a:lnTo>
                  <a:pt x="70470" y="55730"/>
                </a:lnTo>
                <a:lnTo>
                  <a:pt x="70470" y="55750"/>
                </a:lnTo>
                <a:lnTo>
                  <a:pt x="70440" y="55750"/>
                </a:lnTo>
                <a:lnTo>
                  <a:pt x="70440" y="55730"/>
                </a:lnTo>
                <a:lnTo>
                  <a:pt x="70320" y="55730"/>
                </a:lnTo>
                <a:lnTo>
                  <a:pt x="70320" y="55750"/>
                </a:lnTo>
                <a:lnTo>
                  <a:pt x="70300" y="55750"/>
                </a:lnTo>
                <a:lnTo>
                  <a:pt x="70300" y="55760"/>
                </a:lnTo>
                <a:lnTo>
                  <a:pt x="70290" y="55760"/>
                </a:lnTo>
                <a:lnTo>
                  <a:pt x="70290" y="55780"/>
                </a:lnTo>
                <a:lnTo>
                  <a:pt x="70240" y="55780"/>
                </a:lnTo>
                <a:lnTo>
                  <a:pt x="70240" y="55790"/>
                </a:lnTo>
                <a:lnTo>
                  <a:pt x="70210" y="55790"/>
                </a:lnTo>
                <a:lnTo>
                  <a:pt x="70210" y="55810"/>
                </a:lnTo>
                <a:lnTo>
                  <a:pt x="70170" y="55810"/>
                </a:lnTo>
                <a:lnTo>
                  <a:pt x="70170" y="55840"/>
                </a:lnTo>
                <a:lnTo>
                  <a:pt x="70150" y="55840"/>
                </a:lnTo>
                <a:lnTo>
                  <a:pt x="70150" y="55870"/>
                </a:lnTo>
                <a:lnTo>
                  <a:pt x="70140" y="55870"/>
                </a:lnTo>
                <a:lnTo>
                  <a:pt x="70140" y="55880"/>
                </a:lnTo>
                <a:lnTo>
                  <a:pt x="70170" y="55880"/>
                </a:lnTo>
                <a:lnTo>
                  <a:pt x="70170" y="55900"/>
                </a:lnTo>
                <a:lnTo>
                  <a:pt x="70180" y="55900"/>
                </a:lnTo>
                <a:lnTo>
                  <a:pt x="70180" y="55910"/>
                </a:lnTo>
                <a:lnTo>
                  <a:pt x="70210" y="55910"/>
                </a:lnTo>
                <a:lnTo>
                  <a:pt x="70210" y="55930"/>
                </a:lnTo>
                <a:lnTo>
                  <a:pt x="70240" y="55930"/>
                </a:lnTo>
                <a:lnTo>
                  <a:pt x="70240" y="55940"/>
                </a:lnTo>
                <a:lnTo>
                  <a:pt x="70250" y="55940"/>
                </a:lnTo>
                <a:lnTo>
                  <a:pt x="70250" y="55980"/>
                </a:lnTo>
                <a:lnTo>
                  <a:pt x="70260" y="55980"/>
                </a:lnTo>
                <a:lnTo>
                  <a:pt x="70260" y="56020"/>
                </a:lnTo>
                <a:lnTo>
                  <a:pt x="70250" y="56020"/>
                </a:lnTo>
                <a:lnTo>
                  <a:pt x="70250" y="56070"/>
                </a:lnTo>
                <a:lnTo>
                  <a:pt x="70240" y="56070"/>
                </a:lnTo>
                <a:lnTo>
                  <a:pt x="70240" y="56080"/>
                </a:lnTo>
                <a:lnTo>
                  <a:pt x="70170" y="56080"/>
                </a:lnTo>
                <a:lnTo>
                  <a:pt x="70170" y="56070"/>
                </a:lnTo>
                <a:lnTo>
                  <a:pt x="70140" y="56070"/>
                </a:lnTo>
                <a:lnTo>
                  <a:pt x="70140" y="56080"/>
                </a:lnTo>
                <a:lnTo>
                  <a:pt x="70130" y="56080"/>
                </a:lnTo>
                <a:lnTo>
                  <a:pt x="70130" y="56110"/>
                </a:lnTo>
                <a:lnTo>
                  <a:pt x="70110" y="56110"/>
                </a:lnTo>
                <a:lnTo>
                  <a:pt x="70110" y="56130"/>
                </a:lnTo>
                <a:lnTo>
                  <a:pt x="70130" y="56130"/>
                </a:lnTo>
                <a:lnTo>
                  <a:pt x="70130" y="56220"/>
                </a:lnTo>
                <a:lnTo>
                  <a:pt x="70140" y="56220"/>
                </a:lnTo>
                <a:lnTo>
                  <a:pt x="70140" y="56230"/>
                </a:lnTo>
                <a:lnTo>
                  <a:pt x="70150" y="56230"/>
                </a:lnTo>
                <a:lnTo>
                  <a:pt x="70150" y="56260"/>
                </a:lnTo>
                <a:lnTo>
                  <a:pt x="70170" y="56260"/>
                </a:lnTo>
                <a:lnTo>
                  <a:pt x="70170" y="56280"/>
                </a:lnTo>
                <a:lnTo>
                  <a:pt x="70180" y="56280"/>
                </a:lnTo>
                <a:lnTo>
                  <a:pt x="70180" y="56320"/>
                </a:lnTo>
                <a:lnTo>
                  <a:pt x="70170" y="56320"/>
                </a:lnTo>
                <a:lnTo>
                  <a:pt x="70170" y="56350"/>
                </a:lnTo>
                <a:lnTo>
                  <a:pt x="70180" y="56350"/>
                </a:lnTo>
                <a:lnTo>
                  <a:pt x="70180" y="56370"/>
                </a:lnTo>
                <a:lnTo>
                  <a:pt x="70210" y="56370"/>
                </a:lnTo>
                <a:lnTo>
                  <a:pt x="70210" y="56390"/>
                </a:lnTo>
                <a:lnTo>
                  <a:pt x="70220" y="56390"/>
                </a:lnTo>
                <a:lnTo>
                  <a:pt x="70220" y="56450"/>
                </a:lnTo>
                <a:lnTo>
                  <a:pt x="70240" y="56450"/>
                </a:lnTo>
                <a:lnTo>
                  <a:pt x="70240" y="56460"/>
                </a:lnTo>
                <a:lnTo>
                  <a:pt x="70240" y="56490"/>
                </a:lnTo>
                <a:lnTo>
                  <a:pt x="70250" y="56490"/>
                </a:lnTo>
                <a:lnTo>
                  <a:pt x="70250" y="56550"/>
                </a:lnTo>
                <a:lnTo>
                  <a:pt x="70260" y="56550"/>
                </a:lnTo>
                <a:lnTo>
                  <a:pt x="70260" y="56570"/>
                </a:lnTo>
                <a:lnTo>
                  <a:pt x="70290" y="56570"/>
                </a:lnTo>
                <a:lnTo>
                  <a:pt x="70290" y="56600"/>
                </a:lnTo>
                <a:lnTo>
                  <a:pt x="70280" y="56600"/>
                </a:lnTo>
                <a:lnTo>
                  <a:pt x="70280" y="56610"/>
                </a:lnTo>
                <a:lnTo>
                  <a:pt x="70260" y="56610"/>
                </a:lnTo>
                <a:lnTo>
                  <a:pt x="70260" y="56630"/>
                </a:lnTo>
                <a:lnTo>
                  <a:pt x="70280" y="56630"/>
                </a:lnTo>
                <a:lnTo>
                  <a:pt x="70280" y="56640"/>
                </a:lnTo>
                <a:close/>
                <a:moveTo>
                  <a:pt x="66620" y="46750"/>
                </a:moveTo>
                <a:lnTo>
                  <a:pt x="66620" y="46770"/>
                </a:lnTo>
                <a:lnTo>
                  <a:pt x="66650" y="46770"/>
                </a:lnTo>
                <a:lnTo>
                  <a:pt x="66650" y="46780"/>
                </a:lnTo>
                <a:lnTo>
                  <a:pt x="66660" y="46780"/>
                </a:lnTo>
                <a:lnTo>
                  <a:pt x="66660" y="46840"/>
                </a:lnTo>
                <a:lnTo>
                  <a:pt x="66650" y="46840"/>
                </a:lnTo>
                <a:lnTo>
                  <a:pt x="66650" y="46860"/>
                </a:lnTo>
                <a:lnTo>
                  <a:pt x="66610" y="46860"/>
                </a:lnTo>
                <a:lnTo>
                  <a:pt x="66610" y="46840"/>
                </a:lnTo>
                <a:lnTo>
                  <a:pt x="66530" y="46840"/>
                </a:lnTo>
                <a:lnTo>
                  <a:pt x="66530" y="46830"/>
                </a:lnTo>
                <a:lnTo>
                  <a:pt x="66510" y="46830"/>
                </a:lnTo>
                <a:lnTo>
                  <a:pt x="66510" y="46780"/>
                </a:lnTo>
                <a:lnTo>
                  <a:pt x="66530" y="46780"/>
                </a:lnTo>
                <a:lnTo>
                  <a:pt x="66530" y="46770"/>
                </a:lnTo>
                <a:lnTo>
                  <a:pt x="66580" y="46770"/>
                </a:lnTo>
                <a:lnTo>
                  <a:pt x="66580" y="46750"/>
                </a:lnTo>
                <a:lnTo>
                  <a:pt x="66620" y="46750"/>
                </a:lnTo>
                <a:close/>
                <a:moveTo>
                  <a:pt x="68290" y="46830"/>
                </a:moveTo>
                <a:lnTo>
                  <a:pt x="68290" y="46870"/>
                </a:lnTo>
                <a:lnTo>
                  <a:pt x="68300" y="46870"/>
                </a:lnTo>
                <a:lnTo>
                  <a:pt x="68300" y="46900"/>
                </a:lnTo>
                <a:lnTo>
                  <a:pt x="68290" y="46900"/>
                </a:lnTo>
                <a:lnTo>
                  <a:pt x="68290" y="46920"/>
                </a:lnTo>
                <a:lnTo>
                  <a:pt x="68300" y="46920"/>
                </a:lnTo>
                <a:lnTo>
                  <a:pt x="68300" y="46930"/>
                </a:lnTo>
                <a:lnTo>
                  <a:pt x="68310" y="46930"/>
                </a:lnTo>
                <a:lnTo>
                  <a:pt x="68310" y="46950"/>
                </a:lnTo>
                <a:lnTo>
                  <a:pt x="68350" y="46950"/>
                </a:lnTo>
                <a:lnTo>
                  <a:pt x="68350" y="46970"/>
                </a:lnTo>
                <a:lnTo>
                  <a:pt x="68380" y="46970"/>
                </a:lnTo>
                <a:lnTo>
                  <a:pt x="68380" y="46980"/>
                </a:lnTo>
                <a:lnTo>
                  <a:pt x="68400" y="46980"/>
                </a:lnTo>
                <a:lnTo>
                  <a:pt x="68400" y="47000"/>
                </a:lnTo>
                <a:lnTo>
                  <a:pt x="68420" y="47000"/>
                </a:lnTo>
                <a:lnTo>
                  <a:pt x="68420" y="47010"/>
                </a:lnTo>
                <a:lnTo>
                  <a:pt x="68440" y="47010"/>
                </a:lnTo>
                <a:lnTo>
                  <a:pt x="68440" y="47030"/>
                </a:lnTo>
                <a:lnTo>
                  <a:pt x="68450" y="47030"/>
                </a:lnTo>
                <a:lnTo>
                  <a:pt x="68450" y="47010"/>
                </a:lnTo>
                <a:lnTo>
                  <a:pt x="68460" y="47010"/>
                </a:lnTo>
                <a:lnTo>
                  <a:pt x="68460" y="47030"/>
                </a:lnTo>
                <a:lnTo>
                  <a:pt x="68480" y="47030"/>
                </a:lnTo>
                <a:lnTo>
                  <a:pt x="68480" y="47040"/>
                </a:lnTo>
                <a:lnTo>
                  <a:pt x="68520" y="47040"/>
                </a:lnTo>
                <a:lnTo>
                  <a:pt x="68520" y="47060"/>
                </a:lnTo>
                <a:lnTo>
                  <a:pt x="68550" y="47060"/>
                </a:lnTo>
                <a:lnTo>
                  <a:pt x="68550" y="47070"/>
                </a:lnTo>
                <a:lnTo>
                  <a:pt x="68630" y="47070"/>
                </a:lnTo>
                <a:lnTo>
                  <a:pt x="68630" y="47090"/>
                </a:lnTo>
                <a:lnTo>
                  <a:pt x="68640" y="47090"/>
                </a:lnTo>
                <a:lnTo>
                  <a:pt x="68640" y="47100"/>
                </a:lnTo>
                <a:lnTo>
                  <a:pt x="68670" y="47100"/>
                </a:lnTo>
                <a:lnTo>
                  <a:pt x="68670" y="47120"/>
                </a:lnTo>
                <a:lnTo>
                  <a:pt x="68680" y="47120"/>
                </a:lnTo>
                <a:lnTo>
                  <a:pt x="68680" y="47130"/>
                </a:lnTo>
                <a:lnTo>
                  <a:pt x="68700" y="47130"/>
                </a:lnTo>
                <a:lnTo>
                  <a:pt x="68700" y="47150"/>
                </a:lnTo>
                <a:lnTo>
                  <a:pt x="68790" y="47150"/>
                </a:lnTo>
                <a:lnTo>
                  <a:pt x="68790" y="47160"/>
                </a:lnTo>
                <a:lnTo>
                  <a:pt x="68820" y="47160"/>
                </a:lnTo>
                <a:lnTo>
                  <a:pt x="68820" y="47180"/>
                </a:lnTo>
                <a:lnTo>
                  <a:pt x="68830" y="47180"/>
                </a:lnTo>
                <a:lnTo>
                  <a:pt x="68830" y="47190"/>
                </a:lnTo>
                <a:lnTo>
                  <a:pt x="68850" y="47190"/>
                </a:lnTo>
                <a:lnTo>
                  <a:pt x="68850" y="47220"/>
                </a:lnTo>
                <a:lnTo>
                  <a:pt x="68860" y="47220"/>
                </a:lnTo>
                <a:lnTo>
                  <a:pt x="68860" y="47240"/>
                </a:lnTo>
                <a:lnTo>
                  <a:pt x="68880" y="47240"/>
                </a:lnTo>
                <a:lnTo>
                  <a:pt x="68880" y="47250"/>
                </a:lnTo>
                <a:lnTo>
                  <a:pt x="68890" y="47250"/>
                </a:lnTo>
                <a:lnTo>
                  <a:pt x="68890" y="47270"/>
                </a:lnTo>
                <a:lnTo>
                  <a:pt x="68920" y="47270"/>
                </a:lnTo>
                <a:lnTo>
                  <a:pt x="68920" y="47280"/>
                </a:lnTo>
                <a:lnTo>
                  <a:pt x="68930" y="47280"/>
                </a:lnTo>
                <a:lnTo>
                  <a:pt x="68930" y="47350"/>
                </a:lnTo>
                <a:lnTo>
                  <a:pt x="68940" y="47350"/>
                </a:lnTo>
                <a:lnTo>
                  <a:pt x="68940" y="47380"/>
                </a:lnTo>
                <a:lnTo>
                  <a:pt x="68960" y="47380"/>
                </a:lnTo>
                <a:lnTo>
                  <a:pt x="68960" y="47510"/>
                </a:lnTo>
                <a:lnTo>
                  <a:pt x="68660" y="47510"/>
                </a:lnTo>
                <a:lnTo>
                  <a:pt x="68660" y="47530"/>
                </a:lnTo>
                <a:lnTo>
                  <a:pt x="68620" y="47530"/>
                </a:lnTo>
                <a:lnTo>
                  <a:pt x="68620" y="47540"/>
                </a:lnTo>
                <a:lnTo>
                  <a:pt x="68600" y="47540"/>
                </a:lnTo>
                <a:lnTo>
                  <a:pt x="68600" y="47570"/>
                </a:lnTo>
                <a:lnTo>
                  <a:pt x="68590" y="47570"/>
                </a:lnTo>
                <a:lnTo>
                  <a:pt x="68590" y="47590"/>
                </a:lnTo>
                <a:lnTo>
                  <a:pt x="68570" y="47590"/>
                </a:lnTo>
                <a:lnTo>
                  <a:pt x="68570" y="47600"/>
                </a:lnTo>
                <a:lnTo>
                  <a:pt x="68560" y="47600"/>
                </a:lnTo>
                <a:lnTo>
                  <a:pt x="68560" y="47630"/>
                </a:lnTo>
                <a:lnTo>
                  <a:pt x="68550" y="47630"/>
                </a:lnTo>
                <a:lnTo>
                  <a:pt x="68550" y="47650"/>
                </a:lnTo>
                <a:lnTo>
                  <a:pt x="68530" y="47650"/>
                </a:lnTo>
                <a:lnTo>
                  <a:pt x="68530" y="47660"/>
                </a:lnTo>
                <a:lnTo>
                  <a:pt x="68490" y="47660"/>
                </a:lnTo>
                <a:lnTo>
                  <a:pt x="68490" y="47410"/>
                </a:lnTo>
                <a:lnTo>
                  <a:pt x="68480" y="47410"/>
                </a:lnTo>
                <a:lnTo>
                  <a:pt x="68480" y="47360"/>
                </a:lnTo>
                <a:lnTo>
                  <a:pt x="68460" y="47360"/>
                </a:lnTo>
                <a:lnTo>
                  <a:pt x="68460" y="47350"/>
                </a:lnTo>
                <a:lnTo>
                  <a:pt x="68450" y="47350"/>
                </a:lnTo>
                <a:lnTo>
                  <a:pt x="68450" y="47330"/>
                </a:lnTo>
                <a:lnTo>
                  <a:pt x="68410" y="47330"/>
                </a:lnTo>
                <a:lnTo>
                  <a:pt x="68410" y="47310"/>
                </a:lnTo>
                <a:lnTo>
                  <a:pt x="68380" y="47310"/>
                </a:lnTo>
                <a:lnTo>
                  <a:pt x="68380" y="47300"/>
                </a:lnTo>
                <a:lnTo>
                  <a:pt x="68370" y="47300"/>
                </a:lnTo>
                <a:lnTo>
                  <a:pt x="68370" y="47280"/>
                </a:lnTo>
                <a:lnTo>
                  <a:pt x="68330" y="47280"/>
                </a:lnTo>
                <a:lnTo>
                  <a:pt x="68330" y="47270"/>
                </a:lnTo>
                <a:lnTo>
                  <a:pt x="68310" y="47270"/>
                </a:lnTo>
                <a:lnTo>
                  <a:pt x="68310" y="47180"/>
                </a:lnTo>
                <a:lnTo>
                  <a:pt x="68290" y="47180"/>
                </a:lnTo>
                <a:lnTo>
                  <a:pt x="68290" y="47160"/>
                </a:lnTo>
                <a:lnTo>
                  <a:pt x="68270" y="47160"/>
                </a:lnTo>
                <a:lnTo>
                  <a:pt x="68270" y="47090"/>
                </a:lnTo>
                <a:lnTo>
                  <a:pt x="68290" y="47090"/>
                </a:lnTo>
                <a:lnTo>
                  <a:pt x="68290" y="47070"/>
                </a:lnTo>
                <a:lnTo>
                  <a:pt x="68270" y="47070"/>
                </a:lnTo>
                <a:lnTo>
                  <a:pt x="68270" y="47060"/>
                </a:lnTo>
                <a:lnTo>
                  <a:pt x="68260" y="47060"/>
                </a:lnTo>
                <a:lnTo>
                  <a:pt x="68260" y="47040"/>
                </a:lnTo>
                <a:lnTo>
                  <a:pt x="68240" y="47040"/>
                </a:lnTo>
                <a:lnTo>
                  <a:pt x="68240" y="47030"/>
                </a:lnTo>
                <a:lnTo>
                  <a:pt x="68220" y="47030"/>
                </a:lnTo>
                <a:lnTo>
                  <a:pt x="68220" y="47010"/>
                </a:lnTo>
                <a:lnTo>
                  <a:pt x="68200" y="47010"/>
                </a:lnTo>
                <a:lnTo>
                  <a:pt x="68200" y="47000"/>
                </a:lnTo>
                <a:lnTo>
                  <a:pt x="68190" y="47000"/>
                </a:lnTo>
                <a:lnTo>
                  <a:pt x="68190" y="46980"/>
                </a:lnTo>
                <a:lnTo>
                  <a:pt x="68180" y="46980"/>
                </a:lnTo>
                <a:lnTo>
                  <a:pt x="68180" y="46950"/>
                </a:lnTo>
                <a:lnTo>
                  <a:pt x="68190" y="46950"/>
                </a:lnTo>
                <a:lnTo>
                  <a:pt x="68190" y="46930"/>
                </a:lnTo>
                <a:lnTo>
                  <a:pt x="68200" y="46930"/>
                </a:lnTo>
                <a:lnTo>
                  <a:pt x="68200" y="46900"/>
                </a:lnTo>
                <a:lnTo>
                  <a:pt x="68220" y="46900"/>
                </a:lnTo>
                <a:lnTo>
                  <a:pt x="68220" y="46890"/>
                </a:lnTo>
                <a:lnTo>
                  <a:pt x="68230" y="46890"/>
                </a:lnTo>
                <a:lnTo>
                  <a:pt x="68230" y="46830"/>
                </a:lnTo>
                <a:lnTo>
                  <a:pt x="68290" y="46830"/>
                </a:lnTo>
                <a:close/>
                <a:moveTo>
                  <a:pt x="69230" y="50290"/>
                </a:moveTo>
                <a:lnTo>
                  <a:pt x="69230" y="50310"/>
                </a:lnTo>
                <a:lnTo>
                  <a:pt x="69330" y="50310"/>
                </a:lnTo>
                <a:lnTo>
                  <a:pt x="69330" y="50320"/>
                </a:lnTo>
                <a:lnTo>
                  <a:pt x="69340" y="50320"/>
                </a:lnTo>
                <a:lnTo>
                  <a:pt x="69340" y="50340"/>
                </a:lnTo>
                <a:lnTo>
                  <a:pt x="69370" y="50340"/>
                </a:lnTo>
                <a:lnTo>
                  <a:pt x="69370" y="50350"/>
                </a:lnTo>
                <a:lnTo>
                  <a:pt x="69380" y="50350"/>
                </a:lnTo>
                <a:lnTo>
                  <a:pt x="69380" y="50370"/>
                </a:lnTo>
                <a:lnTo>
                  <a:pt x="69410" y="50370"/>
                </a:lnTo>
                <a:lnTo>
                  <a:pt x="69410" y="50390"/>
                </a:lnTo>
                <a:lnTo>
                  <a:pt x="69430" y="50390"/>
                </a:lnTo>
                <a:lnTo>
                  <a:pt x="69430" y="50460"/>
                </a:lnTo>
                <a:lnTo>
                  <a:pt x="69410" y="50460"/>
                </a:lnTo>
                <a:lnTo>
                  <a:pt x="69410" y="50630"/>
                </a:lnTo>
                <a:lnTo>
                  <a:pt x="69400" y="50630"/>
                </a:lnTo>
                <a:lnTo>
                  <a:pt x="69400" y="50660"/>
                </a:lnTo>
                <a:lnTo>
                  <a:pt x="69380" y="50660"/>
                </a:lnTo>
                <a:lnTo>
                  <a:pt x="69380" y="50700"/>
                </a:lnTo>
                <a:lnTo>
                  <a:pt x="69400" y="50700"/>
                </a:lnTo>
                <a:lnTo>
                  <a:pt x="69400" y="50750"/>
                </a:lnTo>
                <a:lnTo>
                  <a:pt x="69410" y="50750"/>
                </a:lnTo>
                <a:lnTo>
                  <a:pt x="69410" y="50800"/>
                </a:lnTo>
                <a:lnTo>
                  <a:pt x="69430" y="50800"/>
                </a:lnTo>
                <a:lnTo>
                  <a:pt x="69430" y="50920"/>
                </a:lnTo>
                <a:lnTo>
                  <a:pt x="69410" y="50920"/>
                </a:lnTo>
                <a:lnTo>
                  <a:pt x="69410" y="50990"/>
                </a:lnTo>
                <a:lnTo>
                  <a:pt x="69340" y="50990"/>
                </a:lnTo>
                <a:lnTo>
                  <a:pt x="69340" y="50980"/>
                </a:lnTo>
                <a:lnTo>
                  <a:pt x="69330" y="50980"/>
                </a:lnTo>
                <a:lnTo>
                  <a:pt x="69330" y="50950"/>
                </a:lnTo>
                <a:lnTo>
                  <a:pt x="69320" y="50950"/>
                </a:lnTo>
                <a:lnTo>
                  <a:pt x="69320" y="50930"/>
                </a:lnTo>
                <a:lnTo>
                  <a:pt x="69270" y="50930"/>
                </a:lnTo>
                <a:lnTo>
                  <a:pt x="69270" y="50920"/>
                </a:lnTo>
                <a:lnTo>
                  <a:pt x="69260" y="50920"/>
                </a:lnTo>
                <a:lnTo>
                  <a:pt x="69260" y="50900"/>
                </a:lnTo>
                <a:lnTo>
                  <a:pt x="69220" y="50900"/>
                </a:lnTo>
                <a:lnTo>
                  <a:pt x="69220" y="50890"/>
                </a:lnTo>
                <a:lnTo>
                  <a:pt x="69210" y="50890"/>
                </a:lnTo>
                <a:lnTo>
                  <a:pt x="69210" y="50870"/>
                </a:lnTo>
                <a:lnTo>
                  <a:pt x="69180" y="50870"/>
                </a:lnTo>
                <a:lnTo>
                  <a:pt x="69180" y="50860"/>
                </a:lnTo>
                <a:lnTo>
                  <a:pt x="69150" y="50860"/>
                </a:lnTo>
                <a:lnTo>
                  <a:pt x="69150" y="50840"/>
                </a:lnTo>
                <a:lnTo>
                  <a:pt x="69110" y="50840"/>
                </a:lnTo>
                <a:lnTo>
                  <a:pt x="69110" y="50830"/>
                </a:lnTo>
                <a:lnTo>
                  <a:pt x="69100" y="50830"/>
                </a:lnTo>
                <a:lnTo>
                  <a:pt x="69100" y="50810"/>
                </a:lnTo>
                <a:lnTo>
                  <a:pt x="69080" y="50810"/>
                </a:lnTo>
                <a:lnTo>
                  <a:pt x="69080" y="50800"/>
                </a:lnTo>
                <a:lnTo>
                  <a:pt x="69070" y="50800"/>
                </a:lnTo>
                <a:lnTo>
                  <a:pt x="69070" y="50780"/>
                </a:lnTo>
                <a:lnTo>
                  <a:pt x="69040" y="50780"/>
                </a:lnTo>
                <a:lnTo>
                  <a:pt x="69040" y="50770"/>
                </a:lnTo>
                <a:lnTo>
                  <a:pt x="69010" y="50770"/>
                </a:lnTo>
                <a:lnTo>
                  <a:pt x="69010" y="50750"/>
                </a:lnTo>
                <a:lnTo>
                  <a:pt x="68890" y="50750"/>
                </a:lnTo>
                <a:lnTo>
                  <a:pt x="68890" y="50730"/>
                </a:lnTo>
                <a:lnTo>
                  <a:pt x="68860" y="50730"/>
                </a:lnTo>
                <a:lnTo>
                  <a:pt x="68860" y="50720"/>
                </a:lnTo>
                <a:lnTo>
                  <a:pt x="68770" y="50720"/>
                </a:lnTo>
                <a:lnTo>
                  <a:pt x="68770" y="50700"/>
                </a:lnTo>
                <a:lnTo>
                  <a:pt x="68710" y="50700"/>
                </a:lnTo>
                <a:lnTo>
                  <a:pt x="68710" y="50690"/>
                </a:lnTo>
                <a:lnTo>
                  <a:pt x="68680" y="50690"/>
                </a:lnTo>
                <a:lnTo>
                  <a:pt x="68680" y="50670"/>
                </a:lnTo>
                <a:lnTo>
                  <a:pt x="68670" y="50670"/>
                </a:lnTo>
                <a:lnTo>
                  <a:pt x="68670" y="50660"/>
                </a:lnTo>
                <a:lnTo>
                  <a:pt x="68630" y="50660"/>
                </a:lnTo>
                <a:lnTo>
                  <a:pt x="68630" y="50580"/>
                </a:lnTo>
                <a:lnTo>
                  <a:pt x="68640" y="50580"/>
                </a:lnTo>
                <a:lnTo>
                  <a:pt x="68640" y="50550"/>
                </a:lnTo>
                <a:lnTo>
                  <a:pt x="68660" y="50550"/>
                </a:lnTo>
                <a:lnTo>
                  <a:pt x="68660" y="50520"/>
                </a:lnTo>
                <a:lnTo>
                  <a:pt x="68670" y="50520"/>
                </a:lnTo>
                <a:lnTo>
                  <a:pt x="68670" y="50510"/>
                </a:lnTo>
                <a:lnTo>
                  <a:pt x="68680" y="50510"/>
                </a:lnTo>
                <a:lnTo>
                  <a:pt x="68680" y="50490"/>
                </a:lnTo>
                <a:lnTo>
                  <a:pt x="68700" y="50490"/>
                </a:lnTo>
                <a:lnTo>
                  <a:pt x="68700" y="50480"/>
                </a:lnTo>
                <a:lnTo>
                  <a:pt x="68710" y="50480"/>
                </a:lnTo>
                <a:lnTo>
                  <a:pt x="68710" y="50460"/>
                </a:lnTo>
                <a:lnTo>
                  <a:pt x="68730" y="50460"/>
                </a:lnTo>
                <a:lnTo>
                  <a:pt x="68730" y="50450"/>
                </a:lnTo>
                <a:lnTo>
                  <a:pt x="68740" y="50450"/>
                </a:lnTo>
                <a:lnTo>
                  <a:pt x="68740" y="50420"/>
                </a:lnTo>
                <a:lnTo>
                  <a:pt x="68750" y="50420"/>
                </a:lnTo>
                <a:lnTo>
                  <a:pt x="68750" y="50400"/>
                </a:lnTo>
                <a:lnTo>
                  <a:pt x="68770" y="50400"/>
                </a:lnTo>
                <a:lnTo>
                  <a:pt x="68770" y="50390"/>
                </a:lnTo>
                <a:lnTo>
                  <a:pt x="68810" y="50390"/>
                </a:lnTo>
                <a:lnTo>
                  <a:pt x="68810" y="50400"/>
                </a:lnTo>
                <a:lnTo>
                  <a:pt x="68830" y="50400"/>
                </a:lnTo>
                <a:lnTo>
                  <a:pt x="68830" y="50420"/>
                </a:lnTo>
                <a:lnTo>
                  <a:pt x="68850" y="50420"/>
                </a:lnTo>
                <a:lnTo>
                  <a:pt x="68850" y="50430"/>
                </a:lnTo>
                <a:lnTo>
                  <a:pt x="68880" y="50430"/>
                </a:lnTo>
                <a:lnTo>
                  <a:pt x="68880" y="50450"/>
                </a:lnTo>
                <a:lnTo>
                  <a:pt x="68900" y="50450"/>
                </a:lnTo>
                <a:lnTo>
                  <a:pt x="68900" y="50460"/>
                </a:lnTo>
                <a:lnTo>
                  <a:pt x="68930" y="50460"/>
                </a:lnTo>
                <a:lnTo>
                  <a:pt x="68930" y="50480"/>
                </a:lnTo>
                <a:lnTo>
                  <a:pt x="68960" y="50480"/>
                </a:lnTo>
                <a:lnTo>
                  <a:pt x="68960" y="50490"/>
                </a:lnTo>
                <a:lnTo>
                  <a:pt x="69000" y="50490"/>
                </a:lnTo>
                <a:lnTo>
                  <a:pt x="69000" y="50480"/>
                </a:lnTo>
                <a:lnTo>
                  <a:pt x="69010" y="50480"/>
                </a:lnTo>
                <a:lnTo>
                  <a:pt x="69010" y="50460"/>
                </a:lnTo>
                <a:lnTo>
                  <a:pt x="69030" y="50460"/>
                </a:lnTo>
                <a:lnTo>
                  <a:pt x="69030" y="50450"/>
                </a:lnTo>
                <a:lnTo>
                  <a:pt x="69050" y="50450"/>
                </a:lnTo>
                <a:lnTo>
                  <a:pt x="69050" y="50430"/>
                </a:lnTo>
                <a:lnTo>
                  <a:pt x="69070" y="50430"/>
                </a:lnTo>
                <a:lnTo>
                  <a:pt x="69070" y="50420"/>
                </a:lnTo>
                <a:lnTo>
                  <a:pt x="69080" y="50420"/>
                </a:lnTo>
                <a:lnTo>
                  <a:pt x="69080" y="50400"/>
                </a:lnTo>
                <a:lnTo>
                  <a:pt x="69100" y="50400"/>
                </a:lnTo>
                <a:lnTo>
                  <a:pt x="69100" y="50390"/>
                </a:lnTo>
                <a:lnTo>
                  <a:pt x="69110" y="50390"/>
                </a:lnTo>
                <a:lnTo>
                  <a:pt x="69110" y="50370"/>
                </a:lnTo>
                <a:lnTo>
                  <a:pt x="69120" y="50370"/>
                </a:lnTo>
                <a:lnTo>
                  <a:pt x="69120" y="50350"/>
                </a:lnTo>
                <a:lnTo>
                  <a:pt x="69140" y="50350"/>
                </a:lnTo>
                <a:lnTo>
                  <a:pt x="69140" y="50340"/>
                </a:lnTo>
                <a:lnTo>
                  <a:pt x="69150" y="50340"/>
                </a:lnTo>
                <a:lnTo>
                  <a:pt x="69150" y="50320"/>
                </a:lnTo>
                <a:lnTo>
                  <a:pt x="69160" y="50320"/>
                </a:lnTo>
                <a:lnTo>
                  <a:pt x="69160" y="50310"/>
                </a:lnTo>
                <a:lnTo>
                  <a:pt x="69180" y="50310"/>
                </a:lnTo>
                <a:lnTo>
                  <a:pt x="69180" y="50290"/>
                </a:lnTo>
                <a:lnTo>
                  <a:pt x="69230" y="50290"/>
                </a:lnTo>
                <a:close/>
                <a:moveTo>
                  <a:pt x="66930" y="50870"/>
                </a:moveTo>
                <a:lnTo>
                  <a:pt x="66930" y="50890"/>
                </a:lnTo>
                <a:lnTo>
                  <a:pt x="66940" y="50890"/>
                </a:lnTo>
                <a:lnTo>
                  <a:pt x="66940" y="50920"/>
                </a:lnTo>
                <a:lnTo>
                  <a:pt x="66980" y="50920"/>
                </a:lnTo>
                <a:lnTo>
                  <a:pt x="66980" y="50930"/>
                </a:lnTo>
                <a:lnTo>
                  <a:pt x="66990" y="50930"/>
                </a:lnTo>
                <a:lnTo>
                  <a:pt x="66990" y="50950"/>
                </a:lnTo>
                <a:lnTo>
                  <a:pt x="67010" y="50950"/>
                </a:lnTo>
                <a:lnTo>
                  <a:pt x="67010" y="50960"/>
                </a:lnTo>
                <a:lnTo>
                  <a:pt x="67020" y="50960"/>
                </a:lnTo>
                <a:lnTo>
                  <a:pt x="67020" y="50990"/>
                </a:lnTo>
                <a:lnTo>
                  <a:pt x="67040" y="50990"/>
                </a:lnTo>
                <a:lnTo>
                  <a:pt x="67040" y="51020"/>
                </a:lnTo>
                <a:lnTo>
                  <a:pt x="67020" y="51020"/>
                </a:lnTo>
                <a:lnTo>
                  <a:pt x="67020" y="51040"/>
                </a:lnTo>
                <a:lnTo>
                  <a:pt x="66970" y="51040"/>
                </a:lnTo>
                <a:lnTo>
                  <a:pt x="66970" y="51020"/>
                </a:lnTo>
                <a:lnTo>
                  <a:pt x="66950" y="51020"/>
                </a:lnTo>
                <a:lnTo>
                  <a:pt x="66950" y="50990"/>
                </a:lnTo>
                <a:lnTo>
                  <a:pt x="66930" y="50990"/>
                </a:lnTo>
                <a:lnTo>
                  <a:pt x="66930" y="50980"/>
                </a:lnTo>
                <a:lnTo>
                  <a:pt x="66910" y="50980"/>
                </a:lnTo>
                <a:lnTo>
                  <a:pt x="66910" y="50930"/>
                </a:lnTo>
                <a:lnTo>
                  <a:pt x="66900" y="50930"/>
                </a:lnTo>
                <a:lnTo>
                  <a:pt x="66900" y="50920"/>
                </a:lnTo>
                <a:lnTo>
                  <a:pt x="66880" y="50920"/>
                </a:lnTo>
                <a:lnTo>
                  <a:pt x="66880" y="50900"/>
                </a:lnTo>
                <a:lnTo>
                  <a:pt x="66900" y="50900"/>
                </a:lnTo>
                <a:lnTo>
                  <a:pt x="66900" y="50890"/>
                </a:lnTo>
                <a:lnTo>
                  <a:pt x="66910" y="50890"/>
                </a:lnTo>
                <a:lnTo>
                  <a:pt x="66910" y="50870"/>
                </a:lnTo>
                <a:lnTo>
                  <a:pt x="66930" y="50870"/>
                </a:lnTo>
                <a:close/>
                <a:moveTo>
                  <a:pt x="66620" y="52730"/>
                </a:moveTo>
                <a:lnTo>
                  <a:pt x="66620" y="52740"/>
                </a:lnTo>
                <a:lnTo>
                  <a:pt x="66650" y="52740"/>
                </a:lnTo>
                <a:lnTo>
                  <a:pt x="66650" y="52800"/>
                </a:lnTo>
                <a:lnTo>
                  <a:pt x="66640" y="52800"/>
                </a:lnTo>
                <a:lnTo>
                  <a:pt x="66640" y="52860"/>
                </a:lnTo>
                <a:lnTo>
                  <a:pt x="66620" y="52860"/>
                </a:lnTo>
                <a:lnTo>
                  <a:pt x="66620" y="52880"/>
                </a:lnTo>
                <a:lnTo>
                  <a:pt x="66580" y="52880"/>
                </a:lnTo>
                <a:lnTo>
                  <a:pt x="66580" y="52850"/>
                </a:lnTo>
                <a:lnTo>
                  <a:pt x="66570" y="52850"/>
                </a:lnTo>
                <a:lnTo>
                  <a:pt x="66570" y="52800"/>
                </a:lnTo>
                <a:lnTo>
                  <a:pt x="66600" y="52800"/>
                </a:lnTo>
                <a:lnTo>
                  <a:pt x="66600" y="52790"/>
                </a:lnTo>
                <a:lnTo>
                  <a:pt x="66580" y="52790"/>
                </a:lnTo>
                <a:lnTo>
                  <a:pt x="66580" y="52770"/>
                </a:lnTo>
                <a:lnTo>
                  <a:pt x="66600" y="52770"/>
                </a:lnTo>
                <a:lnTo>
                  <a:pt x="66600" y="52730"/>
                </a:lnTo>
                <a:lnTo>
                  <a:pt x="66620" y="52730"/>
                </a:lnTo>
                <a:close/>
                <a:moveTo>
                  <a:pt x="72380" y="53090"/>
                </a:moveTo>
                <a:lnTo>
                  <a:pt x="72380" y="53100"/>
                </a:lnTo>
                <a:lnTo>
                  <a:pt x="72420" y="53100"/>
                </a:lnTo>
                <a:lnTo>
                  <a:pt x="72420" y="53120"/>
                </a:lnTo>
                <a:lnTo>
                  <a:pt x="72450" y="53120"/>
                </a:lnTo>
                <a:lnTo>
                  <a:pt x="72450" y="53150"/>
                </a:lnTo>
                <a:lnTo>
                  <a:pt x="72460" y="53150"/>
                </a:lnTo>
                <a:lnTo>
                  <a:pt x="72460" y="53180"/>
                </a:lnTo>
                <a:lnTo>
                  <a:pt x="72470" y="53180"/>
                </a:lnTo>
                <a:lnTo>
                  <a:pt x="72470" y="53200"/>
                </a:lnTo>
                <a:lnTo>
                  <a:pt x="72490" y="53200"/>
                </a:lnTo>
                <a:lnTo>
                  <a:pt x="72490" y="53210"/>
                </a:lnTo>
                <a:lnTo>
                  <a:pt x="72520" y="53210"/>
                </a:lnTo>
                <a:lnTo>
                  <a:pt x="72520" y="53360"/>
                </a:lnTo>
                <a:lnTo>
                  <a:pt x="72500" y="53360"/>
                </a:lnTo>
                <a:lnTo>
                  <a:pt x="72500" y="53390"/>
                </a:lnTo>
                <a:lnTo>
                  <a:pt x="72490" y="53390"/>
                </a:lnTo>
                <a:lnTo>
                  <a:pt x="72490" y="53410"/>
                </a:lnTo>
                <a:lnTo>
                  <a:pt x="72460" y="53410"/>
                </a:lnTo>
                <a:lnTo>
                  <a:pt x="72460" y="53420"/>
                </a:lnTo>
                <a:lnTo>
                  <a:pt x="72430" y="53420"/>
                </a:lnTo>
                <a:lnTo>
                  <a:pt x="72430" y="53440"/>
                </a:lnTo>
                <a:lnTo>
                  <a:pt x="72350" y="53440"/>
                </a:lnTo>
                <a:lnTo>
                  <a:pt x="72350" y="53410"/>
                </a:lnTo>
                <a:lnTo>
                  <a:pt x="72360" y="53410"/>
                </a:lnTo>
                <a:lnTo>
                  <a:pt x="72360" y="53390"/>
                </a:lnTo>
                <a:lnTo>
                  <a:pt x="72430" y="53390"/>
                </a:lnTo>
                <a:lnTo>
                  <a:pt x="72430" y="53380"/>
                </a:lnTo>
                <a:lnTo>
                  <a:pt x="72460" y="53380"/>
                </a:lnTo>
                <a:lnTo>
                  <a:pt x="72460" y="53330"/>
                </a:lnTo>
                <a:lnTo>
                  <a:pt x="72470" y="53330"/>
                </a:lnTo>
                <a:lnTo>
                  <a:pt x="72470" y="53300"/>
                </a:lnTo>
                <a:lnTo>
                  <a:pt x="72460" y="53300"/>
                </a:lnTo>
                <a:lnTo>
                  <a:pt x="72460" y="53290"/>
                </a:lnTo>
                <a:lnTo>
                  <a:pt x="72450" y="53290"/>
                </a:lnTo>
                <a:lnTo>
                  <a:pt x="72450" y="53270"/>
                </a:lnTo>
                <a:lnTo>
                  <a:pt x="72430" y="53270"/>
                </a:lnTo>
                <a:lnTo>
                  <a:pt x="72430" y="53260"/>
                </a:lnTo>
                <a:lnTo>
                  <a:pt x="72420" y="53260"/>
                </a:lnTo>
                <a:lnTo>
                  <a:pt x="72420" y="53230"/>
                </a:lnTo>
                <a:lnTo>
                  <a:pt x="72410" y="53230"/>
                </a:lnTo>
                <a:lnTo>
                  <a:pt x="72410" y="53200"/>
                </a:lnTo>
                <a:lnTo>
                  <a:pt x="72380" y="53200"/>
                </a:lnTo>
                <a:lnTo>
                  <a:pt x="72380" y="53180"/>
                </a:lnTo>
                <a:lnTo>
                  <a:pt x="72320" y="53180"/>
                </a:lnTo>
                <a:lnTo>
                  <a:pt x="72320" y="53200"/>
                </a:lnTo>
                <a:lnTo>
                  <a:pt x="72310" y="53200"/>
                </a:lnTo>
                <a:lnTo>
                  <a:pt x="72310" y="53210"/>
                </a:lnTo>
                <a:lnTo>
                  <a:pt x="72190" y="53210"/>
                </a:lnTo>
                <a:lnTo>
                  <a:pt x="72190" y="53200"/>
                </a:lnTo>
                <a:lnTo>
                  <a:pt x="72160" y="53200"/>
                </a:lnTo>
                <a:lnTo>
                  <a:pt x="72160" y="53180"/>
                </a:lnTo>
                <a:lnTo>
                  <a:pt x="72140" y="53180"/>
                </a:lnTo>
                <a:lnTo>
                  <a:pt x="72140" y="53170"/>
                </a:lnTo>
                <a:lnTo>
                  <a:pt x="72160" y="53170"/>
                </a:lnTo>
                <a:lnTo>
                  <a:pt x="72160" y="53150"/>
                </a:lnTo>
                <a:lnTo>
                  <a:pt x="72190" y="53150"/>
                </a:lnTo>
                <a:lnTo>
                  <a:pt x="72190" y="53140"/>
                </a:lnTo>
                <a:lnTo>
                  <a:pt x="72200" y="53140"/>
                </a:lnTo>
                <a:lnTo>
                  <a:pt x="72200" y="53120"/>
                </a:lnTo>
                <a:lnTo>
                  <a:pt x="72230" y="53120"/>
                </a:lnTo>
                <a:lnTo>
                  <a:pt x="72230" y="53100"/>
                </a:lnTo>
                <a:lnTo>
                  <a:pt x="72300" y="53100"/>
                </a:lnTo>
                <a:lnTo>
                  <a:pt x="72300" y="53090"/>
                </a:lnTo>
                <a:lnTo>
                  <a:pt x="72380" y="53090"/>
                </a:lnTo>
                <a:close/>
                <a:moveTo>
                  <a:pt x="64430" y="56510"/>
                </a:moveTo>
                <a:lnTo>
                  <a:pt x="64090" y="56780"/>
                </a:lnTo>
                <a:lnTo>
                  <a:pt x="63470" y="55850"/>
                </a:lnTo>
                <a:lnTo>
                  <a:pt x="63800" y="55570"/>
                </a:lnTo>
                <a:lnTo>
                  <a:pt x="64430" y="56510"/>
                </a:lnTo>
                <a:close/>
                <a:moveTo>
                  <a:pt x="63580" y="60220"/>
                </a:moveTo>
                <a:lnTo>
                  <a:pt x="61650" y="61090"/>
                </a:lnTo>
                <a:lnTo>
                  <a:pt x="59850" y="58210"/>
                </a:lnTo>
                <a:lnTo>
                  <a:pt x="61620" y="57090"/>
                </a:lnTo>
                <a:lnTo>
                  <a:pt x="63580" y="6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