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d Dawh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280" y="56640"/>
                </a:moveTo>
                <a:lnTo>
                  <a:pt x="68930" y="56610"/>
                </a:lnTo>
                <a:lnTo>
                  <a:pt x="68100" y="56810"/>
                </a:lnTo>
                <a:lnTo>
                  <a:pt x="67620" y="57000"/>
                </a:lnTo>
                <a:lnTo>
                  <a:pt x="66970" y="57120"/>
                </a:lnTo>
                <a:lnTo>
                  <a:pt x="64370" y="55410"/>
                </a:lnTo>
                <a:lnTo>
                  <a:pt x="64820" y="54920"/>
                </a:lnTo>
                <a:lnTo>
                  <a:pt x="63780" y="53450"/>
                </a:lnTo>
                <a:lnTo>
                  <a:pt x="63380" y="51420"/>
                </a:lnTo>
                <a:lnTo>
                  <a:pt x="62560" y="50030"/>
                </a:lnTo>
                <a:lnTo>
                  <a:pt x="62460" y="49630"/>
                </a:lnTo>
                <a:lnTo>
                  <a:pt x="64780" y="47870"/>
                </a:lnTo>
                <a:lnTo>
                  <a:pt x="63810" y="43830"/>
                </a:lnTo>
                <a:lnTo>
                  <a:pt x="65840" y="43830"/>
                </a:lnTo>
                <a:lnTo>
                  <a:pt x="65850" y="43830"/>
                </a:lnTo>
                <a:lnTo>
                  <a:pt x="65850" y="43860"/>
                </a:lnTo>
                <a:lnTo>
                  <a:pt x="65870" y="43860"/>
                </a:lnTo>
                <a:lnTo>
                  <a:pt x="65870" y="43880"/>
                </a:lnTo>
                <a:lnTo>
                  <a:pt x="65880" y="43880"/>
                </a:lnTo>
                <a:lnTo>
                  <a:pt x="65880" y="43890"/>
                </a:lnTo>
                <a:lnTo>
                  <a:pt x="65870" y="43890"/>
                </a:lnTo>
                <a:lnTo>
                  <a:pt x="65870" y="43910"/>
                </a:lnTo>
                <a:lnTo>
                  <a:pt x="65880" y="43910"/>
                </a:lnTo>
                <a:lnTo>
                  <a:pt x="65880" y="44000"/>
                </a:lnTo>
                <a:lnTo>
                  <a:pt x="65900" y="44000"/>
                </a:lnTo>
                <a:lnTo>
                  <a:pt x="65900" y="44060"/>
                </a:lnTo>
                <a:lnTo>
                  <a:pt x="65910" y="44060"/>
                </a:lnTo>
                <a:lnTo>
                  <a:pt x="65910" y="44140"/>
                </a:lnTo>
                <a:lnTo>
                  <a:pt x="65920" y="44140"/>
                </a:lnTo>
                <a:lnTo>
                  <a:pt x="65920" y="44170"/>
                </a:lnTo>
                <a:lnTo>
                  <a:pt x="65940" y="44170"/>
                </a:lnTo>
                <a:lnTo>
                  <a:pt x="65940" y="44210"/>
                </a:lnTo>
                <a:lnTo>
                  <a:pt x="65920" y="44210"/>
                </a:lnTo>
                <a:lnTo>
                  <a:pt x="65920" y="44230"/>
                </a:lnTo>
                <a:lnTo>
                  <a:pt x="65910" y="44230"/>
                </a:lnTo>
                <a:lnTo>
                  <a:pt x="65910" y="44240"/>
                </a:lnTo>
                <a:lnTo>
                  <a:pt x="65920" y="44240"/>
                </a:lnTo>
                <a:lnTo>
                  <a:pt x="65920" y="44260"/>
                </a:lnTo>
                <a:lnTo>
                  <a:pt x="65940" y="44260"/>
                </a:lnTo>
                <a:lnTo>
                  <a:pt x="65940" y="44270"/>
                </a:lnTo>
                <a:lnTo>
                  <a:pt x="65950" y="44270"/>
                </a:lnTo>
                <a:lnTo>
                  <a:pt x="65950" y="44290"/>
                </a:lnTo>
                <a:lnTo>
                  <a:pt x="66020" y="44290"/>
                </a:lnTo>
                <a:lnTo>
                  <a:pt x="66020" y="44300"/>
                </a:lnTo>
                <a:lnTo>
                  <a:pt x="66030" y="44300"/>
                </a:lnTo>
                <a:lnTo>
                  <a:pt x="66030" y="44320"/>
                </a:lnTo>
                <a:lnTo>
                  <a:pt x="66050" y="44320"/>
                </a:lnTo>
                <a:lnTo>
                  <a:pt x="66050" y="44350"/>
                </a:lnTo>
                <a:lnTo>
                  <a:pt x="66060" y="44350"/>
                </a:lnTo>
                <a:lnTo>
                  <a:pt x="66060" y="44360"/>
                </a:lnTo>
                <a:lnTo>
                  <a:pt x="66070" y="44360"/>
                </a:lnTo>
                <a:lnTo>
                  <a:pt x="66070" y="44380"/>
                </a:lnTo>
                <a:lnTo>
                  <a:pt x="66090" y="44380"/>
                </a:lnTo>
                <a:lnTo>
                  <a:pt x="66090" y="44400"/>
                </a:lnTo>
                <a:lnTo>
                  <a:pt x="66100" y="44400"/>
                </a:lnTo>
                <a:lnTo>
                  <a:pt x="66100" y="44410"/>
                </a:lnTo>
                <a:lnTo>
                  <a:pt x="66120" y="44410"/>
                </a:lnTo>
                <a:lnTo>
                  <a:pt x="66120" y="44430"/>
                </a:lnTo>
                <a:lnTo>
                  <a:pt x="66130" y="44430"/>
                </a:lnTo>
                <a:lnTo>
                  <a:pt x="66130" y="44440"/>
                </a:lnTo>
                <a:lnTo>
                  <a:pt x="66140" y="44440"/>
                </a:lnTo>
                <a:lnTo>
                  <a:pt x="66140" y="44460"/>
                </a:lnTo>
                <a:lnTo>
                  <a:pt x="66180" y="44460"/>
                </a:lnTo>
                <a:lnTo>
                  <a:pt x="66180" y="44470"/>
                </a:lnTo>
                <a:lnTo>
                  <a:pt x="66200" y="44470"/>
                </a:lnTo>
                <a:lnTo>
                  <a:pt x="66200" y="44490"/>
                </a:lnTo>
                <a:lnTo>
                  <a:pt x="66250" y="44490"/>
                </a:lnTo>
                <a:lnTo>
                  <a:pt x="66250" y="44500"/>
                </a:lnTo>
                <a:lnTo>
                  <a:pt x="66270" y="44500"/>
                </a:lnTo>
                <a:lnTo>
                  <a:pt x="66270" y="44520"/>
                </a:lnTo>
                <a:lnTo>
                  <a:pt x="66320" y="44520"/>
                </a:lnTo>
                <a:lnTo>
                  <a:pt x="66320" y="44530"/>
                </a:lnTo>
                <a:lnTo>
                  <a:pt x="66340" y="44530"/>
                </a:lnTo>
                <a:lnTo>
                  <a:pt x="66340" y="44550"/>
                </a:lnTo>
                <a:lnTo>
                  <a:pt x="66350" y="44550"/>
                </a:lnTo>
                <a:lnTo>
                  <a:pt x="66350" y="44560"/>
                </a:lnTo>
                <a:lnTo>
                  <a:pt x="66360" y="44560"/>
                </a:lnTo>
                <a:lnTo>
                  <a:pt x="66360" y="44580"/>
                </a:lnTo>
                <a:lnTo>
                  <a:pt x="66380" y="44580"/>
                </a:lnTo>
                <a:lnTo>
                  <a:pt x="66380" y="44590"/>
                </a:lnTo>
                <a:lnTo>
                  <a:pt x="66390" y="44590"/>
                </a:lnTo>
                <a:lnTo>
                  <a:pt x="66390" y="44610"/>
                </a:lnTo>
                <a:lnTo>
                  <a:pt x="66420" y="44610"/>
                </a:lnTo>
                <a:lnTo>
                  <a:pt x="66420" y="44620"/>
                </a:lnTo>
                <a:lnTo>
                  <a:pt x="66430" y="44620"/>
                </a:lnTo>
                <a:lnTo>
                  <a:pt x="66430" y="44640"/>
                </a:lnTo>
                <a:lnTo>
                  <a:pt x="66450" y="44640"/>
                </a:lnTo>
                <a:lnTo>
                  <a:pt x="66450" y="44650"/>
                </a:lnTo>
                <a:lnTo>
                  <a:pt x="66470" y="44650"/>
                </a:lnTo>
                <a:lnTo>
                  <a:pt x="66470" y="44670"/>
                </a:lnTo>
                <a:lnTo>
                  <a:pt x="66490" y="44670"/>
                </a:lnTo>
                <a:lnTo>
                  <a:pt x="66490" y="44680"/>
                </a:lnTo>
                <a:lnTo>
                  <a:pt x="66510" y="44680"/>
                </a:lnTo>
                <a:lnTo>
                  <a:pt x="66510" y="44700"/>
                </a:lnTo>
                <a:lnTo>
                  <a:pt x="66530" y="44700"/>
                </a:lnTo>
                <a:lnTo>
                  <a:pt x="66530" y="44710"/>
                </a:lnTo>
                <a:lnTo>
                  <a:pt x="66540" y="44710"/>
                </a:lnTo>
                <a:lnTo>
                  <a:pt x="66540" y="44730"/>
                </a:lnTo>
                <a:lnTo>
                  <a:pt x="66570" y="44730"/>
                </a:lnTo>
                <a:lnTo>
                  <a:pt x="66570" y="44750"/>
                </a:lnTo>
                <a:lnTo>
                  <a:pt x="66580" y="44750"/>
                </a:lnTo>
                <a:lnTo>
                  <a:pt x="66580" y="44760"/>
                </a:lnTo>
                <a:lnTo>
                  <a:pt x="66610" y="44760"/>
                </a:lnTo>
                <a:lnTo>
                  <a:pt x="66610" y="44780"/>
                </a:lnTo>
                <a:lnTo>
                  <a:pt x="66620" y="44780"/>
                </a:lnTo>
                <a:lnTo>
                  <a:pt x="66620" y="44790"/>
                </a:lnTo>
                <a:lnTo>
                  <a:pt x="66640" y="44790"/>
                </a:lnTo>
                <a:lnTo>
                  <a:pt x="66640" y="44810"/>
                </a:lnTo>
                <a:lnTo>
                  <a:pt x="66660" y="44810"/>
                </a:lnTo>
                <a:lnTo>
                  <a:pt x="66660" y="44820"/>
                </a:lnTo>
                <a:lnTo>
                  <a:pt x="66680" y="44820"/>
                </a:lnTo>
                <a:lnTo>
                  <a:pt x="66680" y="44840"/>
                </a:lnTo>
                <a:lnTo>
                  <a:pt x="66710" y="44840"/>
                </a:lnTo>
                <a:lnTo>
                  <a:pt x="66710" y="44850"/>
                </a:lnTo>
                <a:lnTo>
                  <a:pt x="66720" y="44850"/>
                </a:lnTo>
                <a:lnTo>
                  <a:pt x="66720" y="44870"/>
                </a:lnTo>
                <a:lnTo>
                  <a:pt x="66730" y="44870"/>
                </a:lnTo>
                <a:lnTo>
                  <a:pt x="66730" y="44880"/>
                </a:lnTo>
                <a:lnTo>
                  <a:pt x="66760" y="44880"/>
                </a:lnTo>
                <a:lnTo>
                  <a:pt x="66760" y="44900"/>
                </a:lnTo>
                <a:lnTo>
                  <a:pt x="66770" y="44900"/>
                </a:lnTo>
                <a:lnTo>
                  <a:pt x="66770" y="44910"/>
                </a:lnTo>
                <a:lnTo>
                  <a:pt x="66790" y="44910"/>
                </a:lnTo>
                <a:lnTo>
                  <a:pt x="66790" y="44930"/>
                </a:lnTo>
                <a:lnTo>
                  <a:pt x="66820" y="44930"/>
                </a:lnTo>
                <a:lnTo>
                  <a:pt x="66820" y="44940"/>
                </a:lnTo>
                <a:lnTo>
                  <a:pt x="66830" y="44940"/>
                </a:lnTo>
                <a:lnTo>
                  <a:pt x="66830" y="44960"/>
                </a:lnTo>
                <a:lnTo>
                  <a:pt x="66860" y="44960"/>
                </a:lnTo>
                <a:lnTo>
                  <a:pt x="66860" y="44970"/>
                </a:lnTo>
                <a:lnTo>
                  <a:pt x="66950" y="44970"/>
                </a:lnTo>
                <a:lnTo>
                  <a:pt x="66950" y="44990"/>
                </a:lnTo>
                <a:lnTo>
                  <a:pt x="66980" y="44990"/>
                </a:lnTo>
                <a:lnTo>
                  <a:pt x="66980" y="45000"/>
                </a:lnTo>
                <a:lnTo>
                  <a:pt x="67010" y="45000"/>
                </a:lnTo>
                <a:lnTo>
                  <a:pt x="67010" y="44990"/>
                </a:lnTo>
                <a:lnTo>
                  <a:pt x="67020" y="44990"/>
                </a:lnTo>
                <a:lnTo>
                  <a:pt x="67020" y="44960"/>
                </a:lnTo>
                <a:lnTo>
                  <a:pt x="67040" y="44960"/>
                </a:lnTo>
                <a:lnTo>
                  <a:pt x="67040" y="44940"/>
                </a:lnTo>
                <a:lnTo>
                  <a:pt x="67050" y="44940"/>
                </a:lnTo>
                <a:lnTo>
                  <a:pt x="67050" y="44930"/>
                </a:lnTo>
                <a:lnTo>
                  <a:pt x="67080" y="44930"/>
                </a:lnTo>
                <a:lnTo>
                  <a:pt x="67080" y="44910"/>
                </a:lnTo>
                <a:lnTo>
                  <a:pt x="67160" y="44910"/>
                </a:lnTo>
                <a:lnTo>
                  <a:pt x="67160" y="44930"/>
                </a:lnTo>
                <a:lnTo>
                  <a:pt x="67170" y="44930"/>
                </a:lnTo>
                <a:lnTo>
                  <a:pt x="67170" y="44940"/>
                </a:lnTo>
                <a:lnTo>
                  <a:pt x="67190" y="44940"/>
                </a:lnTo>
                <a:lnTo>
                  <a:pt x="67190" y="44960"/>
                </a:lnTo>
                <a:lnTo>
                  <a:pt x="67240" y="44960"/>
                </a:lnTo>
                <a:lnTo>
                  <a:pt x="67240" y="44940"/>
                </a:lnTo>
                <a:lnTo>
                  <a:pt x="67270" y="44940"/>
                </a:lnTo>
                <a:lnTo>
                  <a:pt x="67270" y="44930"/>
                </a:lnTo>
                <a:lnTo>
                  <a:pt x="67280" y="44930"/>
                </a:lnTo>
                <a:lnTo>
                  <a:pt x="67280" y="44910"/>
                </a:lnTo>
                <a:lnTo>
                  <a:pt x="67300" y="44910"/>
                </a:lnTo>
                <a:lnTo>
                  <a:pt x="67300" y="44900"/>
                </a:lnTo>
                <a:lnTo>
                  <a:pt x="67310" y="44900"/>
                </a:lnTo>
                <a:lnTo>
                  <a:pt x="67310" y="44880"/>
                </a:lnTo>
                <a:lnTo>
                  <a:pt x="67320" y="44880"/>
                </a:lnTo>
                <a:lnTo>
                  <a:pt x="67320" y="44870"/>
                </a:lnTo>
                <a:lnTo>
                  <a:pt x="67370" y="44870"/>
                </a:lnTo>
                <a:lnTo>
                  <a:pt x="67370" y="44850"/>
                </a:lnTo>
                <a:lnTo>
                  <a:pt x="67390" y="44850"/>
                </a:lnTo>
                <a:lnTo>
                  <a:pt x="67390" y="44840"/>
                </a:lnTo>
                <a:lnTo>
                  <a:pt x="67420" y="44840"/>
                </a:lnTo>
                <a:lnTo>
                  <a:pt x="67420" y="44820"/>
                </a:lnTo>
                <a:lnTo>
                  <a:pt x="67450" y="44820"/>
                </a:lnTo>
                <a:lnTo>
                  <a:pt x="67450" y="44900"/>
                </a:lnTo>
                <a:lnTo>
                  <a:pt x="67430" y="44900"/>
                </a:lnTo>
                <a:lnTo>
                  <a:pt x="67430" y="44940"/>
                </a:lnTo>
                <a:lnTo>
                  <a:pt x="67420" y="44940"/>
                </a:lnTo>
                <a:lnTo>
                  <a:pt x="67420" y="44970"/>
                </a:lnTo>
                <a:lnTo>
                  <a:pt x="67410" y="44970"/>
                </a:lnTo>
                <a:lnTo>
                  <a:pt x="67410" y="45000"/>
                </a:lnTo>
                <a:lnTo>
                  <a:pt x="67390" y="45000"/>
                </a:lnTo>
                <a:lnTo>
                  <a:pt x="67390" y="45020"/>
                </a:lnTo>
                <a:lnTo>
                  <a:pt x="67370" y="45020"/>
                </a:lnTo>
                <a:lnTo>
                  <a:pt x="67370" y="45000"/>
                </a:lnTo>
                <a:lnTo>
                  <a:pt x="67350" y="45000"/>
                </a:lnTo>
                <a:lnTo>
                  <a:pt x="67350" y="45020"/>
                </a:lnTo>
                <a:lnTo>
                  <a:pt x="67280" y="45020"/>
                </a:lnTo>
                <a:lnTo>
                  <a:pt x="67280" y="45130"/>
                </a:lnTo>
                <a:lnTo>
                  <a:pt x="67300" y="45130"/>
                </a:lnTo>
                <a:lnTo>
                  <a:pt x="67300" y="45140"/>
                </a:lnTo>
                <a:lnTo>
                  <a:pt x="67320" y="45140"/>
                </a:lnTo>
                <a:lnTo>
                  <a:pt x="67320" y="45160"/>
                </a:lnTo>
                <a:lnTo>
                  <a:pt x="67340" y="45160"/>
                </a:lnTo>
                <a:lnTo>
                  <a:pt x="67340" y="45190"/>
                </a:lnTo>
                <a:lnTo>
                  <a:pt x="67350" y="45190"/>
                </a:lnTo>
                <a:lnTo>
                  <a:pt x="67350" y="45220"/>
                </a:lnTo>
                <a:lnTo>
                  <a:pt x="67340" y="45220"/>
                </a:lnTo>
                <a:lnTo>
                  <a:pt x="67340" y="45230"/>
                </a:lnTo>
                <a:lnTo>
                  <a:pt x="67310" y="45230"/>
                </a:lnTo>
                <a:lnTo>
                  <a:pt x="67310" y="45220"/>
                </a:lnTo>
                <a:lnTo>
                  <a:pt x="67300" y="45220"/>
                </a:lnTo>
                <a:lnTo>
                  <a:pt x="67300" y="45200"/>
                </a:lnTo>
                <a:lnTo>
                  <a:pt x="67280" y="45200"/>
                </a:lnTo>
                <a:lnTo>
                  <a:pt x="67280" y="45190"/>
                </a:lnTo>
                <a:lnTo>
                  <a:pt x="67270" y="45190"/>
                </a:lnTo>
                <a:lnTo>
                  <a:pt x="67270" y="45170"/>
                </a:lnTo>
                <a:lnTo>
                  <a:pt x="67260" y="45170"/>
                </a:lnTo>
                <a:lnTo>
                  <a:pt x="67260" y="45160"/>
                </a:lnTo>
                <a:lnTo>
                  <a:pt x="67240" y="45160"/>
                </a:lnTo>
                <a:lnTo>
                  <a:pt x="67240" y="45170"/>
                </a:lnTo>
                <a:lnTo>
                  <a:pt x="67200" y="45170"/>
                </a:lnTo>
                <a:lnTo>
                  <a:pt x="67200" y="45190"/>
                </a:lnTo>
                <a:lnTo>
                  <a:pt x="67170" y="45190"/>
                </a:lnTo>
                <a:lnTo>
                  <a:pt x="67170" y="45200"/>
                </a:lnTo>
                <a:lnTo>
                  <a:pt x="67130" y="45200"/>
                </a:lnTo>
                <a:lnTo>
                  <a:pt x="67130" y="45190"/>
                </a:lnTo>
                <a:lnTo>
                  <a:pt x="67120" y="45190"/>
                </a:lnTo>
                <a:lnTo>
                  <a:pt x="67120" y="45170"/>
                </a:lnTo>
                <a:lnTo>
                  <a:pt x="67100" y="45170"/>
                </a:lnTo>
                <a:lnTo>
                  <a:pt x="67100" y="45160"/>
                </a:lnTo>
                <a:lnTo>
                  <a:pt x="67090" y="45160"/>
                </a:lnTo>
                <a:lnTo>
                  <a:pt x="67090" y="45140"/>
                </a:lnTo>
                <a:lnTo>
                  <a:pt x="67080" y="45140"/>
                </a:lnTo>
                <a:lnTo>
                  <a:pt x="67080" y="45130"/>
                </a:lnTo>
                <a:lnTo>
                  <a:pt x="67050" y="45130"/>
                </a:lnTo>
                <a:lnTo>
                  <a:pt x="67050" y="45110"/>
                </a:lnTo>
                <a:lnTo>
                  <a:pt x="67010" y="45110"/>
                </a:lnTo>
                <a:lnTo>
                  <a:pt x="67010" y="45090"/>
                </a:lnTo>
                <a:lnTo>
                  <a:pt x="66970" y="45090"/>
                </a:lnTo>
                <a:lnTo>
                  <a:pt x="66970" y="45080"/>
                </a:lnTo>
                <a:lnTo>
                  <a:pt x="66950" y="45080"/>
                </a:lnTo>
                <a:lnTo>
                  <a:pt x="66950" y="45060"/>
                </a:lnTo>
                <a:lnTo>
                  <a:pt x="66900" y="45060"/>
                </a:lnTo>
                <a:lnTo>
                  <a:pt x="66900" y="45050"/>
                </a:lnTo>
                <a:lnTo>
                  <a:pt x="66870" y="45050"/>
                </a:lnTo>
                <a:lnTo>
                  <a:pt x="66870" y="45030"/>
                </a:lnTo>
                <a:lnTo>
                  <a:pt x="66860" y="45030"/>
                </a:lnTo>
                <a:lnTo>
                  <a:pt x="66860" y="45000"/>
                </a:lnTo>
                <a:lnTo>
                  <a:pt x="66830" y="45000"/>
                </a:lnTo>
                <a:lnTo>
                  <a:pt x="66830" y="44990"/>
                </a:lnTo>
                <a:lnTo>
                  <a:pt x="66820" y="44990"/>
                </a:lnTo>
                <a:lnTo>
                  <a:pt x="66820" y="44970"/>
                </a:lnTo>
                <a:lnTo>
                  <a:pt x="66790" y="44970"/>
                </a:lnTo>
                <a:lnTo>
                  <a:pt x="66790" y="44960"/>
                </a:lnTo>
                <a:lnTo>
                  <a:pt x="66770" y="44960"/>
                </a:lnTo>
                <a:lnTo>
                  <a:pt x="66770" y="44940"/>
                </a:lnTo>
                <a:lnTo>
                  <a:pt x="66760" y="44940"/>
                </a:lnTo>
                <a:lnTo>
                  <a:pt x="66760" y="44930"/>
                </a:lnTo>
                <a:lnTo>
                  <a:pt x="66730" y="44930"/>
                </a:lnTo>
                <a:lnTo>
                  <a:pt x="66730" y="44910"/>
                </a:lnTo>
                <a:lnTo>
                  <a:pt x="66720" y="44910"/>
                </a:lnTo>
                <a:lnTo>
                  <a:pt x="66720" y="44900"/>
                </a:lnTo>
                <a:lnTo>
                  <a:pt x="66710" y="44900"/>
                </a:lnTo>
                <a:lnTo>
                  <a:pt x="66710" y="44880"/>
                </a:lnTo>
                <a:lnTo>
                  <a:pt x="66680" y="44880"/>
                </a:lnTo>
                <a:lnTo>
                  <a:pt x="66680" y="44870"/>
                </a:lnTo>
                <a:lnTo>
                  <a:pt x="66660" y="44870"/>
                </a:lnTo>
                <a:lnTo>
                  <a:pt x="66660" y="44850"/>
                </a:lnTo>
                <a:lnTo>
                  <a:pt x="66640" y="44850"/>
                </a:lnTo>
                <a:lnTo>
                  <a:pt x="66640" y="44840"/>
                </a:lnTo>
                <a:lnTo>
                  <a:pt x="66620" y="44840"/>
                </a:lnTo>
                <a:lnTo>
                  <a:pt x="66620" y="44820"/>
                </a:lnTo>
                <a:lnTo>
                  <a:pt x="66610" y="44820"/>
                </a:lnTo>
                <a:lnTo>
                  <a:pt x="66610" y="44810"/>
                </a:lnTo>
                <a:lnTo>
                  <a:pt x="66580" y="44810"/>
                </a:lnTo>
                <a:lnTo>
                  <a:pt x="66580" y="44790"/>
                </a:lnTo>
                <a:lnTo>
                  <a:pt x="66570" y="44790"/>
                </a:lnTo>
                <a:lnTo>
                  <a:pt x="66570" y="44780"/>
                </a:lnTo>
                <a:lnTo>
                  <a:pt x="66540" y="44780"/>
                </a:lnTo>
                <a:lnTo>
                  <a:pt x="66540" y="44760"/>
                </a:lnTo>
                <a:lnTo>
                  <a:pt x="66530" y="44760"/>
                </a:lnTo>
                <a:lnTo>
                  <a:pt x="66530" y="44750"/>
                </a:lnTo>
                <a:lnTo>
                  <a:pt x="66510" y="44750"/>
                </a:lnTo>
                <a:lnTo>
                  <a:pt x="66510" y="44730"/>
                </a:lnTo>
                <a:lnTo>
                  <a:pt x="66490" y="44730"/>
                </a:lnTo>
                <a:lnTo>
                  <a:pt x="66490" y="44710"/>
                </a:lnTo>
                <a:lnTo>
                  <a:pt x="66470" y="44710"/>
                </a:lnTo>
                <a:lnTo>
                  <a:pt x="66470" y="44700"/>
                </a:lnTo>
                <a:lnTo>
                  <a:pt x="66450" y="44700"/>
                </a:lnTo>
                <a:lnTo>
                  <a:pt x="66450" y="44680"/>
                </a:lnTo>
                <a:lnTo>
                  <a:pt x="66430" y="44680"/>
                </a:lnTo>
                <a:lnTo>
                  <a:pt x="66430" y="44670"/>
                </a:lnTo>
                <a:lnTo>
                  <a:pt x="66420" y="44670"/>
                </a:lnTo>
                <a:lnTo>
                  <a:pt x="66420" y="44650"/>
                </a:lnTo>
                <a:lnTo>
                  <a:pt x="66390" y="44650"/>
                </a:lnTo>
                <a:lnTo>
                  <a:pt x="66390" y="44640"/>
                </a:lnTo>
                <a:lnTo>
                  <a:pt x="66380" y="44640"/>
                </a:lnTo>
                <a:lnTo>
                  <a:pt x="66380" y="44620"/>
                </a:lnTo>
                <a:lnTo>
                  <a:pt x="66360" y="44620"/>
                </a:lnTo>
                <a:lnTo>
                  <a:pt x="66360" y="44610"/>
                </a:lnTo>
                <a:lnTo>
                  <a:pt x="66340" y="44610"/>
                </a:lnTo>
                <a:lnTo>
                  <a:pt x="66340" y="44590"/>
                </a:lnTo>
                <a:lnTo>
                  <a:pt x="66310" y="44590"/>
                </a:lnTo>
                <a:lnTo>
                  <a:pt x="66310" y="44580"/>
                </a:lnTo>
                <a:lnTo>
                  <a:pt x="66270" y="44580"/>
                </a:lnTo>
                <a:lnTo>
                  <a:pt x="66270" y="44560"/>
                </a:lnTo>
                <a:lnTo>
                  <a:pt x="66230" y="44560"/>
                </a:lnTo>
                <a:lnTo>
                  <a:pt x="66230" y="44550"/>
                </a:lnTo>
                <a:lnTo>
                  <a:pt x="66160" y="44550"/>
                </a:lnTo>
                <a:lnTo>
                  <a:pt x="66160" y="44530"/>
                </a:lnTo>
                <a:lnTo>
                  <a:pt x="66100" y="44530"/>
                </a:lnTo>
                <a:lnTo>
                  <a:pt x="66100" y="44550"/>
                </a:lnTo>
                <a:lnTo>
                  <a:pt x="66030" y="44550"/>
                </a:lnTo>
                <a:lnTo>
                  <a:pt x="66030" y="44590"/>
                </a:lnTo>
                <a:lnTo>
                  <a:pt x="66050" y="44590"/>
                </a:lnTo>
                <a:lnTo>
                  <a:pt x="66050" y="44610"/>
                </a:lnTo>
                <a:lnTo>
                  <a:pt x="66070" y="44610"/>
                </a:lnTo>
                <a:lnTo>
                  <a:pt x="66070" y="44620"/>
                </a:lnTo>
                <a:lnTo>
                  <a:pt x="66100" y="44620"/>
                </a:lnTo>
                <a:lnTo>
                  <a:pt x="66100" y="44640"/>
                </a:lnTo>
                <a:lnTo>
                  <a:pt x="66120" y="44640"/>
                </a:lnTo>
                <a:lnTo>
                  <a:pt x="66120" y="44650"/>
                </a:lnTo>
                <a:lnTo>
                  <a:pt x="66130" y="44650"/>
                </a:lnTo>
                <a:lnTo>
                  <a:pt x="66130" y="44680"/>
                </a:lnTo>
                <a:lnTo>
                  <a:pt x="66140" y="44680"/>
                </a:lnTo>
                <a:lnTo>
                  <a:pt x="66140" y="44710"/>
                </a:lnTo>
                <a:lnTo>
                  <a:pt x="66160" y="44710"/>
                </a:lnTo>
                <a:lnTo>
                  <a:pt x="66160" y="44730"/>
                </a:lnTo>
                <a:lnTo>
                  <a:pt x="66180" y="44730"/>
                </a:lnTo>
                <a:lnTo>
                  <a:pt x="66180" y="44750"/>
                </a:lnTo>
                <a:lnTo>
                  <a:pt x="66170" y="44750"/>
                </a:lnTo>
                <a:lnTo>
                  <a:pt x="66170" y="44780"/>
                </a:lnTo>
                <a:lnTo>
                  <a:pt x="66180" y="44780"/>
                </a:lnTo>
                <a:lnTo>
                  <a:pt x="66180" y="44840"/>
                </a:lnTo>
                <a:lnTo>
                  <a:pt x="66200" y="44840"/>
                </a:lnTo>
                <a:lnTo>
                  <a:pt x="66200" y="44850"/>
                </a:lnTo>
                <a:lnTo>
                  <a:pt x="66210" y="44850"/>
                </a:lnTo>
                <a:lnTo>
                  <a:pt x="66210" y="44900"/>
                </a:lnTo>
                <a:lnTo>
                  <a:pt x="66230" y="44900"/>
                </a:lnTo>
                <a:lnTo>
                  <a:pt x="66230" y="44930"/>
                </a:lnTo>
                <a:lnTo>
                  <a:pt x="66240" y="44930"/>
                </a:lnTo>
                <a:lnTo>
                  <a:pt x="66240" y="44960"/>
                </a:lnTo>
                <a:lnTo>
                  <a:pt x="66250" y="44960"/>
                </a:lnTo>
                <a:lnTo>
                  <a:pt x="66250" y="45030"/>
                </a:lnTo>
                <a:lnTo>
                  <a:pt x="66270" y="45030"/>
                </a:lnTo>
                <a:lnTo>
                  <a:pt x="66270" y="45080"/>
                </a:lnTo>
                <a:lnTo>
                  <a:pt x="66280" y="45080"/>
                </a:lnTo>
                <a:lnTo>
                  <a:pt x="66280" y="45090"/>
                </a:lnTo>
                <a:lnTo>
                  <a:pt x="66340" y="45090"/>
                </a:lnTo>
                <a:lnTo>
                  <a:pt x="66340" y="45110"/>
                </a:lnTo>
                <a:lnTo>
                  <a:pt x="66350" y="45110"/>
                </a:lnTo>
                <a:lnTo>
                  <a:pt x="66350" y="45130"/>
                </a:lnTo>
                <a:lnTo>
                  <a:pt x="66390" y="45130"/>
                </a:lnTo>
                <a:lnTo>
                  <a:pt x="66390" y="45140"/>
                </a:lnTo>
                <a:lnTo>
                  <a:pt x="66420" y="45140"/>
                </a:lnTo>
                <a:lnTo>
                  <a:pt x="66420" y="45170"/>
                </a:lnTo>
                <a:lnTo>
                  <a:pt x="66430" y="45170"/>
                </a:lnTo>
                <a:lnTo>
                  <a:pt x="66430" y="45190"/>
                </a:lnTo>
                <a:lnTo>
                  <a:pt x="66450" y="45190"/>
                </a:lnTo>
                <a:lnTo>
                  <a:pt x="66450" y="45200"/>
                </a:lnTo>
                <a:lnTo>
                  <a:pt x="66460" y="45200"/>
                </a:lnTo>
                <a:lnTo>
                  <a:pt x="66460" y="45230"/>
                </a:lnTo>
                <a:lnTo>
                  <a:pt x="66470" y="45230"/>
                </a:lnTo>
                <a:lnTo>
                  <a:pt x="66470" y="45250"/>
                </a:lnTo>
                <a:lnTo>
                  <a:pt x="66510" y="45250"/>
                </a:lnTo>
                <a:lnTo>
                  <a:pt x="66510" y="45230"/>
                </a:lnTo>
                <a:lnTo>
                  <a:pt x="66560" y="45230"/>
                </a:lnTo>
                <a:lnTo>
                  <a:pt x="66560" y="45370"/>
                </a:lnTo>
                <a:lnTo>
                  <a:pt x="66540" y="45370"/>
                </a:lnTo>
                <a:lnTo>
                  <a:pt x="66540" y="45440"/>
                </a:lnTo>
                <a:lnTo>
                  <a:pt x="66530" y="45440"/>
                </a:lnTo>
                <a:lnTo>
                  <a:pt x="66530" y="45460"/>
                </a:lnTo>
                <a:lnTo>
                  <a:pt x="66510" y="45460"/>
                </a:lnTo>
                <a:lnTo>
                  <a:pt x="66510" y="45550"/>
                </a:lnTo>
                <a:lnTo>
                  <a:pt x="66490" y="45550"/>
                </a:lnTo>
                <a:lnTo>
                  <a:pt x="66490" y="45570"/>
                </a:lnTo>
                <a:lnTo>
                  <a:pt x="66470" y="45570"/>
                </a:lnTo>
                <a:lnTo>
                  <a:pt x="66470" y="45580"/>
                </a:lnTo>
                <a:lnTo>
                  <a:pt x="66460" y="45580"/>
                </a:lnTo>
                <a:lnTo>
                  <a:pt x="66460" y="45600"/>
                </a:lnTo>
                <a:lnTo>
                  <a:pt x="66450" y="45600"/>
                </a:lnTo>
                <a:lnTo>
                  <a:pt x="66450" y="45610"/>
                </a:lnTo>
                <a:lnTo>
                  <a:pt x="66430" y="45610"/>
                </a:lnTo>
                <a:lnTo>
                  <a:pt x="66430" y="45690"/>
                </a:lnTo>
                <a:lnTo>
                  <a:pt x="66450" y="45690"/>
                </a:lnTo>
                <a:lnTo>
                  <a:pt x="66450" y="45700"/>
                </a:lnTo>
                <a:lnTo>
                  <a:pt x="66460" y="45700"/>
                </a:lnTo>
                <a:lnTo>
                  <a:pt x="66460" y="45720"/>
                </a:lnTo>
                <a:lnTo>
                  <a:pt x="66470" y="45720"/>
                </a:lnTo>
                <a:lnTo>
                  <a:pt x="66470" y="45700"/>
                </a:lnTo>
                <a:lnTo>
                  <a:pt x="66500" y="45700"/>
                </a:lnTo>
                <a:lnTo>
                  <a:pt x="66500" y="45720"/>
                </a:lnTo>
                <a:lnTo>
                  <a:pt x="66510" y="45720"/>
                </a:lnTo>
                <a:lnTo>
                  <a:pt x="66510" y="45730"/>
                </a:lnTo>
                <a:lnTo>
                  <a:pt x="66500" y="45730"/>
                </a:lnTo>
                <a:lnTo>
                  <a:pt x="66500" y="45890"/>
                </a:lnTo>
                <a:lnTo>
                  <a:pt x="66510" y="45890"/>
                </a:lnTo>
                <a:lnTo>
                  <a:pt x="66510" y="45920"/>
                </a:lnTo>
                <a:lnTo>
                  <a:pt x="66530" y="45920"/>
                </a:lnTo>
                <a:lnTo>
                  <a:pt x="66530" y="45930"/>
                </a:lnTo>
                <a:lnTo>
                  <a:pt x="66490" y="45930"/>
                </a:lnTo>
                <a:lnTo>
                  <a:pt x="66490" y="45960"/>
                </a:lnTo>
                <a:lnTo>
                  <a:pt x="66470" y="45960"/>
                </a:lnTo>
                <a:lnTo>
                  <a:pt x="66470" y="46080"/>
                </a:lnTo>
                <a:lnTo>
                  <a:pt x="66460" y="46080"/>
                </a:lnTo>
                <a:lnTo>
                  <a:pt x="66460" y="46170"/>
                </a:lnTo>
                <a:lnTo>
                  <a:pt x="66450" y="46170"/>
                </a:lnTo>
                <a:lnTo>
                  <a:pt x="66450" y="46210"/>
                </a:lnTo>
                <a:lnTo>
                  <a:pt x="66430" y="46210"/>
                </a:lnTo>
                <a:lnTo>
                  <a:pt x="66430" y="46240"/>
                </a:lnTo>
                <a:lnTo>
                  <a:pt x="66420" y="46240"/>
                </a:lnTo>
                <a:lnTo>
                  <a:pt x="66420" y="46190"/>
                </a:lnTo>
                <a:lnTo>
                  <a:pt x="66400" y="46190"/>
                </a:lnTo>
                <a:lnTo>
                  <a:pt x="66400" y="46170"/>
                </a:lnTo>
                <a:lnTo>
                  <a:pt x="66380" y="46170"/>
                </a:lnTo>
                <a:lnTo>
                  <a:pt x="66380" y="46190"/>
                </a:lnTo>
                <a:lnTo>
                  <a:pt x="66290" y="46190"/>
                </a:lnTo>
                <a:lnTo>
                  <a:pt x="66290" y="46220"/>
                </a:lnTo>
                <a:lnTo>
                  <a:pt x="66280" y="46220"/>
                </a:lnTo>
                <a:lnTo>
                  <a:pt x="66280" y="46250"/>
                </a:lnTo>
                <a:lnTo>
                  <a:pt x="66290" y="46250"/>
                </a:lnTo>
                <a:lnTo>
                  <a:pt x="66290" y="46280"/>
                </a:lnTo>
                <a:lnTo>
                  <a:pt x="66280" y="46280"/>
                </a:lnTo>
                <a:lnTo>
                  <a:pt x="66280" y="46300"/>
                </a:lnTo>
                <a:lnTo>
                  <a:pt x="66270" y="46300"/>
                </a:lnTo>
                <a:lnTo>
                  <a:pt x="66270" y="46390"/>
                </a:lnTo>
                <a:lnTo>
                  <a:pt x="66280" y="46390"/>
                </a:lnTo>
                <a:lnTo>
                  <a:pt x="66280" y="46450"/>
                </a:lnTo>
                <a:lnTo>
                  <a:pt x="66290" y="46450"/>
                </a:lnTo>
                <a:lnTo>
                  <a:pt x="66290" y="46510"/>
                </a:lnTo>
                <a:lnTo>
                  <a:pt x="66310" y="46510"/>
                </a:lnTo>
                <a:lnTo>
                  <a:pt x="66310" y="46570"/>
                </a:lnTo>
                <a:lnTo>
                  <a:pt x="66320" y="46570"/>
                </a:lnTo>
                <a:lnTo>
                  <a:pt x="66320" y="46620"/>
                </a:lnTo>
                <a:lnTo>
                  <a:pt x="66340" y="46620"/>
                </a:lnTo>
                <a:lnTo>
                  <a:pt x="66340" y="46630"/>
                </a:lnTo>
                <a:lnTo>
                  <a:pt x="66350" y="46630"/>
                </a:lnTo>
                <a:lnTo>
                  <a:pt x="66350" y="46660"/>
                </a:lnTo>
                <a:lnTo>
                  <a:pt x="66360" y="46660"/>
                </a:lnTo>
                <a:lnTo>
                  <a:pt x="66360" y="46680"/>
                </a:lnTo>
                <a:lnTo>
                  <a:pt x="66380" y="46680"/>
                </a:lnTo>
                <a:lnTo>
                  <a:pt x="66380" y="46740"/>
                </a:lnTo>
                <a:lnTo>
                  <a:pt x="66390" y="46740"/>
                </a:lnTo>
                <a:lnTo>
                  <a:pt x="66390" y="46770"/>
                </a:lnTo>
                <a:lnTo>
                  <a:pt x="66400" y="46770"/>
                </a:lnTo>
                <a:lnTo>
                  <a:pt x="66400" y="46800"/>
                </a:lnTo>
                <a:lnTo>
                  <a:pt x="66420" y="46800"/>
                </a:lnTo>
                <a:lnTo>
                  <a:pt x="66420" y="46840"/>
                </a:lnTo>
                <a:lnTo>
                  <a:pt x="66430" y="46840"/>
                </a:lnTo>
                <a:lnTo>
                  <a:pt x="66430" y="46870"/>
                </a:lnTo>
                <a:lnTo>
                  <a:pt x="66450" y="46870"/>
                </a:lnTo>
                <a:lnTo>
                  <a:pt x="66450" y="46950"/>
                </a:lnTo>
                <a:lnTo>
                  <a:pt x="66460" y="46950"/>
                </a:lnTo>
                <a:lnTo>
                  <a:pt x="66460" y="46970"/>
                </a:lnTo>
                <a:lnTo>
                  <a:pt x="66470" y="46970"/>
                </a:lnTo>
                <a:lnTo>
                  <a:pt x="66470" y="46980"/>
                </a:lnTo>
                <a:lnTo>
                  <a:pt x="66500" y="46980"/>
                </a:lnTo>
                <a:lnTo>
                  <a:pt x="66500" y="46970"/>
                </a:lnTo>
                <a:lnTo>
                  <a:pt x="66510" y="46970"/>
                </a:lnTo>
                <a:lnTo>
                  <a:pt x="66510" y="47000"/>
                </a:lnTo>
                <a:lnTo>
                  <a:pt x="66500" y="47000"/>
                </a:lnTo>
                <a:lnTo>
                  <a:pt x="66500" y="47030"/>
                </a:lnTo>
                <a:lnTo>
                  <a:pt x="66490" y="47030"/>
                </a:lnTo>
                <a:lnTo>
                  <a:pt x="66490" y="47040"/>
                </a:lnTo>
                <a:lnTo>
                  <a:pt x="66470" y="47040"/>
                </a:lnTo>
                <a:lnTo>
                  <a:pt x="66470" y="47090"/>
                </a:lnTo>
                <a:lnTo>
                  <a:pt x="66490" y="47090"/>
                </a:lnTo>
                <a:lnTo>
                  <a:pt x="66490" y="47130"/>
                </a:lnTo>
                <a:lnTo>
                  <a:pt x="66500" y="47130"/>
                </a:lnTo>
                <a:lnTo>
                  <a:pt x="66500" y="47280"/>
                </a:lnTo>
                <a:lnTo>
                  <a:pt x="66490" y="47280"/>
                </a:lnTo>
                <a:lnTo>
                  <a:pt x="66490" y="47300"/>
                </a:lnTo>
                <a:lnTo>
                  <a:pt x="66470" y="47300"/>
                </a:lnTo>
                <a:lnTo>
                  <a:pt x="66470" y="47480"/>
                </a:lnTo>
                <a:lnTo>
                  <a:pt x="66460" y="47480"/>
                </a:lnTo>
                <a:lnTo>
                  <a:pt x="66460" y="47510"/>
                </a:lnTo>
                <a:lnTo>
                  <a:pt x="66450" y="47510"/>
                </a:lnTo>
                <a:lnTo>
                  <a:pt x="66450" y="47560"/>
                </a:lnTo>
                <a:lnTo>
                  <a:pt x="66460" y="47560"/>
                </a:lnTo>
                <a:lnTo>
                  <a:pt x="66460" y="47570"/>
                </a:lnTo>
                <a:lnTo>
                  <a:pt x="66470" y="47570"/>
                </a:lnTo>
                <a:lnTo>
                  <a:pt x="66470" y="47590"/>
                </a:lnTo>
                <a:lnTo>
                  <a:pt x="66490" y="47590"/>
                </a:lnTo>
                <a:lnTo>
                  <a:pt x="66490" y="47600"/>
                </a:lnTo>
                <a:lnTo>
                  <a:pt x="66500" y="47600"/>
                </a:lnTo>
                <a:lnTo>
                  <a:pt x="66500" y="47770"/>
                </a:lnTo>
                <a:lnTo>
                  <a:pt x="66510" y="47770"/>
                </a:lnTo>
                <a:lnTo>
                  <a:pt x="66510" y="47820"/>
                </a:lnTo>
                <a:lnTo>
                  <a:pt x="66530" y="47820"/>
                </a:lnTo>
                <a:lnTo>
                  <a:pt x="66530" y="47910"/>
                </a:lnTo>
                <a:lnTo>
                  <a:pt x="66540" y="47910"/>
                </a:lnTo>
                <a:lnTo>
                  <a:pt x="66540" y="47920"/>
                </a:lnTo>
                <a:lnTo>
                  <a:pt x="66560" y="47920"/>
                </a:lnTo>
                <a:lnTo>
                  <a:pt x="66560" y="47940"/>
                </a:lnTo>
                <a:lnTo>
                  <a:pt x="66570" y="47940"/>
                </a:lnTo>
                <a:lnTo>
                  <a:pt x="66570" y="48120"/>
                </a:lnTo>
                <a:lnTo>
                  <a:pt x="66560" y="48120"/>
                </a:lnTo>
                <a:lnTo>
                  <a:pt x="66560" y="48140"/>
                </a:lnTo>
                <a:lnTo>
                  <a:pt x="66540" y="48140"/>
                </a:lnTo>
                <a:lnTo>
                  <a:pt x="66540" y="48150"/>
                </a:lnTo>
                <a:lnTo>
                  <a:pt x="66560" y="48150"/>
                </a:lnTo>
                <a:lnTo>
                  <a:pt x="66560" y="48170"/>
                </a:lnTo>
                <a:lnTo>
                  <a:pt x="66570" y="48170"/>
                </a:lnTo>
                <a:lnTo>
                  <a:pt x="66570" y="48200"/>
                </a:lnTo>
                <a:lnTo>
                  <a:pt x="66580" y="48200"/>
                </a:lnTo>
                <a:lnTo>
                  <a:pt x="66580" y="48210"/>
                </a:lnTo>
                <a:lnTo>
                  <a:pt x="66600" y="48210"/>
                </a:lnTo>
                <a:lnTo>
                  <a:pt x="66600" y="48240"/>
                </a:lnTo>
                <a:lnTo>
                  <a:pt x="66610" y="48240"/>
                </a:lnTo>
                <a:lnTo>
                  <a:pt x="66610" y="48300"/>
                </a:lnTo>
                <a:lnTo>
                  <a:pt x="66620" y="48300"/>
                </a:lnTo>
                <a:lnTo>
                  <a:pt x="66620" y="48330"/>
                </a:lnTo>
                <a:lnTo>
                  <a:pt x="66640" y="48330"/>
                </a:lnTo>
                <a:lnTo>
                  <a:pt x="66640" y="48400"/>
                </a:lnTo>
                <a:lnTo>
                  <a:pt x="66640" y="48410"/>
                </a:lnTo>
                <a:lnTo>
                  <a:pt x="66650" y="48410"/>
                </a:lnTo>
                <a:lnTo>
                  <a:pt x="66650" y="48460"/>
                </a:lnTo>
                <a:lnTo>
                  <a:pt x="66660" y="48460"/>
                </a:lnTo>
                <a:lnTo>
                  <a:pt x="66660" y="48470"/>
                </a:lnTo>
                <a:lnTo>
                  <a:pt x="66710" y="48470"/>
                </a:lnTo>
                <a:lnTo>
                  <a:pt x="66710" y="48500"/>
                </a:lnTo>
                <a:lnTo>
                  <a:pt x="66720" y="48500"/>
                </a:lnTo>
                <a:lnTo>
                  <a:pt x="66720" y="48530"/>
                </a:lnTo>
                <a:lnTo>
                  <a:pt x="66830" y="48530"/>
                </a:lnTo>
                <a:lnTo>
                  <a:pt x="66830" y="48520"/>
                </a:lnTo>
                <a:lnTo>
                  <a:pt x="66840" y="48520"/>
                </a:lnTo>
                <a:lnTo>
                  <a:pt x="66840" y="48500"/>
                </a:lnTo>
                <a:lnTo>
                  <a:pt x="66910" y="48500"/>
                </a:lnTo>
                <a:lnTo>
                  <a:pt x="66910" y="48490"/>
                </a:lnTo>
                <a:lnTo>
                  <a:pt x="67100" y="48490"/>
                </a:lnTo>
                <a:lnTo>
                  <a:pt x="67100" y="48470"/>
                </a:lnTo>
                <a:lnTo>
                  <a:pt x="67120" y="48470"/>
                </a:lnTo>
                <a:lnTo>
                  <a:pt x="67120" y="48460"/>
                </a:lnTo>
                <a:lnTo>
                  <a:pt x="67130" y="48460"/>
                </a:lnTo>
                <a:lnTo>
                  <a:pt x="67130" y="48440"/>
                </a:lnTo>
                <a:lnTo>
                  <a:pt x="67170" y="48440"/>
                </a:lnTo>
                <a:lnTo>
                  <a:pt x="67170" y="48420"/>
                </a:lnTo>
                <a:lnTo>
                  <a:pt x="67190" y="48420"/>
                </a:lnTo>
                <a:lnTo>
                  <a:pt x="67190" y="48440"/>
                </a:lnTo>
                <a:lnTo>
                  <a:pt x="67200" y="48440"/>
                </a:lnTo>
                <a:lnTo>
                  <a:pt x="67200" y="48470"/>
                </a:lnTo>
                <a:lnTo>
                  <a:pt x="67210" y="48470"/>
                </a:lnTo>
                <a:lnTo>
                  <a:pt x="67210" y="48490"/>
                </a:lnTo>
                <a:lnTo>
                  <a:pt x="67200" y="48490"/>
                </a:lnTo>
                <a:lnTo>
                  <a:pt x="67200" y="48500"/>
                </a:lnTo>
                <a:lnTo>
                  <a:pt x="67150" y="48500"/>
                </a:lnTo>
                <a:lnTo>
                  <a:pt x="67150" y="48520"/>
                </a:lnTo>
                <a:lnTo>
                  <a:pt x="67120" y="48520"/>
                </a:lnTo>
                <a:lnTo>
                  <a:pt x="67120" y="48580"/>
                </a:lnTo>
                <a:lnTo>
                  <a:pt x="67100" y="48580"/>
                </a:lnTo>
                <a:lnTo>
                  <a:pt x="67100" y="48590"/>
                </a:lnTo>
                <a:lnTo>
                  <a:pt x="67080" y="48590"/>
                </a:lnTo>
                <a:lnTo>
                  <a:pt x="67080" y="48610"/>
                </a:lnTo>
                <a:lnTo>
                  <a:pt x="67050" y="48610"/>
                </a:lnTo>
                <a:lnTo>
                  <a:pt x="67050" y="48620"/>
                </a:lnTo>
                <a:lnTo>
                  <a:pt x="67020" y="48620"/>
                </a:lnTo>
                <a:lnTo>
                  <a:pt x="67020" y="48650"/>
                </a:lnTo>
                <a:lnTo>
                  <a:pt x="67010" y="48650"/>
                </a:lnTo>
                <a:lnTo>
                  <a:pt x="67010" y="48670"/>
                </a:lnTo>
                <a:lnTo>
                  <a:pt x="66990" y="48670"/>
                </a:lnTo>
                <a:lnTo>
                  <a:pt x="66990" y="48700"/>
                </a:lnTo>
                <a:lnTo>
                  <a:pt x="66970" y="48700"/>
                </a:lnTo>
                <a:lnTo>
                  <a:pt x="66970" y="48710"/>
                </a:lnTo>
                <a:lnTo>
                  <a:pt x="66950" y="48710"/>
                </a:lnTo>
                <a:lnTo>
                  <a:pt x="66950" y="48730"/>
                </a:lnTo>
                <a:lnTo>
                  <a:pt x="66930" y="48730"/>
                </a:lnTo>
                <a:lnTo>
                  <a:pt x="66930" y="48740"/>
                </a:lnTo>
                <a:lnTo>
                  <a:pt x="66910" y="48740"/>
                </a:lnTo>
                <a:lnTo>
                  <a:pt x="66910" y="48760"/>
                </a:lnTo>
                <a:lnTo>
                  <a:pt x="66900" y="48760"/>
                </a:lnTo>
                <a:lnTo>
                  <a:pt x="66900" y="48770"/>
                </a:lnTo>
                <a:lnTo>
                  <a:pt x="66880" y="48770"/>
                </a:lnTo>
                <a:lnTo>
                  <a:pt x="66880" y="48850"/>
                </a:lnTo>
                <a:lnTo>
                  <a:pt x="66870" y="48850"/>
                </a:lnTo>
                <a:lnTo>
                  <a:pt x="66870" y="48880"/>
                </a:lnTo>
                <a:lnTo>
                  <a:pt x="66830" y="48880"/>
                </a:lnTo>
                <a:lnTo>
                  <a:pt x="66830" y="48910"/>
                </a:lnTo>
                <a:lnTo>
                  <a:pt x="66750" y="48910"/>
                </a:lnTo>
                <a:lnTo>
                  <a:pt x="66750" y="48930"/>
                </a:lnTo>
                <a:lnTo>
                  <a:pt x="66710" y="48930"/>
                </a:lnTo>
                <a:lnTo>
                  <a:pt x="66710" y="48940"/>
                </a:lnTo>
                <a:lnTo>
                  <a:pt x="66680" y="48940"/>
                </a:lnTo>
                <a:lnTo>
                  <a:pt x="66680" y="48930"/>
                </a:lnTo>
                <a:lnTo>
                  <a:pt x="66660" y="48930"/>
                </a:lnTo>
                <a:lnTo>
                  <a:pt x="66660" y="48910"/>
                </a:lnTo>
                <a:lnTo>
                  <a:pt x="66640" y="48910"/>
                </a:lnTo>
                <a:lnTo>
                  <a:pt x="66640" y="48940"/>
                </a:lnTo>
                <a:lnTo>
                  <a:pt x="66620" y="48940"/>
                </a:lnTo>
                <a:lnTo>
                  <a:pt x="66620" y="49000"/>
                </a:lnTo>
                <a:lnTo>
                  <a:pt x="66610" y="49000"/>
                </a:lnTo>
                <a:lnTo>
                  <a:pt x="66610" y="49060"/>
                </a:lnTo>
                <a:lnTo>
                  <a:pt x="66600" y="49060"/>
                </a:lnTo>
                <a:lnTo>
                  <a:pt x="66600" y="49150"/>
                </a:lnTo>
                <a:lnTo>
                  <a:pt x="66580" y="49150"/>
                </a:lnTo>
                <a:lnTo>
                  <a:pt x="66580" y="49180"/>
                </a:lnTo>
                <a:lnTo>
                  <a:pt x="66600" y="49180"/>
                </a:lnTo>
                <a:lnTo>
                  <a:pt x="66600" y="49230"/>
                </a:lnTo>
                <a:lnTo>
                  <a:pt x="66610" y="49230"/>
                </a:lnTo>
                <a:lnTo>
                  <a:pt x="66610" y="49250"/>
                </a:lnTo>
                <a:lnTo>
                  <a:pt x="66620" y="49250"/>
                </a:lnTo>
                <a:lnTo>
                  <a:pt x="66620" y="49260"/>
                </a:lnTo>
                <a:lnTo>
                  <a:pt x="66650" y="49260"/>
                </a:lnTo>
                <a:lnTo>
                  <a:pt x="66650" y="49280"/>
                </a:lnTo>
                <a:lnTo>
                  <a:pt x="66680" y="49280"/>
                </a:lnTo>
                <a:lnTo>
                  <a:pt x="66680" y="49290"/>
                </a:lnTo>
                <a:lnTo>
                  <a:pt x="66710" y="49290"/>
                </a:lnTo>
                <a:lnTo>
                  <a:pt x="66710" y="49320"/>
                </a:lnTo>
                <a:lnTo>
                  <a:pt x="66720" y="49320"/>
                </a:lnTo>
                <a:lnTo>
                  <a:pt x="66720" y="49370"/>
                </a:lnTo>
                <a:lnTo>
                  <a:pt x="66730" y="49370"/>
                </a:lnTo>
                <a:lnTo>
                  <a:pt x="66730" y="49380"/>
                </a:lnTo>
                <a:lnTo>
                  <a:pt x="66750" y="49380"/>
                </a:lnTo>
                <a:lnTo>
                  <a:pt x="66750" y="49400"/>
                </a:lnTo>
                <a:lnTo>
                  <a:pt x="66790" y="49400"/>
                </a:lnTo>
                <a:lnTo>
                  <a:pt x="66790" y="49460"/>
                </a:lnTo>
                <a:lnTo>
                  <a:pt x="66770" y="49460"/>
                </a:lnTo>
                <a:lnTo>
                  <a:pt x="66770" y="49520"/>
                </a:lnTo>
                <a:lnTo>
                  <a:pt x="66760" y="49520"/>
                </a:lnTo>
                <a:lnTo>
                  <a:pt x="66760" y="49500"/>
                </a:lnTo>
                <a:lnTo>
                  <a:pt x="66720" y="49500"/>
                </a:lnTo>
                <a:lnTo>
                  <a:pt x="66720" y="49490"/>
                </a:lnTo>
                <a:lnTo>
                  <a:pt x="66680" y="49490"/>
                </a:lnTo>
                <a:lnTo>
                  <a:pt x="66680" y="49470"/>
                </a:lnTo>
                <a:lnTo>
                  <a:pt x="66650" y="49470"/>
                </a:lnTo>
                <a:lnTo>
                  <a:pt x="66650" y="49460"/>
                </a:lnTo>
                <a:lnTo>
                  <a:pt x="66610" y="49460"/>
                </a:lnTo>
                <a:lnTo>
                  <a:pt x="66610" y="49440"/>
                </a:lnTo>
                <a:lnTo>
                  <a:pt x="66570" y="49440"/>
                </a:lnTo>
                <a:lnTo>
                  <a:pt x="66570" y="49430"/>
                </a:lnTo>
                <a:lnTo>
                  <a:pt x="66530" y="49430"/>
                </a:lnTo>
                <a:lnTo>
                  <a:pt x="66530" y="49410"/>
                </a:lnTo>
                <a:lnTo>
                  <a:pt x="66500" y="49410"/>
                </a:lnTo>
                <a:lnTo>
                  <a:pt x="66500" y="49400"/>
                </a:lnTo>
                <a:lnTo>
                  <a:pt x="66460" y="49400"/>
                </a:lnTo>
                <a:lnTo>
                  <a:pt x="66460" y="49380"/>
                </a:lnTo>
                <a:lnTo>
                  <a:pt x="66400" y="49380"/>
                </a:lnTo>
                <a:lnTo>
                  <a:pt x="66400" y="49400"/>
                </a:lnTo>
                <a:lnTo>
                  <a:pt x="66390" y="49400"/>
                </a:lnTo>
                <a:lnTo>
                  <a:pt x="66390" y="49430"/>
                </a:lnTo>
                <a:lnTo>
                  <a:pt x="66380" y="49430"/>
                </a:lnTo>
                <a:lnTo>
                  <a:pt x="66380" y="49470"/>
                </a:lnTo>
                <a:lnTo>
                  <a:pt x="66390" y="49470"/>
                </a:lnTo>
                <a:lnTo>
                  <a:pt x="66390" y="49520"/>
                </a:lnTo>
                <a:lnTo>
                  <a:pt x="66380" y="49520"/>
                </a:lnTo>
                <a:lnTo>
                  <a:pt x="66380" y="49550"/>
                </a:lnTo>
                <a:lnTo>
                  <a:pt x="66360" y="49550"/>
                </a:lnTo>
                <a:lnTo>
                  <a:pt x="66360" y="49560"/>
                </a:lnTo>
                <a:lnTo>
                  <a:pt x="66350" y="49560"/>
                </a:lnTo>
                <a:lnTo>
                  <a:pt x="66350" y="49580"/>
                </a:lnTo>
                <a:lnTo>
                  <a:pt x="66340" y="49580"/>
                </a:lnTo>
                <a:lnTo>
                  <a:pt x="66340" y="49560"/>
                </a:lnTo>
                <a:lnTo>
                  <a:pt x="66310" y="49560"/>
                </a:lnTo>
                <a:lnTo>
                  <a:pt x="66310" y="49580"/>
                </a:lnTo>
                <a:lnTo>
                  <a:pt x="66280" y="49580"/>
                </a:lnTo>
                <a:lnTo>
                  <a:pt x="66280" y="49600"/>
                </a:lnTo>
                <a:lnTo>
                  <a:pt x="66270" y="49600"/>
                </a:lnTo>
                <a:lnTo>
                  <a:pt x="66270" y="49690"/>
                </a:lnTo>
                <a:lnTo>
                  <a:pt x="66280" y="49690"/>
                </a:lnTo>
                <a:lnTo>
                  <a:pt x="66280" y="49700"/>
                </a:lnTo>
                <a:lnTo>
                  <a:pt x="66290" y="49700"/>
                </a:lnTo>
                <a:lnTo>
                  <a:pt x="66290" y="49730"/>
                </a:lnTo>
                <a:lnTo>
                  <a:pt x="66310" y="49730"/>
                </a:lnTo>
                <a:lnTo>
                  <a:pt x="66310" y="49750"/>
                </a:lnTo>
                <a:lnTo>
                  <a:pt x="66390" y="49750"/>
                </a:lnTo>
                <a:lnTo>
                  <a:pt x="66390" y="49760"/>
                </a:lnTo>
                <a:lnTo>
                  <a:pt x="66400" y="49760"/>
                </a:lnTo>
                <a:lnTo>
                  <a:pt x="66400" y="49780"/>
                </a:lnTo>
                <a:lnTo>
                  <a:pt x="66450" y="49780"/>
                </a:lnTo>
                <a:lnTo>
                  <a:pt x="66450" y="49820"/>
                </a:lnTo>
                <a:lnTo>
                  <a:pt x="66430" y="49820"/>
                </a:lnTo>
                <a:lnTo>
                  <a:pt x="66430" y="49840"/>
                </a:lnTo>
                <a:lnTo>
                  <a:pt x="66420" y="49840"/>
                </a:lnTo>
                <a:lnTo>
                  <a:pt x="66420" y="49870"/>
                </a:lnTo>
                <a:lnTo>
                  <a:pt x="66430" y="49870"/>
                </a:lnTo>
                <a:lnTo>
                  <a:pt x="66430" y="49900"/>
                </a:lnTo>
                <a:lnTo>
                  <a:pt x="66450" y="49900"/>
                </a:lnTo>
                <a:lnTo>
                  <a:pt x="66450" y="49930"/>
                </a:lnTo>
                <a:lnTo>
                  <a:pt x="66460" y="49930"/>
                </a:lnTo>
                <a:lnTo>
                  <a:pt x="66460" y="49940"/>
                </a:lnTo>
                <a:lnTo>
                  <a:pt x="66450" y="49940"/>
                </a:lnTo>
                <a:lnTo>
                  <a:pt x="66450" y="49960"/>
                </a:lnTo>
                <a:lnTo>
                  <a:pt x="66430" y="49960"/>
                </a:lnTo>
                <a:lnTo>
                  <a:pt x="66430" y="49980"/>
                </a:lnTo>
                <a:lnTo>
                  <a:pt x="66420" y="49980"/>
                </a:lnTo>
                <a:lnTo>
                  <a:pt x="66420" y="49990"/>
                </a:lnTo>
                <a:lnTo>
                  <a:pt x="66360" y="49990"/>
                </a:lnTo>
                <a:lnTo>
                  <a:pt x="66360" y="50010"/>
                </a:lnTo>
                <a:lnTo>
                  <a:pt x="66310" y="50010"/>
                </a:lnTo>
                <a:lnTo>
                  <a:pt x="66310" y="50020"/>
                </a:lnTo>
                <a:lnTo>
                  <a:pt x="66290" y="50020"/>
                </a:lnTo>
                <a:lnTo>
                  <a:pt x="66290" y="50080"/>
                </a:lnTo>
                <a:lnTo>
                  <a:pt x="66310" y="50080"/>
                </a:lnTo>
                <a:lnTo>
                  <a:pt x="66310" y="50100"/>
                </a:lnTo>
                <a:lnTo>
                  <a:pt x="66320" y="50100"/>
                </a:lnTo>
                <a:lnTo>
                  <a:pt x="66320" y="50110"/>
                </a:lnTo>
                <a:lnTo>
                  <a:pt x="66340" y="50110"/>
                </a:lnTo>
                <a:lnTo>
                  <a:pt x="66340" y="50130"/>
                </a:lnTo>
                <a:lnTo>
                  <a:pt x="66470" y="50130"/>
                </a:lnTo>
                <a:lnTo>
                  <a:pt x="66470" y="50140"/>
                </a:lnTo>
                <a:lnTo>
                  <a:pt x="66490" y="50140"/>
                </a:lnTo>
                <a:lnTo>
                  <a:pt x="66490" y="50160"/>
                </a:lnTo>
                <a:lnTo>
                  <a:pt x="66540" y="50160"/>
                </a:lnTo>
                <a:lnTo>
                  <a:pt x="66540" y="50190"/>
                </a:lnTo>
                <a:lnTo>
                  <a:pt x="66560" y="50190"/>
                </a:lnTo>
                <a:lnTo>
                  <a:pt x="66560" y="50200"/>
                </a:lnTo>
                <a:lnTo>
                  <a:pt x="66570" y="50200"/>
                </a:lnTo>
                <a:lnTo>
                  <a:pt x="66570" y="50220"/>
                </a:lnTo>
                <a:lnTo>
                  <a:pt x="66580" y="50220"/>
                </a:lnTo>
                <a:lnTo>
                  <a:pt x="66580" y="50230"/>
                </a:lnTo>
                <a:lnTo>
                  <a:pt x="66600" y="50230"/>
                </a:lnTo>
                <a:lnTo>
                  <a:pt x="66600" y="50250"/>
                </a:lnTo>
                <a:lnTo>
                  <a:pt x="66620" y="50250"/>
                </a:lnTo>
                <a:lnTo>
                  <a:pt x="66620" y="50140"/>
                </a:lnTo>
                <a:lnTo>
                  <a:pt x="66610" y="50140"/>
                </a:lnTo>
                <a:lnTo>
                  <a:pt x="66610" y="50130"/>
                </a:lnTo>
                <a:lnTo>
                  <a:pt x="66580" y="50130"/>
                </a:lnTo>
                <a:lnTo>
                  <a:pt x="66580" y="50110"/>
                </a:lnTo>
                <a:lnTo>
                  <a:pt x="66600" y="50110"/>
                </a:lnTo>
                <a:lnTo>
                  <a:pt x="66600" y="50100"/>
                </a:lnTo>
                <a:lnTo>
                  <a:pt x="66680" y="50100"/>
                </a:lnTo>
                <a:lnTo>
                  <a:pt x="66680" y="50110"/>
                </a:lnTo>
                <a:lnTo>
                  <a:pt x="66770" y="50110"/>
                </a:lnTo>
                <a:lnTo>
                  <a:pt x="66770" y="50100"/>
                </a:lnTo>
                <a:lnTo>
                  <a:pt x="66790" y="50100"/>
                </a:lnTo>
                <a:lnTo>
                  <a:pt x="66790" y="50110"/>
                </a:lnTo>
                <a:lnTo>
                  <a:pt x="66800" y="50110"/>
                </a:lnTo>
                <a:lnTo>
                  <a:pt x="66800" y="50220"/>
                </a:lnTo>
                <a:lnTo>
                  <a:pt x="66820" y="50220"/>
                </a:lnTo>
                <a:lnTo>
                  <a:pt x="66820" y="50310"/>
                </a:lnTo>
                <a:lnTo>
                  <a:pt x="66800" y="50310"/>
                </a:lnTo>
                <a:lnTo>
                  <a:pt x="66800" y="50340"/>
                </a:lnTo>
                <a:lnTo>
                  <a:pt x="66790" y="50340"/>
                </a:lnTo>
                <a:lnTo>
                  <a:pt x="66790" y="50370"/>
                </a:lnTo>
                <a:lnTo>
                  <a:pt x="66770" y="50370"/>
                </a:lnTo>
                <a:lnTo>
                  <a:pt x="66770" y="50400"/>
                </a:lnTo>
                <a:lnTo>
                  <a:pt x="66760" y="50400"/>
                </a:lnTo>
                <a:lnTo>
                  <a:pt x="66760" y="50420"/>
                </a:lnTo>
                <a:lnTo>
                  <a:pt x="66750" y="50420"/>
                </a:lnTo>
                <a:lnTo>
                  <a:pt x="66750" y="50450"/>
                </a:lnTo>
                <a:lnTo>
                  <a:pt x="66730" y="50450"/>
                </a:lnTo>
                <a:lnTo>
                  <a:pt x="66730" y="50510"/>
                </a:lnTo>
                <a:lnTo>
                  <a:pt x="66720" y="50510"/>
                </a:lnTo>
                <a:lnTo>
                  <a:pt x="66720" y="50540"/>
                </a:lnTo>
                <a:lnTo>
                  <a:pt x="66710" y="50540"/>
                </a:lnTo>
                <a:lnTo>
                  <a:pt x="66710" y="50570"/>
                </a:lnTo>
                <a:lnTo>
                  <a:pt x="66690" y="50570"/>
                </a:lnTo>
                <a:lnTo>
                  <a:pt x="66690" y="50580"/>
                </a:lnTo>
                <a:lnTo>
                  <a:pt x="66650" y="50580"/>
                </a:lnTo>
                <a:lnTo>
                  <a:pt x="66650" y="50600"/>
                </a:lnTo>
                <a:lnTo>
                  <a:pt x="66640" y="50600"/>
                </a:lnTo>
                <a:lnTo>
                  <a:pt x="66640" y="50610"/>
                </a:lnTo>
                <a:lnTo>
                  <a:pt x="66620" y="50610"/>
                </a:lnTo>
                <a:lnTo>
                  <a:pt x="66620" y="50630"/>
                </a:lnTo>
                <a:lnTo>
                  <a:pt x="66610" y="50630"/>
                </a:lnTo>
                <a:lnTo>
                  <a:pt x="66610" y="50670"/>
                </a:lnTo>
                <a:lnTo>
                  <a:pt x="66580" y="50670"/>
                </a:lnTo>
                <a:lnTo>
                  <a:pt x="66580" y="50690"/>
                </a:lnTo>
                <a:lnTo>
                  <a:pt x="66570" y="50690"/>
                </a:lnTo>
                <a:lnTo>
                  <a:pt x="66570" y="50700"/>
                </a:lnTo>
                <a:lnTo>
                  <a:pt x="66560" y="50700"/>
                </a:lnTo>
                <a:lnTo>
                  <a:pt x="66560" y="50720"/>
                </a:lnTo>
                <a:lnTo>
                  <a:pt x="66540" y="50720"/>
                </a:lnTo>
                <a:lnTo>
                  <a:pt x="66540" y="50730"/>
                </a:lnTo>
                <a:lnTo>
                  <a:pt x="66530" y="50730"/>
                </a:lnTo>
                <a:lnTo>
                  <a:pt x="66530" y="50750"/>
                </a:lnTo>
                <a:lnTo>
                  <a:pt x="66510" y="50750"/>
                </a:lnTo>
                <a:lnTo>
                  <a:pt x="66510" y="50770"/>
                </a:lnTo>
                <a:lnTo>
                  <a:pt x="66490" y="50770"/>
                </a:lnTo>
                <a:lnTo>
                  <a:pt x="66490" y="50800"/>
                </a:lnTo>
                <a:lnTo>
                  <a:pt x="66460" y="50800"/>
                </a:lnTo>
                <a:lnTo>
                  <a:pt x="66460" y="50810"/>
                </a:lnTo>
                <a:lnTo>
                  <a:pt x="66420" y="50810"/>
                </a:lnTo>
                <a:lnTo>
                  <a:pt x="66420" y="50840"/>
                </a:lnTo>
                <a:lnTo>
                  <a:pt x="66400" y="50840"/>
                </a:lnTo>
                <a:lnTo>
                  <a:pt x="66400" y="50860"/>
                </a:lnTo>
                <a:lnTo>
                  <a:pt x="66390" y="50860"/>
                </a:lnTo>
                <a:lnTo>
                  <a:pt x="66390" y="50930"/>
                </a:lnTo>
                <a:lnTo>
                  <a:pt x="66380" y="50930"/>
                </a:lnTo>
                <a:lnTo>
                  <a:pt x="66380" y="50980"/>
                </a:lnTo>
                <a:lnTo>
                  <a:pt x="66360" y="50980"/>
                </a:lnTo>
                <a:lnTo>
                  <a:pt x="66360" y="51150"/>
                </a:lnTo>
                <a:lnTo>
                  <a:pt x="66380" y="51150"/>
                </a:lnTo>
                <a:lnTo>
                  <a:pt x="66380" y="51160"/>
                </a:lnTo>
                <a:lnTo>
                  <a:pt x="66390" y="51160"/>
                </a:lnTo>
                <a:lnTo>
                  <a:pt x="66390" y="51180"/>
                </a:lnTo>
                <a:lnTo>
                  <a:pt x="66400" y="51180"/>
                </a:lnTo>
                <a:lnTo>
                  <a:pt x="66400" y="51190"/>
                </a:lnTo>
                <a:lnTo>
                  <a:pt x="66420" y="51190"/>
                </a:lnTo>
                <a:lnTo>
                  <a:pt x="66420" y="51210"/>
                </a:lnTo>
                <a:lnTo>
                  <a:pt x="66430" y="51210"/>
                </a:lnTo>
                <a:lnTo>
                  <a:pt x="66430" y="51250"/>
                </a:lnTo>
                <a:lnTo>
                  <a:pt x="66450" y="51250"/>
                </a:lnTo>
                <a:lnTo>
                  <a:pt x="66450" y="51280"/>
                </a:lnTo>
                <a:lnTo>
                  <a:pt x="66460" y="51280"/>
                </a:lnTo>
                <a:lnTo>
                  <a:pt x="66460" y="51300"/>
                </a:lnTo>
                <a:lnTo>
                  <a:pt x="66490" y="51300"/>
                </a:lnTo>
                <a:lnTo>
                  <a:pt x="66490" y="51310"/>
                </a:lnTo>
                <a:lnTo>
                  <a:pt x="66540" y="51310"/>
                </a:lnTo>
                <a:lnTo>
                  <a:pt x="66540" y="51330"/>
                </a:lnTo>
                <a:lnTo>
                  <a:pt x="66580" y="51330"/>
                </a:lnTo>
                <a:lnTo>
                  <a:pt x="66580" y="51340"/>
                </a:lnTo>
                <a:lnTo>
                  <a:pt x="66620" y="51340"/>
                </a:lnTo>
                <a:lnTo>
                  <a:pt x="66620" y="51330"/>
                </a:lnTo>
                <a:lnTo>
                  <a:pt x="66790" y="51330"/>
                </a:lnTo>
                <a:lnTo>
                  <a:pt x="66790" y="51310"/>
                </a:lnTo>
                <a:lnTo>
                  <a:pt x="66910" y="51310"/>
                </a:lnTo>
                <a:lnTo>
                  <a:pt x="66910" y="51330"/>
                </a:lnTo>
                <a:lnTo>
                  <a:pt x="66930" y="51330"/>
                </a:lnTo>
                <a:lnTo>
                  <a:pt x="66930" y="51310"/>
                </a:lnTo>
                <a:lnTo>
                  <a:pt x="66940" y="51310"/>
                </a:lnTo>
                <a:lnTo>
                  <a:pt x="66940" y="51300"/>
                </a:lnTo>
                <a:lnTo>
                  <a:pt x="66970" y="51300"/>
                </a:lnTo>
                <a:lnTo>
                  <a:pt x="66970" y="51280"/>
                </a:lnTo>
                <a:lnTo>
                  <a:pt x="66990" y="51280"/>
                </a:lnTo>
                <a:lnTo>
                  <a:pt x="66990" y="51270"/>
                </a:lnTo>
                <a:lnTo>
                  <a:pt x="67010" y="51270"/>
                </a:lnTo>
                <a:lnTo>
                  <a:pt x="67010" y="51280"/>
                </a:lnTo>
                <a:lnTo>
                  <a:pt x="67060" y="51280"/>
                </a:lnTo>
                <a:lnTo>
                  <a:pt x="67060" y="51300"/>
                </a:lnTo>
                <a:lnTo>
                  <a:pt x="67090" y="51300"/>
                </a:lnTo>
                <a:lnTo>
                  <a:pt x="67090" y="51330"/>
                </a:lnTo>
                <a:lnTo>
                  <a:pt x="67100" y="51330"/>
                </a:lnTo>
                <a:lnTo>
                  <a:pt x="67100" y="51340"/>
                </a:lnTo>
                <a:lnTo>
                  <a:pt x="67120" y="51340"/>
                </a:lnTo>
                <a:lnTo>
                  <a:pt x="67120" y="51370"/>
                </a:lnTo>
                <a:lnTo>
                  <a:pt x="67130" y="51370"/>
                </a:lnTo>
                <a:lnTo>
                  <a:pt x="67130" y="51400"/>
                </a:lnTo>
                <a:lnTo>
                  <a:pt x="67150" y="51400"/>
                </a:lnTo>
                <a:lnTo>
                  <a:pt x="67150" y="51420"/>
                </a:lnTo>
                <a:lnTo>
                  <a:pt x="67160" y="51420"/>
                </a:lnTo>
                <a:lnTo>
                  <a:pt x="67160" y="51450"/>
                </a:lnTo>
                <a:lnTo>
                  <a:pt x="67170" y="51450"/>
                </a:lnTo>
                <a:lnTo>
                  <a:pt x="67170" y="51460"/>
                </a:lnTo>
                <a:lnTo>
                  <a:pt x="67190" y="51460"/>
                </a:lnTo>
                <a:lnTo>
                  <a:pt x="67190" y="51510"/>
                </a:lnTo>
                <a:lnTo>
                  <a:pt x="67200" y="51510"/>
                </a:lnTo>
                <a:lnTo>
                  <a:pt x="67200" y="51540"/>
                </a:lnTo>
                <a:lnTo>
                  <a:pt x="67210" y="51540"/>
                </a:lnTo>
                <a:lnTo>
                  <a:pt x="67210" y="51560"/>
                </a:lnTo>
                <a:lnTo>
                  <a:pt x="67230" y="51560"/>
                </a:lnTo>
                <a:lnTo>
                  <a:pt x="67230" y="51570"/>
                </a:lnTo>
                <a:lnTo>
                  <a:pt x="67240" y="51570"/>
                </a:lnTo>
                <a:lnTo>
                  <a:pt x="67240" y="51600"/>
                </a:lnTo>
                <a:lnTo>
                  <a:pt x="67260" y="51600"/>
                </a:lnTo>
                <a:lnTo>
                  <a:pt x="67260" y="51620"/>
                </a:lnTo>
                <a:lnTo>
                  <a:pt x="67270" y="51620"/>
                </a:lnTo>
                <a:lnTo>
                  <a:pt x="67270" y="51630"/>
                </a:lnTo>
                <a:lnTo>
                  <a:pt x="67280" y="51630"/>
                </a:lnTo>
                <a:lnTo>
                  <a:pt x="67280" y="51650"/>
                </a:lnTo>
                <a:lnTo>
                  <a:pt x="67270" y="51650"/>
                </a:lnTo>
                <a:lnTo>
                  <a:pt x="67270" y="51660"/>
                </a:lnTo>
                <a:lnTo>
                  <a:pt x="67280" y="51660"/>
                </a:lnTo>
                <a:lnTo>
                  <a:pt x="67280" y="51680"/>
                </a:lnTo>
                <a:lnTo>
                  <a:pt x="67320" y="51680"/>
                </a:lnTo>
                <a:lnTo>
                  <a:pt x="67320" y="51750"/>
                </a:lnTo>
                <a:lnTo>
                  <a:pt x="67310" y="51750"/>
                </a:lnTo>
                <a:lnTo>
                  <a:pt x="67310" y="51780"/>
                </a:lnTo>
                <a:lnTo>
                  <a:pt x="67270" y="51780"/>
                </a:lnTo>
                <a:lnTo>
                  <a:pt x="67270" y="51800"/>
                </a:lnTo>
                <a:lnTo>
                  <a:pt x="67210" y="51800"/>
                </a:lnTo>
                <a:lnTo>
                  <a:pt x="67210" y="51780"/>
                </a:lnTo>
                <a:lnTo>
                  <a:pt x="67170" y="51780"/>
                </a:lnTo>
                <a:lnTo>
                  <a:pt x="67170" y="51830"/>
                </a:lnTo>
                <a:lnTo>
                  <a:pt x="67160" y="51830"/>
                </a:lnTo>
                <a:lnTo>
                  <a:pt x="67160" y="51940"/>
                </a:lnTo>
                <a:lnTo>
                  <a:pt x="67170" y="51940"/>
                </a:lnTo>
                <a:lnTo>
                  <a:pt x="67170" y="52100"/>
                </a:lnTo>
                <a:lnTo>
                  <a:pt x="67100" y="52100"/>
                </a:lnTo>
                <a:lnTo>
                  <a:pt x="67100" y="52120"/>
                </a:lnTo>
                <a:lnTo>
                  <a:pt x="67090" y="52120"/>
                </a:lnTo>
                <a:lnTo>
                  <a:pt x="67090" y="52130"/>
                </a:lnTo>
                <a:lnTo>
                  <a:pt x="67080" y="52130"/>
                </a:lnTo>
                <a:lnTo>
                  <a:pt x="67080" y="52150"/>
                </a:lnTo>
                <a:lnTo>
                  <a:pt x="67020" y="52150"/>
                </a:lnTo>
                <a:lnTo>
                  <a:pt x="67020" y="52160"/>
                </a:lnTo>
                <a:lnTo>
                  <a:pt x="66930" y="52160"/>
                </a:lnTo>
                <a:lnTo>
                  <a:pt x="66930" y="52150"/>
                </a:lnTo>
                <a:lnTo>
                  <a:pt x="66880" y="52150"/>
                </a:lnTo>
                <a:lnTo>
                  <a:pt x="66880" y="52160"/>
                </a:lnTo>
                <a:lnTo>
                  <a:pt x="66870" y="52160"/>
                </a:lnTo>
                <a:lnTo>
                  <a:pt x="66870" y="52180"/>
                </a:lnTo>
                <a:lnTo>
                  <a:pt x="66820" y="52180"/>
                </a:lnTo>
                <a:lnTo>
                  <a:pt x="66820" y="52190"/>
                </a:lnTo>
                <a:lnTo>
                  <a:pt x="66620" y="52190"/>
                </a:lnTo>
                <a:lnTo>
                  <a:pt x="66620" y="52210"/>
                </a:lnTo>
                <a:lnTo>
                  <a:pt x="66600" y="52210"/>
                </a:lnTo>
                <a:lnTo>
                  <a:pt x="66600" y="52190"/>
                </a:lnTo>
                <a:lnTo>
                  <a:pt x="66560" y="52190"/>
                </a:lnTo>
                <a:lnTo>
                  <a:pt x="66560" y="52180"/>
                </a:lnTo>
                <a:lnTo>
                  <a:pt x="66530" y="52180"/>
                </a:lnTo>
                <a:lnTo>
                  <a:pt x="66530" y="52190"/>
                </a:lnTo>
                <a:lnTo>
                  <a:pt x="66510" y="52190"/>
                </a:lnTo>
                <a:lnTo>
                  <a:pt x="66510" y="52220"/>
                </a:lnTo>
                <a:lnTo>
                  <a:pt x="66460" y="52220"/>
                </a:lnTo>
                <a:lnTo>
                  <a:pt x="66460" y="52240"/>
                </a:lnTo>
                <a:lnTo>
                  <a:pt x="66450" y="52240"/>
                </a:lnTo>
                <a:lnTo>
                  <a:pt x="66450" y="52250"/>
                </a:lnTo>
                <a:lnTo>
                  <a:pt x="66430" y="52250"/>
                </a:lnTo>
                <a:lnTo>
                  <a:pt x="66430" y="52270"/>
                </a:lnTo>
                <a:lnTo>
                  <a:pt x="66420" y="52270"/>
                </a:lnTo>
                <a:lnTo>
                  <a:pt x="66420" y="52280"/>
                </a:lnTo>
                <a:lnTo>
                  <a:pt x="66400" y="52280"/>
                </a:lnTo>
                <a:lnTo>
                  <a:pt x="66400" y="52300"/>
                </a:lnTo>
                <a:lnTo>
                  <a:pt x="66360" y="52300"/>
                </a:lnTo>
                <a:lnTo>
                  <a:pt x="66360" y="52310"/>
                </a:lnTo>
                <a:lnTo>
                  <a:pt x="66350" y="52310"/>
                </a:lnTo>
                <a:lnTo>
                  <a:pt x="66350" y="52330"/>
                </a:lnTo>
                <a:lnTo>
                  <a:pt x="66340" y="52330"/>
                </a:lnTo>
                <a:lnTo>
                  <a:pt x="66340" y="52350"/>
                </a:lnTo>
                <a:lnTo>
                  <a:pt x="66320" y="52350"/>
                </a:lnTo>
                <a:lnTo>
                  <a:pt x="66320" y="52380"/>
                </a:lnTo>
                <a:lnTo>
                  <a:pt x="66310" y="52380"/>
                </a:lnTo>
                <a:lnTo>
                  <a:pt x="66310" y="52390"/>
                </a:lnTo>
                <a:lnTo>
                  <a:pt x="66290" y="52390"/>
                </a:lnTo>
                <a:lnTo>
                  <a:pt x="66290" y="52410"/>
                </a:lnTo>
                <a:lnTo>
                  <a:pt x="66270" y="52410"/>
                </a:lnTo>
                <a:lnTo>
                  <a:pt x="66270" y="52440"/>
                </a:lnTo>
                <a:lnTo>
                  <a:pt x="66250" y="52440"/>
                </a:lnTo>
                <a:lnTo>
                  <a:pt x="66250" y="52450"/>
                </a:lnTo>
                <a:lnTo>
                  <a:pt x="66240" y="52450"/>
                </a:lnTo>
                <a:lnTo>
                  <a:pt x="66240" y="52470"/>
                </a:lnTo>
                <a:lnTo>
                  <a:pt x="66230" y="52470"/>
                </a:lnTo>
                <a:lnTo>
                  <a:pt x="66230" y="52500"/>
                </a:lnTo>
                <a:lnTo>
                  <a:pt x="66210" y="52500"/>
                </a:lnTo>
                <a:lnTo>
                  <a:pt x="66210" y="52540"/>
                </a:lnTo>
                <a:lnTo>
                  <a:pt x="66200" y="52540"/>
                </a:lnTo>
                <a:lnTo>
                  <a:pt x="66200" y="52660"/>
                </a:lnTo>
                <a:lnTo>
                  <a:pt x="66210" y="52660"/>
                </a:lnTo>
                <a:lnTo>
                  <a:pt x="66210" y="52680"/>
                </a:lnTo>
                <a:lnTo>
                  <a:pt x="66180" y="52680"/>
                </a:lnTo>
                <a:lnTo>
                  <a:pt x="66180" y="52690"/>
                </a:lnTo>
                <a:lnTo>
                  <a:pt x="66170" y="52690"/>
                </a:lnTo>
                <a:lnTo>
                  <a:pt x="66170" y="52710"/>
                </a:lnTo>
                <a:lnTo>
                  <a:pt x="66160" y="52710"/>
                </a:lnTo>
                <a:lnTo>
                  <a:pt x="66160" y="52730"/>
                </a:lnTo>
                <a:lnTo>
                  <a:pt x="66140" y="52730"/>
                </a:lnTo>
                <a:lnTo>
                  <a:pt x="66140" y="52820"/>
                </a:lnTo>
                <a:lnTo>
                  <a:pt x="66130" y="52820"/>
                </a:lnTo>
                <a:lnTo>
                  <a:pt x="66130" y="52910"/>
                </a:lnTo>
                <a:lnTo>
                  <a:pt x="66140" y="52910"/>
                </a:lnTo>
                <a:lnTo>
                  <a:pt x="66140" y="52940"/>
                </a:lnTo>
                <a:lnTo>
                  <a:pt x="66160" y="52940"/>
                </a:lnTo>
                <a:lnTo>
                  <a:pt x="66160" y="52950"/>
                </a:lnTo>
                <a:lnTo>
                  <a:pt x="66140" y="52950"/>
                </a:lnTo>
                <a:lnTo>
                  <a:pt x="66140" y="52970"/>
                </a:lnTo>
                <a:lnTo>
                  <a:pt x="66130" y="52970"/>
                </a:lnTo>
                <a:lnTo>
                  <a:pt x="66130" y="53030"/>
                </a:lnTo>
                <a:lnTo>
                  <a:pt x="66140" y="53030"/>
                </a:lnTo>
                <a:lnTo>
                  <a:pt x="66140" y="53040"/>
                </a:lnTo>
                <a:lnTo>
                  <a:pt x="66180" y="53040"/>
                </a:lnTo>
                <a:lnTo>
                  <a:pt x="66180" y="53090"/>
                </a:lnTo>
                <a:lnTo>
                  <a:pt x="66200" y="53090"/>
                </a:lnTo>
                <a:lnTo>
                  <a:pt x="66200" y="53100"/>
                </a:lnTo>
                <a:lnTo>
                  <a:pt x="66210" y="53100"/>
                </a:lnTo>
                <a:lnTo>
                  <a:pt x="66210" y="53120"/>
                </a:lnTo>
                <a:lnTo>
                  <a:pt x="66230" y="53120"/>
                </a:lnTo>
                <a:lnTo>
                  <a:pt x="66230" y="53140"/>
                </a:lnTo>
                <a:lnTo>
                  <a:pt x="66240" y="53140"/>
                </a:lnTo>
                <a:lnTo>
                  <a:pt x="66240" y="53150"/>
                </a:lnTo>
                <a:lnTo>
                  <a:pt x="66250" y="53150"/>
                </a:lnTo>
                <a:lnTo>
                  <a:pt x="66250" y="53170"/>
                </a:lnTo>
                <a:lnTo>
                  <a:pt x="66270" y="53170"/>
                </a:lnTo>
                <a:lnTo>
                  <a:pt x="66270" y="53180"/>
                </a:lnTo>
                <a:lnTo>
                  <a:pt x="66290" y="53180"/>
                </a:lnTo>
                <a:lnTo>
                  <a:pt x="66290" y="53230"/>
                </a:lnTo>
                <a:lnTo>
                  <a:pt x="66310" y="53230"/>
                </a:lnTo>
                <a:lnTo>
                  <a:pt x="66310" y="53240"/>
                </a:lnTo>
                <a:lnTo>
                  <a:pt x="66320" y="53240"/>
                </a:lnTo>
                <a:lnTo>
                  <a:pt x="66320" y="53270"/>
                </a:lnTo>
                <a:lnTo>
                  <a:pt x="66340" y="53270"/>
                </a:lnTo>
                <a:lnTo>
                  <a:pt x="66340" y="53290"/>
                </a:lnTo>
                <a:lnTo>
                  <a:pt x="66360" y="53290"/>
                </a:lnTo>
                <a:lnTo>
                  <a:pt x="66360" y="53300"/>
                </a:lnTo>
                <a:lnTo>
                  <a:pt x="66390" y="53300"/>
                </a:lnTo>
                <a:lnTo>
                  <a:pt x="66390" y="53320"/>
                </a:lnTo>
                <a:lnTo>
                  <a:pt x="66450" y="53320"/>
                </a:lnTo>
                <a:lnTo>
                  <a:pt x="66450" y="53330"/>
                </a:lnTo>
                <a:lnTo>
                  <a:pt x="66460" y="53330"/>
                </a:lnTo>
                <a:lnTo>
                  <a:pt x="66460" y="53350"/>
                </a:lnTo>
                <a:lnTo>
                  <a:pt x="66490" y="53350"/>
                </a:lnTo>
                <a:lnTo>
                  <a:pt x="66490" y="53360"/>
                </a:lnTo>
                <a:lnTo>
                  <a:pt x="66500" y="53360"/>
                </a:lnTo>
                <a:lnTo>
                  <a:pt x="66500" y="53380"/>
                </a:lnTo>
                <a:lnTo>
                  <a:pt x="66540" y="53380"/>
                </a:lnTo>
                <a:lnTo>
                  <a:pt x="66540" y="53390"/>
                </a:lnTo>
                <a:lnTo>
                  <a:pt x="66560" y="53390"/>
                </a:lnTo>
                <a:lnTo>
                  <a:pt x="66560" y="53410"/>
                </a:lnTo>
                <a:lnTo>
                  <a:pt x="66580" y="53410"/>
                </a:lnTo>
                <a:lnTo>
                  <a:pt x="66580" y="53420"/>
                </a:lnTo>
                <a:lnTo>
                  <a:pt x="66610" y="53420"/>
                </a:lnTo>
                <a:lnTo>
                  <a:pt x="66610" y="53410"/>
                </a:lnTo>
                <a:lnTo>
                  <a:pt x="66620" y="53410"/>
                </a:lnTo>
                <a:lnTo>
                  <a:pt x="66620" y="53390"/>
                </a:lnTo>
                <a:lnTo>
                  <a:pt x="66640" y="53390"/>
                </a:lnTo>
                <a:lnTo>
                  <a:pt x="66640" y="53410"/>
                </a:lnTo>
                <a:lnTo>
                  <a:pt x="66650" y="53410"/>
                </a:lnTo>
                <a:lnTo>
                  <a:pt x="66650" y="53420"/>
                </a:lnTo>
                <a:lnTo>
                  <a:pt x="66680" y="53420"/>
                </a:lnTo>
                <a:lnTo>
                  <a:pt x="66680" y="53440"/>
                </a:lnTo>
                <a:lnTo>
                  <a:pt x="66690" y="53440"/>
                </a:lnTo>
                <a:lnTo>
                  <a:pt x="66690" y="53450"/>
                </a:lnTo>
                <a:lnTo>
                  <a:pt x="66710" y="53450"/>
                </a:lnTo>
                <a:lnTo>
                  <a:pt x="66710" y="53470"/>
                </a:lnTo>
                <a:lnTo>
                  <a:pt x="66720" y="53470"/>
                </a:lnTo>
                <a:lnTo>
                  <a:pt x="66720" y="53480"/>
                </a:lnTo>
                <a:lnTo>
                  <a:pt x="66730" y="53480"/>
                </a:lnTo>
                <a:lnTo>
                  <a:pt x="66730" y="53500"/>
                </a:lnTo>
                <a:lnTo>
                  <a:pt x="66860" y="53500"/>
                </a:lnTo>
                <a:lnTo>
                  <a:pt x="66860" y="53480"/>
                </a:lnTo>
                <a:lnTo>
                  <a:pt x="66880" y="53480"/>
                </a:lnTo>
                <a:lnTo>
                  <a:pt x="66880" y="53420"/>
                </a:lnTo>
                <a:lnTo>
                  <a:pt x="66910" y="53420"/>
                </a:lnTo>
                <a:lnTo>
                  <a:pt x="66910" y="53410"/>
                </a:lnTo>
                <a:lnTo>
                  <a:pt x="66930" y="53410"/>
                </a:lnTo>
                <a:lnTo>
                  <a:pt x="66930" y="53390"/>
                </a:lnTo>
                <a:lnTo>
                  <a:pt x="66940" y="53390"/>
                </a:lnTo>
                <a:lnTo>
                  <a:pt x="66940" y="53350"/>
                </a:lnTo>
                <a:lnTo>
                  <a:pt x="66930" y="53350"/>
                </a:lnTo>
                <a:lnTo>
                  <a:pt x="66930" y="53300"/>
                </a:lnTo>
                <a:lnTo>
                  <a:pt x="66970" y="53300"/>
                </a:lnTo>
                <a:lnTo>
                  <a:pt x="66970" y="53320"/>
                </a:lnTo>
                <a:lnTo>
                  <a:pt x="66980" y="53320"/>
                </a:lnTo>
                <a:lnTo>
                  <a:pt x="66980" y="53330"/>
                </a:lnTo>
                <a:lnTo>
                  <a:pt x="66990" y="53330"/>
                </a:lnTo>
                <a:lnTo>
                  <a:pt x="66990" y="53350"/>
                </a:lnTo>
                <a:lnTo>
                  <a:pt x="67010" y="53350"/>
                </a:lnTo>
                <a:lnTo>
                  <a:pt x="67010" y="53360"/>
                </a:lnTo>
                <a:lnTo>
                  <a:pt x="67020" y="53360"/>
                </a:lnTo>
                <a:lnTo>
                  <a:pt x="67020" y="53390"/>
                </a:lnTo>
                <a:lnTo>
                  <a:pt x="67010" y="53390"/>
                </a:lnTo>
                <a:lnTo>
                  <a:pt x="67010" y="53420"/>
                </a:lnTo>
                <a:lnTo>
                  <a:pt x="66990" y="53420"/>
                </a:lnTo>
                <a:lnTo>
                  <a:pt x="66990" y="53500"/>
                </a:lnTo>
                <a:lnTo>
                  <a:pt x="67010" y="53500"/>
                </a:lnTo>
                <a:lnTo>
                  <a:pt x="67010" y="53520"/>
                </a:lnTo>
                <a:lnTo>
                  <a:pt x="67020" y="53520"/>
                </a:lnTo>
                <a:lnTo>
                  <a:pt x="67020" y="53530"/>
                </a:lnTo>
                <a:lnTo>
                  <a:pt x="67060" y="53530"/>
                </a:lnTo>
                <a:lnTo>
                  <a:pt x="67060" y="53550"/>
                </a:lnTo>
                <a:lnTo>
                  <a:pt x="67130" y="53550"/>
                </a:lnTo>
                <a:lnTo>
                  <a:pt x="67130" y="53500"/>
                </a:lnTo>
                <a:lnTo>
                  <a:pt x="67150" y="53500"/>
                </a:lnTo>
                <a:lnTo>
                  <a:pt x="67150" y="53450"/>
                </a:lnTo>
                <a:lnTo>
                  <a:pt x="67160" y="53450"/>
                </a:lnTo>
                <a:lnTo>
                  <a:pt x="67160" y="53330"/>
                </a:lnTo>
                <a:lnTo>
                  <a:pt x="67190" y="53330"/>
                </a:lnTo>
                <a:lnTo>
                  <a:pt x="67190" y="53320"/>
                </a:lnTo>
                <a:lnTo>
                  <a:pt x="67230" y="53320"/>
                </a:lnTo>
                <a:lnTo>
                  <a:pt x="67230" y="53330"/>
                </a:lnTo>
                <a:lnTo>
                  <a:pt x="67260" y="53330"/>
                </a:lnTo>
                <a:lnTo>
                  <a:pt x="67260" y="53320"/>
                </a:lnTo>
                <a:lnTo>
                  <a:pt x="67280" y="53320"/>
                </a:lnTo>
                <a:lnTo>
                  <a:pt x="67280" y="53330"/>
                </a:lnTo>
                <a:lnTo>
                  <a:pt x="67320" y="53330"/>
                </a:lnTo>
                <a:lnTo>
                  <a:pt x="67320" y="53320"/>
                </a:lnTo>
                <a:lnTo>
                  <a:pt x="67370" y="53320"/>
                </a:lnTo>
                <a:lnTo>
                  <a:pt x="67370" y="53300"/>
                </a:lnTo>
                <a:lnTo>
                  <a:pt x="67390" y="53300"/>
                </a:lnTo>
                <a:lnTo>
                  <a:pt x="67390" y="53290"/>
                </a:lnTo>
                <a:lnTo>
                  <a:pt x="67490" y="53290"/>
                </a:lnTo>
                <a:lnTo>
                  <a:pt x="67490" y="53270"/>
                </a:lnTo>
                <a:lnTo>
                  <a:pt x="67500" y="53270"/>
                </a:lnTo>
                <a:lnTo>
                  <a:pt x="67500" y="53230"/>
                </a:lnTo>
                <a:lnTo>
                  <a:pt x="67490" y="53230"/>
                </a:lnTo>
                <a:lnTo>
                  <a:pt x="67490" y="53210"/>
                </a:lnTo>
                <a:lnTo>
                  <a:pt x="67480" y="53210"/>
                </a:lnTo>
                <a:lnTo>
                  <a:pt x="67480" y="53150"/>
                </a:lnTo>
                <a:lnTo>
                  <a:pt x="67460" y="53150"/>
                </a:lnTo>
                <a:lnTo>
                  <a:pt x="67460" y="53140"/>
                </a:lnTo>
                <a:lnTo>
                  <a:pt x="67450" y="53140"/>
                </a:lnTo>
                <a:lnTo>
                  <a:pt x="67450" y="53120"/>
                </a:lnTo>
                <a:lnTo>
                  <a:pt x="67430" y="53120"/>
                </a:lnTo>
                <a:lnTo>
                  <a:pt x="67430" y="53090"/>
                </a:lnTo>
                <a:lnTo>
                  <a:pt x="67420" y="53090"/>
                </a:lnTo>
                <a:lnTo>
                  <a:pt x="67420" y="53070"/>
                </a:lnTo>
                <a:lnTo>
                  <a:pt x="67450" y="53070"/>
                </a:lnTo>
                <a:lnTo>
                  <a:pt x="67450" y="53030"/>
                </a:lnTo>
                <a:lnTo>
                  <a:pt x="67460" y="53030"/>
                </a:lnTo>
                <a:lnTo>
                  <a:pt x="67460" y="53010"/>
                </a:lnTo>
                <a:lnTo>
                  <a:pt x="67480" y="53010"/>
                </a:lnTo>
                <a:lnTo>
                  <a:pt x="67480" y="53000"/>
                </a:lnTo>
                <a:lnTo>
                  <a:pt x="67490" y="53000"/>
                </a:lnTo>
                <a:lnTo>
                  <a:pt x="67490" y="53010"/>
                </a:lnTo>
                <a:lnTo>
                  <a:pt x="67560" y="53010"/>
                </a:lnTo>
                <a:lnTo>
                  <a:pt x="67560" y="53030"/>
                </a:lnTo>
                <a:lnTo>
                  <a:pt x="67570" y="53030"/>
                </a:lnTo>
                <a:lnTo>
                  <a:pt x="67570" y="53040"/>
                </a:lnTo>
                <a:lnTo>
                  <a:pt x="67560" y="53040"/>
                </a:lnTo>
                <a:lnTo>
                  <a:pt x="67560" y="53060"/>
                </a:lnTo>
                <a:lnTo>
                  <a:pt x="67570" y="53060"/>
                </a:lnTo>
                <a:lnTo>
                  <a:pt x="67570" y="53070"/>
                </a:lnTo>
                <a:lnTo>
                  <a:pt x="67600" y="53070"/>
                </a:lnTo>
                <a:lnTo>
                  <a:pt x="67600" y="53140"/>
                </a:lnTo>
                <a:lnTo>
                  <a:pt x="67610" y="53140"/>
                </a:lnTo>
                <a:lnTo>
                  <a:pt x="67610" y="53150"/>
                </a:lnTo>
                <a:lnTo>
                  <a:pt x="67630" y="53150"/>
                </a:lnTo>
                <a:lnTo>
                  <a:pt x="67630" y="53140"/>
                </a:lnTo>
                <a:lnTo>
                  <a:pt x="67680" y="53140"/>
                </a:lnTo>
                <a:lnTo>
                  <a:pt x="67680" y="53120"/>
                </a:lnTo>
                <a:lnTo>
                  <a:pt x="67710" y="53120"/>
                </a:lnTo>
                <a:lnTo>
                  <a:pt x="67710" y="53100"/>
                </a:lnTo>
                <a:lnTo>
                  <a:pt x="67740" y="53100"/>
                </a:lnTo>
                <a:lnTo>
                  <a:pt x="67740" y="53090"/>
                </a:lnTo>
                <a:lnTo>
                  <a:pt x="67750" y="53090"/>
                </a:lnTo>
                <a:lnTo>
                  <a:pt x="67750" y="53000"/>
                </a:lnTo>
                <a:lnTo>
                  <a:pt x="67740" y="53000"/>
                </a:lnTo>
                <a:lnTo>
                  <a:pt x="67740" y="52970"/>
                </a:lnTo>
                <a:lnTo>
                  <a:pt x="67720" y="52970"/>
                </a:lnTo>
                <a:lnTo>
                  <a:pt x="67720" y="52950"/>
                </a:lnTo>
                <a:lnTo>
                  <a:pt x="67710" y="52950"/>
                </a:lnTo>
                <a:lnTo>
                  <a:pt x="67710" y="52790"/>
                </a:lnTo>
                <a:lnTo>
                  <a:pt x="67720" y="52790"/>
                </a:lnTo>
                <a:lnTo>
                  <a:pt x="67720" y="52770"/>
                </a:lnTo>
                <a:lnTo>
                  <a:pt x="67740" y="52770"/>
                </a:lnTo>
                <a:lnTo>
                  <a:pt x="67740" y="52760"/>
                </a:lnTo>
                <a:lnTo>
                  <a:pt x="67760" y="52760"/>
                </a:lnTo>
                <a:lnTo>
                  <a:pt x="67760" y="52740"/>
                </a:lnTo>
                <a:lnTo>
                  <a:pt x="67790" y="52740"/>
                </a:lnTo>
                <a:lnTo>
                  <a:pt x="67790" y="52730"/>
                </a:lnTo>
                <a:lnTo>
                  <a:pt x="67820" y="52730"/>
                </a:lnTo>
                <a:lnTo>
                  <a:pt x="67820" y="52710"/>
                </a:lnTo>
                <a:lnTo>
                  <a:pt x="67850" y="52710"/>
                </a:lnTo>
                <a:lnTo>
                  <a:pt x="67850" y="52690"/>
                </a:lnTo>
                <a:lnTo>
                  <a:pt x="67870" y="52690"/>
                </a:lnTo>
                <a:lnTo>
                  <a:pt x="67870" y="52680"/>
                </a:lnTo>
                <a:lnTo>
                  <a:pt x="67910" y="52680"/>
                </a:lnTo>
                <a:lnTo>
                  <a:pt x="67910" y="52660"/>
                </a:lnTo>
                <a:lnTo>
                  <a:pt x="67940" y="52660"/>
                </a:lnTo>
                <a:lnTo>
                  <a:pt x="67940" y="52650"/>
                </a:lnTo>
                <a:lnTo>
                  <a:pt x="67980" y="52650"/>
                </a:lnTo>
                <a:lnTo>
                  <a:pt x="67980" y="52630"/>
                </a:lnTo>
                <a:lnTo>
                  <a:pt x="68020" y="52630"/>
                </a:lnTo>
                <a:lnTo>
                  <a:pt x="68020" y="52620"/>
                </a:lnTo>
                <a:lnTo>
                  <a:pt x="68050" y="52620"/>
                </a:lnTo>
                <a:lnTo>
                  <a:pt x="68050" y="52600"/>
                </a:lnTo>
                <a:lnTo>
                  <a:pt x="68090" y="52600"/>
                </a:lnTo>
                <a:lnTo>
                  <a:pt x="68090" y="52590"/>
                </a:lnTo>
                <a:lnTo>
                  <a:pt x="68130" y="52590"/>
                </a:lnTo>
                <a:lnTo>
                  <a:pt x="68130" y="52600"/>
                </a:lnTo>
                <a:lnTo>
                  <a:pt x="68150" y="52600"/>
                </a:lnTo>
                <a:lnTo>
                  <a:pt x="68150" y="52620"/>
                </a:lnTo>
                <a:lnTo>
                  <a:pt x="68160" y="52620"/>
                </a:lnTo>
                <a:lnTo>
                  <a:pt x="68160" y="52650"/>
                </a:lnTo>
                <a:lnTo>
                  <a:pt x="68180" y="52650"/>
                </a:lnTo>
                <a:lnTo>
                  <a:pt x="68180" y="52680"/>
                </a:lnTo>
                <a:lnTo>
                  <a:pt x="68190" y="52680"/>
                </a:lnTo>
                <a:lnTo>
                  <a:pt x="68190" y="52710"/>
                </a:lnTo>
                <a:lnTo>
                  <a:pt x="68200" y="52710"/>
                </a:lnTo>
                <a:lnTo>
                  <a:pt x="68200" y="52740"/>
                </a:lnTo>
                <a:lnTo>
                  <a:pt x="68220" y="52740"/>
                </a:lnTo>
                <a:lnTo>
                  <a:pt x="68220" y="52770"/>
                </a:lnTo>
                <a:lnTo>
                  <a:pt x="68230" y="52770"/>
                </a:lnTo>
                <a:lnTo>
                  <a:pt x="68230" y="52800"/>
                </a:lnTo>
                <a:lnTo>
                  <a:pt x="68240" y="52800"/>
                </a:lnTo>
                <a:lnTo>
                  <a:pt x="68240" y="52830"/>
                </a:lnTo>
                <a:lnTo>
                  <a:pt x="68260" y="52830"/>
                </a:lnTo>
                <a:lnTo>
                  <a:pt x="68260" y="52860"/>
                </a:lnTo>
                <a:lnTo>
                  <a:pt x="68270" y="52860"/>
                </a:lnTo>
                <a:lnTo>
                  <a:pt x="68270" y="52890"/>
                </a:lnTo>
                <a:lnTo>
                  <a:pt x="68290" y="52890"/>
                </a:lnTo>
                <a:lnTo>
                  <a:pt x="68290" y="52920"/>
                </a:lnTo>
                <a:lnTo>
                  <a:pt x="68270" y="52920"/>
                </a:lnTo>
                <a:lnTo>
                  <a:pt x="68270" y="52940"/>
                </a:lnTo>
                <a:lnTo>
                  <a:pt x="68240" y="52940"/>
                </a:lnTo>
                <a:lnTo>
                  <a:pt x="68240" y="52950"/>
                </a:lnTo>
                <a:lnTo>
                  <a:pt x="68220" y="52950"/>
                </a:lnTo>
                <a:lnTo>
                  <a:pt x="68220" y="52970"/>
                </a:lnTo>
                <a:lnTo>
                  <a:pt x="68190" y="52970"/>
                </a:lnTo>
                <a:lnTo>
                  <a:pt x="68190" y="52980"/>
                </a:lnTo>
                <a:lnTo>
                  <a:pt x="68160" y="52980"/>
                </a:lnTo>
                <a:lnTo>
                  <a:pt x="68160" y="53000"/>
                </a:lnTo>
                <a:lnTo>
                  <a:pt x="68120" y="53000"/>
                </a:lnTo>
                <a:lnTo>
                  <a:pt x="68120" y="52980"/>
                </a:lnTo>
                <a:lnTo>
                  <a:pt x="68110" y="52980"/>
                </a:lnTo>
                <a:lnTo>
                  <a:pt x="68110" y="52970"/>
                </a:lnTo>
                <a:lnTo>
                  <a:pt x="68090" y="52970"/>
                </a:lnTo>
                <a:lnTo>
                  <a:pt x="68090" y="52940"/>
                </a:lnTo>
                <a:lnTo>
                  <a:pt x="68080" y="52940"/>
                </a:lnTo>
                <a:lnTo>
                  <a:pt x="68080" y="52910"/>
                </a:lnTo>
                <a:lnTo>
                  <a:pt x="68070" y="52910"/>
                </a:lnTo>
                <a:lnTo>
                  <a:pt x="68070" y="52880"/>
                </a:lnTo>
                <a:lnTo>
                  <a:pt x="68050" y="52880"/>
                </a:lnTo>
                <a:lnTo>
                  <a:pt x="68050" y="52850"/>
                </a:lnTo>
                <a:lnTo>
                  <a:pt x="68040" y="52850"/>
                </a:lnTo>
                <a:lnTo>
                  <a:pt x="68040" y="52820"/>
                </a:lnTo>
                <a:lnTo>
                  <a:pt x="68020" y="52820"/>
                </a:lnTo>
                <a:lnTo>
                  <a:pt x="68020" y="52790"/>
                </a:lnTo>
                <a:lnTo>
                  <a:pt x="68010" y="52790"/>
                </a:lnTo>
                <a:lnTo>
                  <a:pt x="68010" y="52760"/>
                </a:lnTo>
                <a:lnTo>
                  <a:pt x="68000" y="52760"/>
                </a:lnTo>
                <a:lnTo>
                  <a:pt x="68000" y="52740"/>
                </a:lnTo>
                <a:lnTo>
                  <a:pt x="67940" y="52740"/>
                </a:lnTo>
                <a:lnTo>
                  <a:pt x="67940" y="52760"/>
                </a:lnTo>
                <a:lnTo>
                  <a:pt x="67910" y="52760"/>
                </a:lnTo>
                <a:lnTo>
                  <a:pt x="67910" y="52770"/>
                </a:lnTo>
                <a:lnTo>
                  <a:pt x="67890" y="52770"/>
                </a:lnTo>
                <a:lnTo>
                  <a:pt x="67890" y="52800"/>
                </a:lnTo>
                <a:lnTo>
                  <a:pt x="67850" y="52800"/>
                </a:lnTo>
                <a:lnTo>
                  <a:pt x="67850" y="52820"/>
                </a:lnTo>
                <a:lnTo>
                  <a:pt x="67820" y="52820"/>
                </a:lnTo>
                <a:lnTo>
                  <a:pt x="67820" y="52830"/>
                </a:lnTo>
                <a:lnTo>
                  <a:pt x="67830" y="52830"/>
                </a:lnTo>
                <a:lnTo>
                  <a:pt x="67830" y="52850"/>
                </a:lnTo>
                <a:lnTo>
                  <a:pt x="67850" y="52850"/>
                </a:lnTo>
                <a:lnTo>
                  <a:pt x="67850" y="52920"/>
                </a:lnTo>
                <a:lnTo>
                  <a:pt x="67860" y="52920"/>
                </a:lnTo>
                <a:lnTo>
                  <a:pt x="67860" y="52950"/>
                </a:lnTo>
                <a:lnTo>
                  <a:pt x="67870" y="52950"/>
                </a:lnTo>
                <a:lnTo>
                  <a:pt x="67870" y="52970"/>
                </a:lnTo>
                <a:lnTo>
                  <a:pt x="67890" y="52970"/>
                </a:lnTo>
                <a:lnTo>
                  <a:pt x="67890" y="52980"/>
                </a:lnTo>
                <a:lnTo>
                  <a:pt x="67900" y="52980"/>
                </a:lnTo>
                <a:lnTo>
                  <a:pt x="67900" y="53030"/>
                </a:lnTo>
                <a:lnTo>
                  <a:pt x="67910" y="53030"/>
                </a:lnTo>
                <a:lnTo>
                  <a:pt x="67910" y="53120"/>
                </a:lnTo>
                <a:lnTo>
                  <a:pt x="67960" y="53120"/>
                </a:lnTo>
                <a:lnTo>
                  <a:pt x="67960" y="53150"/>
                </a:lnTo>
                <a:lnTo>
                  <a:pt x="67970" y="53150"/>
                </a:lnTo>
                <a:lnTo>
                  <a:pt x="67970" y="53170"/>
                </a:lnTo>
                <a:lnTo>
                  <a:pt x="67980" y="53170"/>
                </a:lnTo>
                <a:lnTo>
                  <a:pt x="67980" y="53180"/>
                </a:lnTo>
                <a:lnTo>
                  <a:pt x="68000" y="53180"/>
                </a:lnTo>
                <a:lnTo>
                  <a:pt x="68000" y="53260"/>
                </a:lnTo>
                <a:lnTo>
                  <a:pt x="68010" y="53260"/>
                </a:lnTo>
                <a:lnTo>
                  <a:pt x="68010" y="53290"/>
                </a:lnTo>
                <a:lnTo>
                  <a:pt x="68020" y="53290"/>
                </a:lnTo>
                <a:lnTo>
                  <a:pt x="68020" y="53300"/>
                </a:lnTo>
                <a:lnTo>
                  <a:pt x="68010" y="53300"/>
                </a:lnTo>
                <a:lnTo>
                  <a:pt x="68010" y="53330"/>
                </a:lnTo>
                <a:lnTo>
                  <a:pt x="68000" y="53330"/>
                </a:lnTo>
                <a:lnTo>
                  <a:pt x="68000" y="53380"/>
                </a:lnTo>
                <a:lnTo>
                  <a:pt x="67980" y="53380"/>
                </a:lnTo>
                <a:lnTo>
                  <a:pt x="67980" y="53390"/>
                </a:lnTo>
                <a:lnTo>
                  <a:pt x="67910" y="53390"/>
                </a:lnTo>
                <a:lnTo>
                  <a:pt x="67910" y="53380"/>
                </a:lnTo>
                <a:lnTo>
                  <a:pt x="67900" y="53380"/>
                </a:lnTo>
                <a:lnTo>
                  <a:pt x="67900" y="53320"/>
                </a:lnTo>
                <a:lnTo>
                  <a:pt x="67890" y="53320"/>
                </a:lnTo>
                <a:lnTo>
                  <a:pt x="67890" y="53300"/>
                </a:lnTo>
                <a:lnTo>
                  <a:pt x="67870" y="53300"/>
                </a:lnTo>
                <a:lnTo>
                  <a:pt x="67870" y="53270"/>
                </a:lnTo>
                <a:lnTo>
                  <a:pt x="67860" y="53270"/>
                </a:lnTo>
                <a:lnTo>
                  <a:pt x="67860" y="53260"/>
                </a:lnTo>
                <a:lnTo>
                  <a:pt x="67850" y="53260"/>
                </a:lnTo>
                <a:lnTo>
                  <a:pt x="67850" y="53240"/>
                </a:lnTo>
                <a:lnTo>
                  <a:pt x="67830" y="53240"/>
                </a:lnTo>
                <a:lnTo>
                  <a:pt x="67830" y="53230"/>
                </a:lnTo>
                <a:lnTo>
                  <a:pt x="67800" y="53230"/>
                </a:lnTo>
                <a:lnTo>
                  <a:pt x="67800" y="53270"/>
                </a:lnTo>
                <a:lnTo>
                  <a:pt x="67790" y="53270"/>
                </a:lnTo>
                <a:lnTo>
                  <a:pt x="67790" y="53290"/>
                </a:lnTo>
                <a:lnTo>
                  <a:pt x="67780" y="53290"/>
                </a:lnTo>
                <a:lnTo>
                  <a:pt x="67780" y="53300"/>
                </a:lnTo>
                <a:lnTo>
                  <a:pt x="67720" y="53300"/>
                </a:lnTo>
                <a:lnTo>
                  <a:pt x="67720" y="53290"/>
                </a:lnTo>
                <a:lnTo>
                  <a:pt x="67670" y="53290"/>
                </a:lnTo>
                <a:lnTo>
                  <a:pt x="67670" y="53300"/>
                </a:lnTo>
                <a:lnTo>
                  <a:pt x="67630" y="53300"/>
                </a:lnTo>
                <a:lnTo>
                  <a:pt x="67630" y="53330"/>
                </a:lnTo>
                <a:lnTo>
                  <a:pt x="67610" y="53330"/>
                </a:lnTo>
                <a:lnTo>
                  <a:pt x="67610" y="53390"/>
                </a:lnTo>
                <a:lnTo>
                  <a:pt x="67630" y="53390"/>
                </a:lnTo>
                <a:lnTo>
                  <a:pt x="67630" y="53410"/>
                </a:lnTo>
                <a:lnTo>
                  <a:pt x="67680" y="53410"/>
                </a:lnTo>
                <a:lnTo>
                  <a:pt x="67680" y="53390"/>
                </a:lnTo>
                <a:lnTo>
                  <a:pt x="67710" y="53390"/>
                </a:lnTo>
                <a:lnTo>
                  <a:pt x="67710" y="53380"/>
                </a:lnTo>
                <a:lnTo>
                  <a:pt x="67740" y="53380"/>
                </a:lnTo>
                <a:lnTo>
                  <a:pt x="67740" y="53390"/>
                </a:lnTo>
                <a:lnTo>
                  <a:pt x="67720" y="53390"/>
                </a:lnTo>
                <a:lnTo>
                  <a:pt x="67720" y="53420"/>
                </a:lnTo>
                <a:lnTo>
                  <a:pt x="67710" y="53420"/>
                </a:lnTo>
                <a:lnTo>
                  <a:pt x="67710" y="53440"/>
                </a:lnTo>
                <a:lnTo>
                  <a:pt x="67700" y="53440"/>
                </a:lnTo>
                <a:lnTo>
                  <a:pt x="67700" y="53450"/>
                </a:lnTo>
                <a:lnTo>
                  <a:pt x="67650" y="53450"/>
                </a:lnTo>
                <a:lnTo>
                  <a:pt x="67650" y="53470"/>
                </a:lnTo>
                <a:lnTo>
                  <a:pt x="67640" y="53470"/>
                </a:lnTo>
                <a:lnTo>
                  <a:pt x="67640" y="53480"/>
                </a:lnTo>
                <a:lnTo>
                  <a:pt x="67650" y="53480"/>
                </a:lnTo>
                <a:lnTo>
                  <a:pt x="67650" y="53500"/>
                </a:lnTo>
                <a:lnTo>
                  <a:pt x="67640" y="53500"/>
                </a:lnTo>
                <a:lnTo>
                  <a:pt x="67640" y="53560"/>
                </a:lnTo>
                <a:lnTo>
                  <a:pt x="67650" y="53560"/>
                </a:lnTo>
                <a:lnTo>
                  <a:pt x="67650" y="53590"/>
                </a:lnTo>
                <a:lnTo>
                  <a:pt x="67670" y="53590"/>
                </a:lnTo>
                <a:lnTo>
                  <a:pt x="67670" y="53610"/>
                </a:lnTo>
                <a:lnTo>
                  <a:pt x="67700" y="53610"/>
                </a:lnTo>
                <a:lnTo>
                  <a:pt x="67700" y="53620"/>
                </a:lnTo>
                <a:lnTo>
                  <a:pt x="67710" y="53620"/>
                </a:lnTo>
                <a:lnTo>
                  <a:pt x="67710" y="53640"/>
                </a:lnTo>
                <a:lnTo>
                  <a:pt x="67720" y="53640"/>
                </a:lnTo>
                <a:lnTo>
                  <a:pt x="67720" y="53650"/>
                </a:lnTo>
                <a:lnTo>
                  <a:pt x="67740" y="53650"/>
                </a:lnTo>
                <a:lnTo>
                  <a:pt x="67740" y="53670"/>
                </a:lnTo>
                <a:lnTo>
                  <a:pt x="67760" y="53670"/>
                </a:lnTo>
                <a:lnTo>
                  <a:pt x="67760" y="53680"/>
                </a:lnTo>
                <a:lnTo>
                  <a:pt x="67850" y="53680"/>
                </a:lnTo>
                <a:lnTo>
                  <a:pt x="67850" y="53670"/>
                </a:lnTo>
                <a:lnTo>
                  <a:pt x="67870" y="53670"/>
                </a:lnTo>
                <a:lnTo>
                  <a:pt x="67870" y="53650"/>
                </a:lnTo>
                <a:lnTo>
                  <a:pt x="67900" y="53650"/>
                </a:lnTo>
                <a:lnTo>
                  <a:pt x="67900" y="53670"/>
                </a:lnTo>
                <a:lnTo>
                  <a:pt x="67960" y="53670"/>
                </a:lnTo>
                <a:lnTo>
                  <a:pt x="67960" y="53700"/>
                </a:lnTo>
                <a:lnTo>
                  <a:pt x="67940" y="53700"/>
                </a:lnTo>
                <a:lnTo>
                  <a:pt x="67940" y="53740"/>
                </a:lnTo>
                <a:lnTo>
                  <a:pt x="67960" y="53740"/>
                </a:lnTo>
                <a:lnTo>
                  <a:pt x="67960" y="53760"/>
                </a:lnTo>
                <a:lnTo>
                  <a:pt x="67970" y="53760"/>
                </a:lnTo>
                <a:lnTo>
                  <a:pt x="67970" y="53790"/>
                </a:lnTo>
                <a:lnTo>
                  <a:pt x="67980" y="53790"/>
                </a:lnTo>
                <a:lnTo>
                  <a:pt x="67980" y="53800"/>
                </a:lnTo>
                <a:lnTo>
                  <a:pt x="68000" y="53800"/>
                </a:lnTo>
                <a:lnTo>
                  <a:pt x="68000" y="53820"/>
                </a:lnTo>
                <a:lnTo>
                  <a:pt x="68010" y="53820"/>
                </a:lnTo>
                <a:lnTo>
                  <a:pt x="68010" y="53830"/>
                </a:lnTo>
                <a:lnTo>
                  <a:pt x="68040" y="53830"/>
                </a:lnTo>
                <a:lnTo>
                  <a:pt x="68040" y="53850"/>
                </a:lnTo>
                <a:lnTo>
                  <a:pt x="68090" y="53850"/>
                </a:lnTo>
                <a:lnTo>
                  <a:pt x="68090" y="53830"/>
                </a:lnTo>
                <a:lnTo>
                  <a:pt x="68110" y="53830"/>
                </a:lnTo>
                <a:lnTo>
                  <a:pt x="68110" y="53800"/>
                </a:lnTo>
                <a:lnTo>
                  <a:pt x="68120" y="53800"/>
                </a:lnTo>
                <a:lnTo>
                  <a:pt x="68120" y="53790"/>
                </a:lnTo>
                <a:lnTo>
                  <a:pt x="68230" y="53790"/>
                </a:lnTo>
                <a:lnTo>
                  <a:pt x="68230" y="53770"/>
                </a:lnTo>
                <a:lnTo>
                  <a:pt x="68240" y="53770"/>
                </a:lnTo>
                <a:lnTo>
                  <a:pt x="68240" y="53760"/>
                </a:lnTo>
                <a:lnTo>
                  <a:pt x="68230" y="53760"/>
                </a:lnTo>
                <a:lnTo>
                  <a:pt x="68230" y="53740"/>
                </a:lnTo>
                <a:lnTo>
                  <a:pt x="68120" y="53740"/>
                </a:lnTo>
                <a:lnTo>
                  <a:pt x="68120" y="53730"/>
                </a:lnTo>
                <a:lnTo>
                  <a:pt x="68110" y="53730"/>
                </a:lnTo>
                <a:lnTo>
                  <a:pt x="68110" y="53670"/>
                </a:lnTo>
                <a:lnTo>
                  <a:pt x="68120" y="53670"/>
                </a:lnTo>
                <a:lnTo>
                  <a:pt x="68120" y="53650"/>
                </a:lnTo>
                <a:lnTo>
                  <a:pt x="68130" y="53650"/>
                </a:lnTo>
                <a:lnTo>
                  <a:pt x="68130" y="53640"/>
                </a:lnTo>
                <a:lnTo>
                  <a:pt x="68150" y="53640"/>
                </a:lnTo>
                <a:lnTo>
                  <a:pt x="68150" y="53620"/>
                </a:lnTo>
                <a:lnTo>
                  <a:pt x="68260" y="53620"/>
                </a:lnTo>
                <a:lnTo>
                  <a:pt x="68260" y="53640"/>
                </a:lnTo>
                <a:lnTo>
                  <a:pt x="68270" y="53640"/>
                </a:lnTo>
                <a:lnTo>
                  <a:pt x="68270" y="53670"/>
                </a:lnTo>
                <a:lnTo>
                  <a:pt x="68290" y="53670"/>
                </a:lnTo>
                <a:lnTo>
                  <a:pt x="68290" y="53680"/>
                </a:lnTo>
                <a:lnTo>
                  <a:pt x="68300" y="53680"/>
                </a:lnTo>
                <a:lnTo>
                  <a:pt x="68300" y="53700"/>
                </a:lnTo>
                <a:lnTo>
                  <a:pt x="68340" y="53700"/>
                </a:lnTo>
                <a:lnTo>
                  <a:pt x="68340" y="53680"/>
                </a:lnTo>
                <a:lnTo>
                  <a:pt x="68350" y="53680"/>
                </a:lnTo>
                <a:lnTo>
                  <a:pt x="68350" y="53670"/>
                </a:lnTo>
                <a:lnTo>
                  <a:pt x="68370" y="53670"/>
                </a:lnTo>
                <a:lnTo>
                  <a:pt x="68370" y="53650"/>
                </a:lnTo>
                <a:lnTo>
                  <a:pt x="68380" y="53650"/>
                </a:lnTo>
                <a:lnTo>
                  <a:pt x="68380" y="53640"/>
                </a:lnTo>
                <a:lnTo>
                  <a:pt x="68400" y="53640"/>
                </a:lnTo>
                <a:lnTo>
                  <a:pt x="68400" y="53620"/>
                </a:lnTo>
                <a:lnTo>
                  <a:pt x="68410" y="53620"/>
                </a:lnTo>
                <a:lnTo>
                  <a:pt x="68410" y="53590"/>
                </a:lnTo>
                <a:lnTo>
                  <a:pt x="68420" y="53590"/>
                </a:lnTo>
                <a:lnTo>
                  <a:pt x="68420" y="53520"/>
                </a:lnTo>
                <a:lnTo>
                  <a:pt x="68450" y="53520"/>
                </a:lnTo>
                <a:lnTo>
                  <a:pt x="68450" y="53500"/>
                </a:lnTo>
                <a:lnTo>
                  <a:pt x="68480" y="53500"/>
                </a:lnTo>
                <a:lnTo>
                  <a:pt x="68480" y="53480"/>
                </a:lnTo>
                <a:lnTo>
                  <a:pt x="68510" y="53480"/>
                </a:lnTo>
                <a:lnTo>
                  <a:pt x="68510" y="53470"/>
                </a:lnTo>
                <a:lnTo>
                  <a:pt x="68520" y="53470"/>
                </a:lnTo>
                <a:lnTo>
                  <a:pt x="68520" y="53440"/>
                </a:lnTo>
                <a:lnTo>
                  <a:pt x="68560" y="53440"/>
                </a:lnTo>
                <a:lnTo>
                  <a:pt x="68560" y="53420"/>
                </a:lnTo>
                <a:lnTo>
                  <a:pt x="68590" y="53420"/>
                </a:lnTo>
                <a:lnTo>
                  <a:pt x="68590" y="53410"/>
                </a:lnTo>
                <a:lnTo>
                  <a:pt x="68600" y="53410"/>
                </a:lnTo>
                <a:lnTo>
                  <a:pt x="68600" y="53390"/>
                </a:lnTo>
                <a:lnTo>
                  <a:pt x="68620" y="53390"/>
                </a:lnTo>
                <a:lnTo>
                  <a:pt x="68620" y="53380"/>
                </a:lnTo>
                <a:lnTo>
                  <a:pt x="68630" y="53380"/>
                </a:lnTo>
                <a:lnTo>
                  <a:pt x="68630" y="53270"/>
                </a:lnTo>
                <a:lnTo>
                  <a:pt x="68620" y="53270"/>
                </a:lnTo>
                <a:lnTo>
                  <a:pt x="68620" y="53260"/>
                </a:lnTo>
                <a:lnTo>
                  <a:pt x="68670" y="53260"/>
                </a:lnTo>
                <a:lnTo>
                  <a:pt x="68670" y="53290"/>
                </a:lnTo>
                <a:lnTo>
                  <a:pt x="68680" y="53290"/>
                </a:lnTo>
                <a:lnTo>
                  <a:pt x="68680" y="53300"/>
                </a:lnTo>
                <a:lnTo>
                  <a:pt x="68710" y="53300"/>
                </a:lnTo>
                <a:lnTo>
                  <a:pt x="68710" y="53320"/>
                </a:lnTo>
                <a:lnTo>
                  <a:pt x="68780" y="53320"/>
                </a:lnTo>
                <a:lnTo>
                  <a:pt x="68780" y="53330"/>
                </a:lnTo>
                <a:lnTo>
                  <a:pt x="68790" y="53330"/>
                </a:lnTo>
                <a:lnTo>
                  <a:pt x="68790" y="53350"/>
                </a:lnTo>
                <a:lnTo>
                  <a:pt x="68810" y="53350"/>
                </a:lnTo>
                <a:lnTo>
                  <a:pt x="68810" y="53390"/>
                </a:lnTo>
                <a:lnTo>
                  <a:pt x="68880" y="53390"/>
                </a:lnTo>
                <a:lnTo>
                  <a:pt x="68880" y="53410"/>
                </a:lnTo>
                <a:lnTo>
                  <a:pt x="68890" y="53410"/>
                </a:lnTo>
                <a:lnTo>
                  <a:pt x="68890" y="53420"/>
                </a:lnTo>
                <a:lnTo>
                  <a:pt x="68970" y="53420"/>
                </a:lnTo>
                <a:lnTo>
                  <a:pt x="68970" y="53410"/>
                </a:lnTo>
                <a:lnTo>
                  <a:pt x="69040" y="53410"/>
                </a:lnTo>
                <a:lnTo>
                  <a:pt x="69040" y="53380"/>
                </a:lnTo>
                <a:lnTo>
                  <a:pt x="69050" y="53380"/>
                </a:lnTo>
                <a:lnTo>
                  <a:pt x="69050" y="53290"/>
                </a:lnTo>
                <a:lnTo>
                  <a:pt x="69040" y="53290"/>
                </a:lnTo>
                <a:lnTo>
                  <a:pt x="69040" y="53260"/>
                </a:lnTo>
                <a:lnTo>
                  <a:pt x="69030" y="53260"/>
                </a:lnTo>
                <a:lnTo>
                  <a:pt x="69030" y="53240"/>
                </a:lnTo>
                <a:lnTo>
                  <a:pt x="69040" y="53240"/>
                </a:lnTo>
                <a:lnTo>
                  <a:pt x="69040" y="53180"/>
                </a:lnTo>
                <a:lnTo>
                  <a:pt x="69050" y="53180"/>
                </a:lnTo>
                <a:lnTo>
                  <a:pt x="69050" y="53170"/>
                </a:lnTo>
                <a:lnTo>
                  <a:pt x="69070" y="53170"/>
                </a:lnTo>
                <a:lnTo>
                  <a:pt x="69070" y="53150"/>
                </a:lnTo>
                <a:lnTo>
                  <a:pt x="69050" y="53150"/>
                </a:lnTo>
                <a:lnTo>
                  <a:pt x="69050" y="53140"/>
                </a:lnTo>
                <a:lnTo>
                  <a:pt x="69040" y="53140"/>
                </a:lnTo>
                <a:lnTo>
                  <a:pt x="69040" y="53090"/>
                </a:lnTo>
                <a:lnTo>
                  <a:pt x="69050" y="53090"/>
                </a:lnTo>
                <a:lnTo>
                  <a:pt x="69050" y="53070"/>
                </a:lnTo>
                <a:lnTo>
                  <a:pt x="69070" y="53070"/>
                </a:lnTo>
                <a:lnTo>
                  <a:pt x="69070" y="53060"/>
                </a:lnTo>
                <a:lnTo>
                  <a:pt x="69100" y="53060"/>
                </a:lnTo>
                <a:lnTo>
                  <a:pt x="69100" y="53070"/>
                </a:lnTo>
                <a:lnTo>
                  <a:pt x="69140" y="53070"/>
                </a:lnTo>
                <a:lnTo>
                  <a:pt x="69140" y="53090"/>
                </a:lnTo>
                <a:lnTo>
                  <a:pt x="69160" y="53090"/>
                </a:lnTo>
                <a:lnTo>
                  <a:pt x="69160" y="53100"/>
                </a:lnTo>
                <a:lnTo>
                  <a:pt x="69210" y="53100"/>
                </a:lnTo>
                <a:lnTo>
                  <a:pt x="69210" y="53120"/>
                </a:lnTo>
                <a:lnTo>
                  <a:pt x="69230" y="53120"/>
                </a:lnTo>
                <a:lnTo>
                  <a:pt x="69230" y="53150"/>
                </a:lnTo>
                <a:lnTo>
                  <a:pt x="69250" y="53150"/>
                </a:lnTo>
                <a:lnTo>
                  <a:pt x="69250" y="53170"/>
                </a:lnTo>
                <a:lnTo>
                  <a:pt x="69260" y="53170"/>
                </a:lnTo>
                <a:lnTo>
                  <a:pt x="69260" y="53180"/>
                </a:lnTo>
                <a:lnTo>
                  <a:pt x="69270" y="53180"/>
                </a:lnTo>
                <a:lnTo>
                  <a:pt x="69270" y="53230"/>
                </a:lnTo>
                <a:lnTo>
                  <a:pt x="69260" y="53230"/>
                </a:lnTo>
                <a:lnTo>
                  <a:pt x="69260" y="53390"/>
                </a:lnTo>
                <a:lnTo>
                  <a:pt x="69230" y="53390"/>
                </a:lnTo>
                <a:lnTo>
                  <a:pt x="69230" y="53420"/>
                </a:lnTo>
                <a:lnTo>
                  <a:pt x="69220" y="53420"/>
                </a:lnTo>
                <a:lnTo>
                  <a:pt x="69220" y="53470"/>
                </a:lnTo>
                <a:lnTo>
                  <a:pt x="69210" y="53470"/>
                </a:lnTo>
                <a:lnTo>
                  <a:pt x="69210" y="53500"/>
                </a:lnTo>
                <a:lnTo>
                  <a:pt x="69190" y="53500"/>
                </a:lnTo>
                <a:lnTo>
                  <a:pt x="69190" y="53580"/>
                </a:lnTo>
                <a:lnTo>
                  <a:pt x="69210" y="53580"/>
                </a:lnTo>
                <a:lnTo>
                  <a:pt x="69210" y="53610"/>
                </a:lnTo>
                <a:lnTo>
                  <a:pt x="69220" y="53610"/>
                </a:lnTo>
                <a:lnTo>
                  <a:pt x="69220" y="53640"/>
                </a:lnTo>
                <a:lnTo>
                  <a:pt x="69230" y="53640"/>
                </a:lnTo>
                <a:lnTo>
                  <a:pt x="69230" y="53650"/>
                </a:lnTo>
                <a:lnTo>
                  <a:pt x="69250" y="53650"/>
                </a:lnTo>
                <a:lnTo>
                  <a:pt x="69250" y="53730"/>
                </a:lnTo>
                <a:lnTo>
                  <a:pt x="69230" y="53730"/>
                </a:lnTo>
                <a:lnTo>
                  <a:pt x="69230" y="53740"/>
                </a:lnTo>
                <a:lnTo>
                  <a:pt x="69220" y="53740"/>
                </a:lnTo>
                <a:lnTo>
                  <a:pt x="69220" y="53770"/>
                </a:lnTo>
                <a:lnTo>
                  <a:pt x="69230" y="53770"/>
                </a:lnTo>
                <a:lnTo>
                  <a:pt x="69230" y="53790"/>
                </a:lnTo>
                <a:lnTo>
                  <a:pt x="69270" y="53790"/>
                </a:lnTo>
                <a:lnTo>
                  <a:pt x="69270" y="53800"/>
                </a:lnTo>
                <a:lnTo>
                  <a:pt x="69340" y="53800"/>
                </a:lnTo>
                <a:lnTo>
                  <a:pt x="69340" y="53790"/>
                </a:lnTo>
                <a:lnTo>
                  <a:pt x="69370" y="53790"/>
                </a:lnTo>
                <a:lnTo>
                  <a:pt x="69370" y="53800"/>
                </a:lnTo>
                <a:lnTo>
                  <a:pt x="69360" y="53800"/>
                </a:lnTo>
                <a:lnTo>
                  <a:pt x="69360" y="53850"/>
                </a:lnTo>
                <a:lnTo>
                  <a:pt x="69370" y="53850"/>
                </a:lnTo>
                <a:lnTo>
                  <a:pt x="69370" y="53890"/>
                </a:lnTo>
                <a:lnTo>
                  <a:pt x="69380" y="53890"/>
                </a:lnTo>
                <a:lnTo>
                  <a:pt x="69380" y="53930"/>
                </a:lnTo>
                <a:lnTo>
                  <a:pt x="69430" y="53930"/>
                </a:lnTo>
                <a:lnTo>
                  <a:pt x="69430" y="53940"/>
                </a:lnTo>
                <a:lnTo>
                  <a:pt x="69440" y="53940"/>
                </a:lnTo>
                <a:lnTo>
                  <a:pt x="69440" y="53960"/>
                </a:lnTo>
                <a:lnTo>
                  <a:pt x="69450" y="53960"/>
                </a:lnTo>
                <a:lnTo>
                  <a:pt x="69450" y="53970"/>
                </a:lnTo>
                <a:lnTo>
                  <a:pt x="69520" y="53970"/>
                </a:lnTo>
                <a:lnTo>
                  <a:pt x="69520" y="53960"/>
                </a:lnTo>
                <a:lnTo>
                  <a:pt x="69580" y="53960"/>
                </a:lnTo>
                <a:lnTo>
                  <a:pt x="69580" y="53930"/>
                </a:lnTo>
                <a:lnTo>
                  <a:pt x="69660" y="53930"/>
                </a:lnTo>
                <a:lnTo>
                  <a:pt x="69660" y="53910"/>
                </a:lnTo>
                <a:lnTo>
                  <a:pt x="69690" y="53910"/>
                </a:lnTo>
                <a:lnTo>
                  <a:pt x="69690" y="53890"/>
                </a:lnTo>
                <a:lnTo>
                  <a:pt x="69700" y="53890"/>
                </a:lnTo>
                <a:lnTo>
                  <a:pt x="69700" y="53880"/>
                </a:lnTo>
                <a:lnTo>
                  <a:pt x="69730" y="53880"/>
                </a:lnTo>
                <a:lnTo>
                  <a:pt x="69730" y="53890"/>
                </a:lnTo>
                <a:lnTo>
                  <a:pt x="69740" y="53890"/>
                </a:lnTo>
                <a:lnTo>
                  <a:pt x="69740" y="53910"/>
                </a:lnTo>
                <a:lnTo>
                  <a:pt x="69800" y="53910"/>
                </a:lnTo>
                <a:lnTo>
                  <a:pt x="69800" y="53890"/>
                </a:lnTo>
                <a:lnTo>
                  <a:pt x="69810" y="53890"/>
                </a:lnTo>
                <a:lnTo>
                  <a:pt x="69810" y="53860"/>
                </a:lnTo>
                <a:lnTo>
                  <a:pt x="69820" y="53860"/>
                </a:lnTo>
                <a:lnTo>
                  <a:pt x="69820" y="53850"/>
                </a:lnTo>
                <a:lnTo>
                  <a:pt x="69840" y="53850"/>
                </a:lnTo>
                <a:lnTo>
                  <a:pt x="69840" y="53830"/>
                </a:lnTo>
                <a:lnTo>
                  <a:pt x="69850" y="53830"/>
                </a:lnTo>
                <a:lnTo>
                  <a:pt x="69850" y="53820"/>
                </a:lnTo>
                <a:lnTo>
                  <a:pt x="69880" y="53820"/>
                </a:lnTo>
                <a:lnTo>
                  <a:pt x="69880" y="53800"/>
                </a:lnTo>
                <a:lnTo>
                  <a:pt x="69890" y="53800"/>
                </a:lnTo>
                <a:lnTo>
                  <a:pt x="69890" y="53790"/>
                </a:lnTo>
                <a:lnTo>
                  <a:pt x="69910" y="53790"/>
                </a:lnTo>
                <a:lnTo>
                  <a:pt x="69910" y="53770"/>
                </a:lnTo>
                <a:lnTo>
                  <a:pt x="69920" y="53770"/>
                </a:lnTo>
                <a:lnTo>
                  <a:pt x="69920" y="53760"/>
                </a:lnTo>
                <a:lnTo>
                  <a:pt x="69930" y="53760"/>
                </a:lnTo>
                <a:lnTo>
                  <a:pt x="69930" y="53740"/>
                </a:lnTo>
                <a:lnTo>
                  <a:pt x="69950" y="53740"/>
                </a:lnTo>
                <a:lnTo>
                  <a:pt x="69950" y="53730"/>
                </a:lnTo>
                <a:lnTo>
                  <a:pt x="69960" y="53730"/>
                </a:lnTo>
                <a:lnTo>
                  <a:pt x="69960" y="53710"/>
                </a:lnTo>
                <a:lnTo>
                  <a:pt x="69970" y="53710"/>
                </a:lnTo>
                <a:lnTo>
                  <a:pt x="69970" y="53700"/>
                </a:lnTo>
                <a:lnTo>
                  <a:pt x="69990" y="53700"/>
                </a:lnTo>
                <a:lnTo>
                  <a:pt x="69990" y="53680"/>
                </a:lnTo>
                <a:lnTo>
                  <a:pt x="70000" y="53680"/>
                </a:lnTo>
                <a:lnTo>
                  <a:pt x="70000" y="53670"/>
                </a:lnTo>
                <a:lnTo>
                  <a:pt x="70020" y="53670"/>
                </a:lnTo>
                <a:lnTo>
                  <a:pt x="70020" y="53650"/>
                </a:lnTo>
                <a:lnTo>
                  <a:pt x="70030" y="53650"/>
                </a:lnTo>
                <a:lnTo>
                  <a:pt x="70030" y="53640"/>
                </a:lnTo>
                <a:lnTo>
                  <a:pt x="70040" y="53640"/>
                </a:lnTo>
                <a:lnTo>
                  <a:pt x="70040" y="53610"/>
                </a:lnTo>
                <a:lnTo>
                  <a:pt x="70060" y="53610"/>
                </a:lnTo>
                <a:lnTo>
                  <a:pt x="70060" y="53590"/>
                </a:lnTo>
                <a:lnTo>
                  <a:pt x="70070" y="53590"/>
                </a:lnTo>
                <a:lnTo>
                  <a:pt x="70070" y="53580"/>
                </a:lnTo>
                <a:lnTo>
                  <a:pt x="70080" y="53580"/>
                </a:lnTo>
                <a:lnTo>
                  <a:pt x="70080" y="53560"/>
                </a:lnTo>
                <a:lnTo>
                  <a:pt x="70100" y="53560"/>
                </a:lnTo>
                <a:lnTo>
                  <a:pt x="70100" y="53550"/>
                </a:lnTo>
                <a:lnTo>
                  <a:pt x="70110" y="53550"/>
                </a:lnTo>
                <a:lnTo>
                  <a:pt x="70110" y="53530"/>
                </a:lnTo>
                <a:lnTo>
                  <a:pt x="70130" y="53530"/>
                </a:lnTo>
                <a:lnTo>
                  <a:pt x="70130" y="53520"/>
                </a:lnTo>
                <a:lnTo>
                  <a:pt x="70140" y="53520"/>
                </a:lnTo>
                <a:lnTo>
                  <a:pt x="70140" y="53500"/>
                </a:lnTo>
                <a:lnTo>
                  <a:pt x="70150" y="53500"/>
                </a:lnTo>
                <a:lnTo>
                  <a:pt x="70150" y="53480"/>
                </a:lnTo>
                <a:lnTo>
                  <a:pt x="70170" y="53480"/>
                </a:lnTo>
                <a:lnTo>
                  <a:pt x="70170" y="53450"/>
                </a:lnTo>
                <a:lnTo>
                  <a:pt x="70180" y="53450"/>
                </a:lnTo>
                <a:lnTo>
                  <a:pt x="70180" y="53440"/>
                </a:lnTo>
                <a:lnTo>
                  <a:pt x="70190" y="53440"/>
                </a:lnTo>
                <a:lnTo>
                  <a:pt x="70190" y="53420"/>
                </a:lnTo>
                <a:lnTo>
                  <a:pt x="70210" y="53420"/>
                </a:lnTo>
                <a:lnTo>
                  <a:pt x="70210" y="53390"/>
                </a:lnTo>
                <a:lnTo>
                  <a:pt x="70220" y="53390"/>
                </a:lnTo>
                <a:lnTo>
                  <a:pt x="70220" y="53380"/>
                </a:lnTo>
                <a:lnTo>
                  <a:pt x="70240" y="53380"/>
                </a:lnTo>
                <a:lnTo>
                  <a:pt x="70240" y="53350"/>
                </a:lnTo>
                <a:lnTo>
                  <a:pt x="70250" y="53350"/>
                </a:lnTo>
                <a:lnTo>
                  <a:pt x="70250" y="53320"/>
                </a:lnTo>
                <a:lnTo>
                  <a:pt x="70260" y="53320"/>
                </a:lnTo>
                <a:lnTo>
                  <a:pt x="70260" y="53290"/>
                </a:lnTo>
                <a:lnTo>
                  <a:pt x="70280" y="53290"/>
                </a:lnTo>
                <a:lnTo>
                  <a:pt x="70280" y="53260"/>
                </a:lnTo>
                <a:lnTo>
                  <a:pt x="70290" y="53260"/>
                </a:lnTo>
                <a:lnTo>
                  <a:pt x="70290" y="53240"/>
                </a:lnTo>
                <a:lnTo>
                  <a:pt x="70300" y="53240"/>
                </a:lnTo>
                <a:lnTo>
                  <a:pt x="70300" y="53210"/>
                </a:lnTo>
                <a:lnTo>
                  <a:pt x="70320" y="53210"/>
                </a:lnTo>
                <a:lnTo>
                  <a:pt x="70320" y="53180"/>
                </a:lnTo>
                <a:lnTo>
                  <a:pt x="70330" y="53180"/>
                </a:lnTo>
                <a:lnTo>
                  <a:pt x="70330" y="53150"/>
                </a:lnTo>
                <a:lnTo>
                  <a:pt x="70350" y="53150"/>
                </a:lnTo>
                <a:lnTo>
                  <a:pt x="70350" y="53060"/>
                </a:lnTo>
                <a:lnTo>
                  <a:pt x="70360" y="53060"/>
                </a:lnTo>
                <a:lnTo>
                  <a:pt x="70360" y="53040"/>
                </a:lnTo>
                <a:lnTo>
                  <a:pt x="70390" y="53040"/>
                </a:lnTo>
                <a:lnTo>
                  <a:pt x="70390" y="53030"/>
                </a:lnTo>
                <a:lnTo>
                  <a:pt x="70440" y="53030"/>
                </a:lnTo>
                <a:lnTo>
                  <a:pt x="70440" y="53010"/>
                </a:lnTo>
                <a:lnTo>
                  <a:pt x="70480" y="53010"/>
                </a:lnTo>
                <a:lnTo>
                  <a:pt x="70480" y="53000"/>
                </a:lnTo>
                <a:lnTo>
                  <a:pt x="70510" y="53000"/>
                </a:lnTo>
                <a:lnTo>
                  <a:pt x="70510" y="52980"/>
                </a:lnTo>
                <a:lnTo>
                  <a:pt x="70540" y="52980"/>
                </a:lnTo>
                <a:lnTo>
                  <a:pt x="70540" y="52970"/>
                </a:lnTo>
                <a:lnTo>
                  <a:pt x="70630" y="52970"/>
                </a:lnTo>
                <a:lnTo>
                  <a:pt x="70630" y="52980"/>
                </a:lnTo>
                <a:lnTo>
                  <a:pt x="70650" y="52980"/>
                </a:lnTo>
                <a:lnTo>
                  <a:pt x="70650" y="53010"/>
                </a:lnTo>
                <a:lnTo>
                  <a:pt x="70660" y="53010"/>
                </a:lnTo>
                <a:lnTo>
                  <a:pt x="70660" y="53060"/>
                </a:lnTo>
                <a:lnTo>
                  <a:pt x="70680" y="53060"/>
                </a:lnTo>
                <a:lnTo>
                  <a:pt x="70680" y="53100"/>
                </a:lnTo>
                <a:lnTo>
                  <a:pt x="70690" y="53100"/>
                </a:lnTo>
                <a:lnTo>
                  <a:pt x="70690" y="53140"/>
                </a:lnTo>
                <a:lnTo>
                  <a:pt x="70700" y="53140"/>
                </a:lnTo>
                <a:lnTo>
                  <a:pt x="70700" y="53170"/>
                </a:lnTo>
                <a:lnTo>
                  <a:pt x="70720" y="53170"/>
                </a:lnTo>
                <a:lnTo>
                  <a:pt x="70720" y="53200"/>
                </a:lnTo>
                <a:lnTo>
                  <a:pt x="70730" y="53200"/>
                </a:lnTo>
                <a:lnTo>
                  <a:pt x="70730" y="53240"/>
                </a:lnTo>
                <a:lnTo>
                  <a:pt x="70740" y="53240"/>
                </a:lnTo>
                <a:lnTo>
                  <a:pt x="70740" y="53290"/>
                </a:lnTo>
                <a:lnTo>
                  <a:pt x="70760" y="53290"/>
                </a:lnTo>
                <a:lnTo>
                  <a:pt x="70760" y="53320"/>
                </a:lnTo>
                <a:lnTo>
                  <a:pt x="70770" y="53320"/>
                </a:lnTo>
                <a:lnTo>
                  <a:pt x="70770" y="53350"/>
                </a:lnTo>
                <a:lnTo>
                  <a:pt x="70790" y="53350"/>
                </a:lnTo>
                <a:lnTo>
                  <a:pt x="70790" y="53360"/>
                </a:lnTo>
                <a:lnTo>
                  <a:pt x="70800" y="53360"/>
                </a:lnTo>
                <a:lnTo>
                  <a:pt x="70800" y="53380"/>
                </a:lnTo>
                <a:lnTo>
                  <a:pt x="70810" y="53380"/>
                </a:lnTo>
                <a:lnTo>
                  <a:pt x="70810" y="53390"/>
                </a:lnTo>
                <a:lnTo>
                  <a:pt x="70840" y="53390"/>
                </a:lnTo>
                <a:lnTo>
                  <a:pt x="70840" y="53410"/>
                </a:lnTo>
                <a:lnTo>
                  <a:pt x="70850" y="53410"/>
                </a:lnTo>
                <a:lnTo>
                  <a:pt x="70850" y="53420"/>
                </a:lnTo>
                <a:lnTo>
                  <a:pt x="70870" y="53420"/>
                </a:lnTo>
                <a:lnTo>
                  <a:pt x="70870" y="53450"/>
                </a:lnTo>
                <a:lnTo>
                  <a:pt x="70880" y="53450"/>
                </a:lnTo>
                <a:lnTo>
                  <a:pt x="70880" y="53500"/>
                </a:lnTo>
                <a:lnTo>
                  <a:pt x="70890" y="53500"/>
                </a:lnTo>
                <a:lnTo>
                  <a:pt x="70890" y="53530"/>
                </a:lnTo>
                <a:lnTo>
                  <a:pt x="70910" y="53530"/>
                </a:lnTo>
                <a:lnTo>
                  <a:pt x="70910" y="53580"/>
                </a:lnTo>
                <a:lnTo>
                  <a:pt x="70920" y="53580"/>
                </a:lnTo>
                <a:lnTo>
                  <a:pt x="70920" y="53710"/>
                </a:lnTo>
                <a:lnTo>
                  <a:pt x="70940" y="53710"/>
                </a:lnTo>
                <a:lnTo>
                  <a:pt x="70940" y="53740"/>
                </a:lnTo>
                <a:lnTo>
                  <a:pt x="70950" y="53740"/>
                </a:lnTo>
                <a:lnTo>
                  <a:pt x="70950" y="53770"/>
                </a:lnTo>
                <a:lnTo>
                  <a:pt x="70960" y="53770"/>
                </a:lnTo>
                <a:lnTo>
                  <a:pt x="70960" y="53800"/>
                </a:lnTo>
                <a:lnTo>
                  <a:pt x="70980" y="53800"/>
                </a:lnTo>
                <a:lnTo>
                  <a:pt x="70980" y="53830"/>
                </a:lnTo>
                <a:lnTo>
                  <a:pt x="70990" y="53830"/>
                </a:lnTo>
                <a:lnTo>
                  <a:pt x="70990" y="53860"/>
                </a:lnTo>
                <a:lnTo>
                  <a:pt x="71000" y="53860"/>
                </a:lnTo>
                <a:lnTo>
                  <a:pt x="71000" y="53890"/>
                </a:lnTo>
                <a:lnTo>
                  <a:pt x="71020" y="53890"/>
                </a:lnTo>
                <a:lnTo>
                  <a:pt x="71020" y="53930"/>
                </a:lnTo>
                <a:lnTo>
                  <a:pt x="71030" y="53930"/>
                </a:lnTo>
                <a:lnTo>
                  <a:pt x="71030" y="53960"/>
                </a:lnTo>
                <a:lnTo>
                  <a:pt x="71050" y="53960"/>
                </a:lnTo>
                <a:lnTo>
                  <a:pt x="71050" y="53990"/>
                </a:lnTo>
                <a:lnTo>
                  <a:pt x="71060" y="53990"/>
                </a:lnTo>
                <a:lnTo>
                  <a:pt x="71060" y="54030"/>
                </a:lnTo>
                <a:lnTo>
                  <a:pt x="71070" y="54030"/>
                </a:lnTo>
                <a:lnTo>
                  <a:pt x="71070" y="54060"/>
                </a:lnTo>
                <a:lnTo>
                  <a:pt x="71090" y="54060"/>
                </a:lnTo>
                <a:lnTo>
                  <a:pt x="71090" y="54110"/>
                </a:lnTo>
                <a:lnTo>
                  <a:pt x="71100" y="54110"/>
                </a:lnTo>
                <a:lnTo>
                  <a:pt x="71100" y="54140"/>
                </a:lnTo>
                <a:lnTo>
                  <a:pt x="71110" y="54140"/>
                </a:lnTo>
                <a:lnTo>
                  <a:pt x="71110" y="54170"/>
                </a:lnTo>
                <a:lnTo>
                  <a:pt x="71130" y="54170"/>
                </a:lnTo>
                <a:lnTo>
                  <a:pt x="71130" y="54210"/>
                </a:lnTo>
                <a:lnTo>
                  <a:pt x="71140" y="54210"/>
                </a:lnTo>
                <a:lnTo>
                  <a:pt x="71140" y="54240"/>
                </a:lnTo>
                <a:lnTo>
                  <a:pt x="71160" y="54240"/>
                </a:lnTo>
                <a:lnTo>
                  <a:pt x="71160" y="54270"/>
                </a:lnTo>
                <a:lnTo>
                  <a:pt x="71170" y="54270"/>
                </a:lnTo>
                <a:lnTo>
                  <a:pt x="71170" y="54320"/>
                </a:lnTo>
                <a:lnTo>
                  <a:pt x="71180" y="54320"/>
                </a:lnTo>
                <a:lnTo>
                  <a:pt x="71180" y="54350"/>
                </a:lnTo>
                <a:lnTo>
                  <a:pt x="71200" y="54350"/>
                </a:lnTo>
                <a:lnTo>
                  <a:pt x="71200" y="54380"/>
                </a:lnTo>
                <a:lnTo>
                  <a:pt x="71210" y="54380"/>
                </a:lnTo>
                <a:lnTo>
                  <a:pt x="71210" y="54430"/>
                </a:lnTo>
                <a:lnTo>
                  <a:pt x="71220" y="54430"/>
                </a:lnTo>
                <a:lnTo>
                  <a:pt x="71220" y="54460"/>
                </a:lnTo>
                <a:lnTo>
                  <a:pt x="71240" y="54460"/>
                </a:lnTo>
                <a:lnTo>
                  <a:pt x="71240" y="54500"/>
                </a:lnTo>
                <a:lnTo>
                  <a:pt x="71250" y="54500"/>
                </a:lnTo>
                <a:lnTo>
                  <a:pt x="71250" y="54530"/>
                </a:lnTo>
                <a:lnTo>
                  <a:pt x="71270" y="54530"/>
                </a:lnTo>
                <a:lnTo>
                  <a:pt x="71270" y="54560"/>
                </a:lnTo>
                <a:lnTo>
                  <a:pt x="71280" y="54560"/>
                </a:lnTo>
                <a:lnTo>
                  <a:pt x="71280" y="54610"/>
                </a:lnTo>
                <a:lnTo>
                  <a:pt x="71290" y="54610"/>
                </a:lnTo>
                <a:lnTo>
                  <a:pt x="71290" y="54640"/>
                </a:lnTo>
                <a:lnTo>
                  <a:pt x="71310" y="54640"/>
                </a:lnTo>
                <a:lnTo>
                  <a:pt x="71310" y="54670"/>
                </a:lnTo>
                <a:lnTo>
                  <a:pt x="71320" y="54670"/>
                </a:lnTo>
                <a:lnTo>
                  <a:pt x="71320" y="54730"/>
                </a:lnTo>
                <a:lnTo>
                  <a:pt x="71330" y="54730"/>
                </a:lnTo>
                <a:lnTo>
                  <a:pt x="71330" y="54760"/>
                </a:lnTo>
                <a:lnTo>
                  <a:pt x="71350" y="54760"/>
                </a:lnTo>
                <a:lnTo>
                  <a:pt x="71350" y="54780"/>
                </a:lnTo>
                <a:lnTo>
                  <a:pt x="71360" y="54780"/>
                </a:lnTo>
                <a:lnTo>
                  <a:pt x="71360" y="54790"/>
                </a:lnTo>
                <a:lnTo>
                  <a:pt x="71380" y="54790"/>
                </a:lnTo>
                <a:lnTo>
                  <a:pt x="71380" y="54810"/>
                </a:lnTo>
                <a:lnTo>
                  <a:pt x="71390" y="54810"/>
                </a:lnTo>
                <a:lnTo>
                  <a:pt x="71390" y="54820"/>
                </a:lnTo>
                <a:lnTo>
                  <a:pt x="71400" y="54820"/>
                </a:lnTo>
                <a:lnTo>
                  <a:pt x="71400" y="54840"/>
                </a:lnTo>
                <a:lnTo>
                  <a:pt x="71420" y="54840"/>
                </a:lnTo>
                <a:lnTo>
                  <a:pt x="71420" y="54850"/>
                </a:lnTo>
                <a:lnTo>
                  <a:pt x="71430" y="54850"/>
                </a:lnTo>
                <a:lnTo>
                  <a:pt x="71430" y="54870"/>
                </a:lnTo>
                <a:lnTo>
                  <a:pt x="71440" y="54870"/>
                </a:lnTo>
                <a:lnTo>
                  <a:pt x="71440" y="54880"/>
                </a:lnTo>
                <a:lnTo>
                  <a:pt x="71460" y="54880"/>
                </a:lnTo>
                <a:lnTo>
                  <a:pt x="71460" y="54910"/>
                </a:lnTo>
                <a:lnTo>
                  <a:pt x="71470" y="54910"/>
                </a:lnTo>
                <a:lnTo>
                  <a:pt x="71470" y="54930"/>
                </a:lnTo>
                <a:lnTo>
                  <a:pt x="71490" y="54930"/>
                </a:lnTo>
                <a:lnTo>
                  <a:pt x="71490" y="55000"/>
                </a:lnTo>
                <a:lnTo>
                  <a:pt x="71500" y="55000"/>
                </a:lnTo>
                <a:lnTo>
                  <a:pt x="71500" y="55170"/>
                </a:lnTo>
                <a:lnTo>
                  <a:pt x="71490" y="55170"/>
                </a:lnTo>
                <a:lnTo>
                  <a:pt x="71490" y="55190"/>
                </a:lnTo>
                <a:lnTo>
                  <a:pt x="71470" y="55190"/>
                </a:lnTo>
                <a:lnTo>
                  <a:pt x="71470" y="55170"/>
                </a:lnTo>
                <a:lnTo>
                  <a:pt x="71460" y="55170"/>
                </a:lnTo>
                <a:lnTo>
                  <a:pt x="71460" y="55000"/>
                </a:lnTo>
                <a:lnTo>
                  <a:pt x="71440" y="55000"/>
                </a:lnTo>
                <a:lnTo>
                  <a:pt x="71440" y="54930"/>
                </a:lnTo>
                <a:lnTo>
                  <a:pt x="71430" y="54930"/>
                </a:lnTo>
                <a:lnTo>
                  <a:pt x="71430" y="54910"/>
                </a:lnTo>
                <a:lnTo>
                  <a:pt x="71420" y="54910"/>
                </a:lnTo>
                <a:lnTo>
                  <a:pt x="71420" y="54880"/>
                </a:lnTo>
                <a:lnTo>
                  <a:pt x="71400" y="54880"/>
                </a:lnTo>
                <a:lnTo>
                  <a:pt x="71400" y="54870"/>
                </a:lnTo>
                <a:lnTo>
                  <a:pt x="71390" y="54870"/>
                </a:lnTo>
                <a:lnTo>
                  <a:pt x="71390" y="54850"/>
                </a:lnTo>
                <a:lnTo>
                  <a:pt x="71380" y="54850"/>
                </a:lnTo>
                <a:lnTo>
                  <a:pt x="71380" y="54840"/>
                </a:lnTo>
                <a:lnTo>
                  <a:pt x="71360" y="54840"/>
                </a:lnTo>
                <a:lnTo>
                  <a:pt x="71360" y="54820"/>
                </a:lnTo>
                <a:lnTo>
                  <a:pt x="71350" y="54820"/>
                </a:lnTo>
                <a:lnTo>
                  <a:pt x="71350" y="54810"/>
                </a:lnTo>
                <a:lnTo>
                  <a:pt x="71320" y="54810"/>
                </a:lnTo>
                <a:lnTo>
                  <a:pt x="71320" y="54790"/>
                </a:lnTo>
                <a:lnTo>
                  <a:pt x="71310" y="54790"/>
                </a:lnTo>
                <a:lnTo>
                  <a:pt x="71310" y="54780"/>
                </a:lnTo>
                <a:lnTo>
                  <a:pt x="71290" y="54780"/>
                </a:lnTo>
                <a:lnTo>
                  <a:pt x="71290" y="54730"/>
                </a:lnTo>
                <a:lnTo>
                  <a:pt x="71280" y="54730"/>
                </a:lnTo>
                <a:lnTo>
                  <a:pt x="71280" y="54670"/>
                </a:lnTo>
                <a:lnTo>
                  <a:pt x="71270" y="54670"/>
                </a:lnTo>
                <a:lnTo>
                  <a:pt x="71270" y="54640"/>
                </a:lnTo>
                <a:lnTo>
                  <a:pt x="71250" y="54640"/>
                </a:lnTo>
                <a:lnTo>
                  <a:pt x="71250" y="54610"/>
                </a:lnTo>
                <a:lnTo>
                  <a:pt x="71240" y="54610"/>
                </a:lnTo>
                <a:lnTo>
                  <a:pt x="71240" y="54560"/>
                </a:lnTo>
                <a:lnTo>
                  <a:pt x="71220" y="54560"/>
                </a:lnTo>
                <a:lnTo>
                  <a:pt x="71220" y="54530"/>
                </a:lnTo>
                <a:lnTo>
                  <a:pt x="71210" y="54530"/>
                </a:lnTo>
                <a:lnTo>
                  <a:pt x="71210" y="54500"/>
                </a:lnTo>
                <a:lnTo>
                  <a:pt x="71200" y="54500"/>
                </a:lnTo>
                <a:lnTo>
                  <a:pt x="71200" y="54460"/>
                </a:lnTo>
                <a:lnTo>
                  <a:pt x="71180" y="54460"/>
                </a:lnTo>
                <a:lnTo>
                  <a:pt x="71180" y="54430"/>
                </a:lnTo>
                <a:lnTo>
                  <a:pt x="71170" y="54430"/>
                </a:lnTo>
                <a:lnTo>
                  <a:pt x="71170" y="54380"/>
                </a:lnTo>
                <a:lnTo>
                  <a:pt x="71160" y="54380"/>
                </a:lnTo>
                <a:lnTo>
                  <a:pt x="71160" y="54350"/>
                </a:lnTo>
                <a:lnTo>
                  <a:pt x="71140" y="54350"/>
                </a:lnTo>
                <a:lnTo>
                  <a:pt x="71140" y="54320"/>
                </a:lnTo>
                <a:lnTo>
                  <a:pt x="71130" y="54320"/>
                </a:lnTo>
                <a:lnTo>
                  <a:pt x="71130" y="54270"/>
                </a:lnTo>
                <a:lnTo>
                  <a:pt x="71110" y="54270"/>
                </a:lnTo>
                <a:lnTo>
                  <a:pt x="71110" y="54240"/>
                </a:lnTo>
                <a:lnTo>
                  <a:pt x="71100" y="54240"/>
                </a:lnTo>
                <a:lnTo>
                  <a:pt x="71100" y="54210"/>
                </a:lnTo>
                <a:lnTo>
                  <a:pt x="71090" y="54210"/>
                </a:lnTo>
                <a:lnTo>
                  <a:pt x="71090" y="54170"/>
                </a:lnTo>
                <a:lnTo>
                  <a:pt x="71070" y="54170"/>
                </a:lnTo>
                <a:lnTo>
                  <a:pt x="71070" y="54140"/>
                </a:lnTo>
                <a:lnTo>
                  <a:pt x="71060" y="54140"/>
                </a:lnTo>
                <a:lnTo>
                  <a:pt x="71060" y="54110"/>
                </a:lnTo>
                <a:lnTo>
                  <a:pt x="71050" y="54110"/>
                </a:lnTo>
                <a:lnTo>
                  <a:pt x="71050" y="54060"/>
                </a:lnTo>
                <a:lnTo>
                  <a:pt x="71030" y="54060"/>
                </a:lnTo>
                <a:lnTo>
                  <a:pt x="71030" y="54030"/>
                </a:lnTo>
                <a:lnTo>
                  <a:pt x="71020" y="54030"/>
                </a:lnTo>
                <a:lnTo>
                  <a:pt x="71020" y="53990"/>
                </a:lnTo>
                <a:lnTo>
                  <a:pt x="71000" y="53990"/>
                </a:lnTo>
                <a:lnTo>
                  <a:pt x="71000" y="53960"/>
                </a:lnTo>
                <a:lnTo>
                  <a:pt x="70990" y="53960"/>
                </a:lnTo>
                <a:lnTo>
                  <a:pt x="70990" y="53930"/>
                </a:lnTo>
                <a:lnTo>
                  <a:pt x="70980" y="53930"/>
                </a:lnTo>
                <a:lnTo>
                  <a:pt x="70980" y="53890"/>
                </a:lnTo>
                <a:lnTo>
                  <a:pt x="70960" y="53890"/>
                </a:lnTo>
                <a:lnTo>
                  <a:pt x="70960" y="53860"/>
                </a:lnTo>
                <a:lnTo>
                  <a:pt x="70950" y="53860"/>
                </a:lnTo>
                <a:lnTo>
                  <a:pt x="70950" y="53830"/>
                </a:lnTo>
                <a:lnTo>
                  <a:pt x="70940" y="53830"/>
                </a:lnTo>
                <a:lnTo>
                  <a:pt x="70940" y="53800"/>
                </a:lnTo>
                <a:lnTo>
                  <a:pt x="70920" y="53800"/>
                </a:lnTo>
                <a:lnTo>
                  <a:pt x="70920" y="53770"/>
                </a:lnTo>
                <a:lnTo>
                  <a:pt x="70910" y="53770"/>
                </a:lnTo>
                <a:lnTo>
                  <a:pt x="70910" y="53740"/>
                </a:lnTo>
                <a:lnTo>
                  <a:pt x="70890" y="53740"/>
                </a:lnTo>
                <a:lnTo>
                  <a:pt x="70890" y="53710"/>
                </a:lnTo>
                <a:lnTo>
                  <a:pt x="70880" y="53710"/>
                </a:lnTo>
                <a:lnTo>
                  <a:pt x="70880" y="53580"/>
                </a:lnTo>
                <a:lnTo>
                  <a:pt x="70870" y="53580"/>
                </a:lnTo>
                <a:lnTo>
                  <a:pt x="70870" y="53530"/>
                </a:lnTo>
                <a:lnTo>
                  <a:pt x="70850" y="53530"/>
                </a:lnTo>
                <a:lnTo>
                  <a:pt x="70850" y="53500"/>
                </a:lnTo>
                <a:lnTo>
                  <a:pt x="70840" y="53500"/>
                </a:lnTo>
                <a:lnTo>
                  <a:pt x="70840" y="53450"/>
                </a:lnTo>
                <a:lnTo>
                  <a:pt x="70830" y="53450"/>
                </a:lnTo>
                <a:lnTo>
                  <a:pt x="70830" y="53440"/>
                </a:lnTo>
                <a:lnTo>
                  <a:pt x="70810" y="53440"/>
                </a:lnTo>
                <a:lnTo>
                  <a:pt x="70810" y="53420"/>
                </a:lnTo>
                <a:lnTo>
                  <a:pt x="70800" y="53420"/>
                </a:lnTo>
                <a:lnTo>
                  <a:pt x="70800" y="53410"/>
                </a:lnTo>
                <a:lnTo>
                  <a:pt x="70790" y="53410"/>
                </a:lnTo>
                <a:lnTo>
                  <a:pt x="70790" y="53390"/>
                </a:lnTo>
                <a:lnTo>
                  <a:pt x="70770" y="53390"/>
                </a:lnTo>
                <a:lnTo>
                  <a:pt x="70770" y="53380"/>
                </a:lnTo>
                <a:lnTo>
                  <a:pt x="70760" y="53380"/>
                </a:lnTo>
                <a:lnTo>
                  <a:pt x="70760" y="53360"/>
                </a:lnTo>
                <a:lnTo>
                  <a:pt x="70740" y="53360"/>
                </a:lnTo>
                <a:lnTo>
                  <a:pt x="70740" y="53350"/>
                </a:lnTo>
                <a:lnTo>
                  <a:pt x="70730" y="53350"/>
                </a:lnTo>
                <a:lnTo>
                  <a:pt x="70730" y="53320"/>
                </a:lnTo>
                <a:lnTo>
                  <a:pt x="70720" y="53320"/>
                </a:lnTo>
                <a:lnTo>
                  <a:pt x="70720" y="53290"/>
                </a:lnTo>
                <a:lnTo>
                  <a:pt x="70700" y="53290"/>
                </a:lnTo>
                <a:lnTo>
                  <a:pt x="70700" y="53240"/>
                </a:lnTo>
                <a:lnTo>
                  <a:pt x="70690" y="53240"/>
                </a:lnTo>
                <a:lnTo>
                  <a:pt x="70690" y="53200"/>
                </a:lnTo>
                <a:lnTo>
                  <a:pt x="70680" y="53200"/>
                </a:lnTo>
                <a:lnTo>
                  <a:pt x="70680" y="53170"/>
                </a:lnTo>
                <a:lnTo>
                  <a:pt x="70660" y="53170"/>
                </a:lnTo>
                <a:lnTo>
                  <a:pt x="70660" y="53140"/>
                </a:lnTo>
                <a:lnTo>
                  <a:pt x="70650" y="53140"/>
                </a:lnTo>
                <a:lnTo>
                  <a:pt x="70650" y="53100"/>
                </a:lnTo>
                <a:lnTo>
                  <a:pt x="70630" y="53100"/>
                </a:lnTo>
                <a:lnTo>
                  <a:pt x="70630" y="53060"/>
                </a:lnTo>
                <a:lnTo>
                  <a:pt x="70620" y="53060"/>
                </a:lnTo>
                <a:lnTo>
                  <a:pt x="70620" y="53010"/>
                </a:lnTo>
                <a:lnTo>
                  <a:pt x="70540" y="53010"/>
                </a:lnTo>
                <a:lnTo>
                  <a:pt x="70540" y="53030"/>
                </a:lnTo>
                <a:lnTo>
                  <a:pt x="70510" y="53030"/>
                </a:lnTo>
                <a:lnTo>
                  <a:pt x="70510" y="53040"/>
                </a:lnTo>
                <a:lnTo>
                  <a:pt x="70480" y="53040"/>
                </a:lnTo>
                <a:lnTo>
                  <a:pt x="70480" y="53060"/>
                </a:lnTo>
                <a:lnTo>
                  <a:pt x="70440" y="53060"/>
                </a:lnTo>
                <a:lnTo>
                  <a:pt x="70440" y="53070"/>
                </a:lnTo>
                <a:lnTo>
                  <a:pt x="70390" y="53070"/>
                </a:lnTo>
                <a:lnTo>
                  <a:pt x="70390" y="53150"/>
                </a:lnTo>
                <a:lnTo>
                  <a:pt x="70370" y="53150"/>
                </a:lnTo>
                <a:lnTo>
                  <a:pt x="70370" y="53180"/>
                </a:lnTo>
                <a:lnTo>
                  <a:pt x="70360" y="53180"/>
                </a:lnTo>
                <a:lnTo>
                  <a:pt x="70360" y="53210"/>
                </a:lnTo>
                <a:lnTo>
                  <a:pt x="70350" y="53210"/>
                </a:lnTo>
                <a:lnTo>
                  <a:pt x="70350" y="53240"/>
                </a:lnTo>
                <a:lnTo>
                  <a:pt x="70330" y="53240"/>
                </a:lnTo>
                <a:lnTo>
                  <a:pt x="70330" y="53260"/>
                </a:lnTo>
                <a:lnTo>
                  <a:pt x="70320" y="53260"/>
                </a:lnTo>
                <a:lnTo>
                  <a:pt x="70320" y="53290"/>
                </a:lnTo>
                <a:lnTo>
                  <a:pt x="70300" y="53290"/>
                </a:lnTo>
                <a:lnTo>
                  <a:pt x="70300" y="53320"/>
                </a:lnTo>
                <a:lnTo>
                  <a:pt x="70290" y="53320"/>
                </a:lnTo>
                <a:lnTo>
                  <a:pt x="70290" y="53350"/>
                </a:lnTo>
                <a:lnTo>
                  <a:pt x="70280" y="53350"/>
                </a:lnTo>
                <a:lnTo>
                  <a:pt x="70280" y="53380"/>
                </a:lnTo>
                <a:lnTo>
                  <a:pt x="70260" y="53380"/>
                </a:lnTo>
                <a:lnTo>
                  <a:pt x="70260" y="53390"/>
                </a:lnTo>
                <a:lnTo>
                  <a:pt x="70250" y="53390"/>
                </a:lnTo>
                <a:lnTo>
                  <a:pt x="70250" y="53420"/>
                </a:lnTo>
                <a:lnTo>
                  <a:pt x="70240" y="53420"/>
                </a:lnTo>
                <a:lnTo>
                  <a:pt x="70240" y="53440"/>
                </a:lnTo>
                <a:lnTo>
                  <a:pt x="70220" y="53440"/>
                </a:lnTo>
                <a:lnTo>
                  <a:pt x="70220" y="53450"/>
                </a:lnTo>
                <a:lnTo>
                  <a:pt x="70210" y="53450"/>
                </a:lnTo>
                <a:lnTo>
                  <a:pt x="70210" y="53480"/>
                </a:lnTo>
                <a:lnTo>
                  <a:pt x="70190" y="53480"/>
                </a:lnTo>
                <a:lnTo>
                  <a:pt x="70190" y="53500"/>
                </a:lnTo>
                <a:lnTo>
                  <a:pt x="70180" y="53500"/>
                </a:lnTo>
                <a:lnTo>
                  <a:pt x="70180" y="53520"/>
                </a:lnTo>
                <a:lnTo>
                  <a:pt x="70170" y="53520"/>
                </a:lnTo>
                <a:lnTo>
                  <a:pt x="70170" y="53530"/>
                </a:lnTo>
                <a:lnTo>
                  <a:pt x="70150" y="53530"/>
                </a:lnTo>
                <a:lnTo>
                  <a:pt x="70150" y="53550"/>
                </a:lnTo>
                <a:lnTo>
                  <a:pt x="70140" y="53550"/>
                </a:lnTo>
                <a:lnTo>
                  <a:pt x="70140" y="53560"/>
                </a:lnTo>
                <a:lnTo>
                  <a:pt x="70130" y="53560"/>
                </a:lnTo>
                <a:lnTo>
                  <a:pt x="70130" y="53580"/>
                </a:lnTo>
                <a:lnTo>
                  <a:pt x="70110" y="53580"/>
                </a:lnTo>
                <a:lnTo>
                  <a:pt x="70110" y="53590"/>
                </a:lnTo>
                <a:lnTo>
                  <a:pt x="70100" y="53590"/>
                </a:lnTo>
                <a:lnTo>
                  <a:pt x="70100" y="53610"/>
                </a:lnTo>
                <a:lnTo>
                  <a:pt x="70080" y="53610"/>
                </a:lnTo>
                <a:lnTo>
                  <a:pt x="70080" y="53640"/>
                </a:lnTo>
                <a:lnTo>
                  <a:pt x="70070" y="53640"/>
                </a:lnTo>
                <a:lnTo>
                  <a:pt x="70070" y="53650"/>
                </a:lnTo>
                <a:lnTo>
                  <a:pt x="70060" y="53650"/>
                </a:lnTo>
                <a:lnTo>
                  <a:pt x="70060" y="53670"/>
                </a:lnTo>
                <a:lnTo>
                  <a:pt x="70040" y="53670"/>
                </a:lnTo>
                <a:lnTo>
                  <a:pt x="70040" y="53680"/>
                </a:lnTo>
                <a:lnTo>
                  <a:pt x="70030" y="53680"/>
                </a:lnTo>
                <a:lnTo>
                  <a:pt x="70030" y="53700"/>
                </a:lnTo>
                <a:lnTo>
                  <a:pt x="70020" y="53700"/>
                </a:lnTo>
                <a:lnTo>
                  <a:pt x="70020" y="53710"/>
                </a:lnTo>
                <a:lnTo>
                  <a:pt x="70000" y="53710"/>
                </a:lnTo>
                <a:lnTo>
                  <a:pt x="70000" y="53730"/>
                </a:lnTo>
                <a:lnTo>
                  <a:pt x="69990" y="53730"/>
                </a:lnTo>
                <a:lnTo>
                  <a:pt x="69990" y="53740"/>
                </a:lnTo>
                <a:lnTo>
                  <a:pt x="69970" y="53740"/>
                </a:lnTo>
                <a:lnTo>
                  <a:pt x="69970" y="53760"/>
                </a:lnTo>
                <a:lnTo>
                  <a:pt x="69960" y="53760"/>
                </a:lnTo>
                <a:lnTo>
                  <a:pt x="69960" y="53770"/>
                </a:lnTo>
                <a:lnTo>
                  <a:pt x="69950" y="53770"/>
                </a:lnTo>
                <a:lnTo>
                  <a:pt x="69950" y="53790"/>
                </a:lnTo>
                <a:lnTo>
                  <a:pt x="69930" y="53790"/>
                </a:lnTo>
                <a:lnTo>
                  <a:pt x="69930" y="53800"/>
                </a:lnTo>
                <a:lnTo>
                  <a:pt x="69920" y="53800"/>
                </a:lnTo>
                <a:lnTo>
                  <a:pt x="69920" y="53820"/>
                </a:lnTo>
                <a:lnTo>
                  <a:pt x="69910" y="53820"/>
                </a:lnTo>
                <a:lnTo>
                  <a:pt x="69910" y="53850"/>
                </a:lnTo>
                <a:lnTo>
                  <a:pt x="69890" y="53850"/>
                </a:lnTo>
                <a:lnTo>
                  <a:pt x="69890" y="53890"/>
                </a:lnTo>
                <a:lnTo>
                  <a:pt x="69950" y="53890"/>
                </a:lnTo>
                <a:lnTo>
                  <a:pt x="69950" y="53880"/>
                </a:lnTo>
                <a:lnTo>
                  <a:pt x="69970" y="53880"/>
                </a:lnTo>
                <a:lnTo>
                  <a:pt x="69970" y="53850"/>
                </a:lnTo>
                <a:lnTo>
                  <a:pt x="69990" y="53850"/>
                </a:lnTo>
                <a:lnTo>
                  <a:pt x="69990" y="53830"/>
                </a:lnTo>
                <a:lnTo>
                  <a:pt x="70020" y="53830"/>
                </a:lnTo>
                <a:lnTo>
                  <a:pt x="70020" y="53820"/>
                </a:lnTo>
                <a:lnTo>
                  <a:pt x="70030" y="53820"/>
                </a:lnTo>
                <a:lnTo>
                  <a:pt x="70030" y="53800"/>
                </a:lnTo>
                <a:lnTo>
                  <a:pt x="70060" y="53800"/>
                </a:lnTo>
                <a:lnTo>
                  <a:pt x="70060" y="53790"/>
                </a:lnTo>
                <a:lnTo>
                  <a:pt x="70070" y="53790"/>
                </a:lnTo>
                <a:lnTo>
                  <a:pt x="70070" y="53770"/>
                </a:lnTo>
                <a:lnTo>
                  <a:pt x="70100" y="53770"/>
                </a:lnTo>
                <a:lnTo>
                  <a:pt x="70100" y="53760"/>
                </a:lnTo>
                <a:lnTo>
                  <a:pt x="70110" y="53760"/>
                </a:lnTo>
                <a:lnTo>
                  <a:pt x="70110" y="53740"/>
                </a:lnTo>
                <a:lnTo>
                  <a:pt x="70140" y="53740"/>
                </a:lnTo>
                <a:lnTo>
                  <a:pt x="70140" y="53730"/>
                </a:lnTo>
                <a:lnTo>
                  <a:pt x="70150" y="53730"/>
                </a:lnTo>
                <a:lnTo>
                  <a:pt x="70150" y="53700"/>
                </a:lnTo>
                <a:lnTo>
                  <a:pt x="70140" y="53700"/>
                </a:lnTo>
                <a:lnTo>
                  <a:pt x="70140" y="53650"/>
                </a:lnTo>
                <a:lnTo>
                  <a:pt x="70130" y="53650"/>
                </a:lnTo>
                <a:lnTo>
                  <a:pt x="70130" y="53610"/>
                </a:lnTo>
                <a:lnTo>
                  <a:pt x="70140" y="53610"/>
                </a:lnTo>
                <a:lnTo>
                  <a:pt x="70140" y="53580"/>
                </a:lnTo>
                <a:lnTo>
                  <a:pt x="70150" y="53580"/>
                </a:lnTo>
                <a:lnTo>
                  <a:pt x="70150" y="53590"/>
                </a:lnTo>
                <a:lnTo>
                  <a:pt x="70170" y="53590"/>
                </a:lnTo>
                <a:lnTo>
                  <a:pt x="70170" y="53610"/>
                </a:lnTo>
                <a:lnTo>
                  <a:pt x="70150" y="53610"/>
                </a:lnTo>
                <a:lnTo>
                  <a:pt x="70150" y="53640"/>
                </a:lnTo>
                <a:lnTo>
                  <a:pt x="70170" y="53640"/>
                </a:lnTo>
                <a:lnTo>
                  <a:pt x="70170" y="53680"/>
                </a:lnTo>
                <a:lnTo>
                  <a:pt x="70180" y="53680"/>
                </a:lnTo>
                <a:lnTo>
                  <a:pt x="70180" y="53700"/>
                </a:lnTo>
                <a:lnTo>
                  <a:pt x="70210" y="53700"/>
                </a:lnTo>
                <a:lnTo>
                  <a:pt x="70210" y="53680"/>
                </a:lnTo>
                <a:lnTo>
                  <a:pt x="70240" y="53680"/>
                </a:lnTo>
                <a:lnTo>
                  <a:pt x="70240" y="53670"/>
                </a:lnTo>
                <a:lnTo>
                  <a:pt x="70250" y="53670"/>
                </a:lnTo>
                <a:lnTo>
                  <a:pt x="70250" y="53650"/>
                </a:lnTo>
                <a:lnTo>
                  <a:pt x="70280" y="53650"/>
                </a:lnTo>
                <a:lnTo>
                  <a:pt x="70280" y="53670"/>
                </a:lnTo>
                <a:lnTo>
                  <a:pt x="70300" y="53670"/>
                </a:lnTo>
                <a:lnTo>
                  <a:pt x="70300" y="53700"/>
                </a:lnTo>
                <a:lnTo>
                  <a:pt x="70290" y="53700"/>
                </a:lnTo>
                <a:lnTo>
                  <a:pt x="70290" y="53710"/>
                </a:lnTo>
                <a:lnTo>
                  <a:pt x="70300" y="53710"/>
                </a:lnTo>
                <a:lnTo>
                  <a:pt x="70300" y="53740"/>
                </a:lnTo>
                <a:lnTo>
                  <a:pt x="70330" y="53740"/>
                </a:lnTo>
                <a:lnTo>
                  <a:pt x="70330" y="53760"/>
                </a:lnTo>
                <a:lnTo>
                  <a:pt x="70350" y="53760"/>
                </a:lnTo>
                <a:lnTo>
                  <a:pt x="70350" y="53770"/>
                </a:lnTo>
                <a:lnTo>
                  <a:pt x="70390" y="53770"/>
                </a:lnTo>
                <a:lnTo>
                  <a:pt x="70390" y="53790"/>
                </a:lnTo>
                <a:lnTo>
                  <a:pt x="70400" y="53790"/>
                </a:lnTo>
                <a:lnTo>
                  <a:pt x="70400" y="53800"/>
                </a:lnTo>
                <a:lnTo>
                  <a:pt x="70430" y="53800"/>
                </a:lnTo>
                <a:lnTo>
                  <a:pt x="70430" y="53820"/>
                </a:lnTo>
                <a:lnTo>
                  <a:pt x="70440" y="53820"/>
                </a:lnTo>
                <a:lnTo>
                  <a:pt x="70440" y="53830"/>
                </a:lnTo>
                <a:lnTo>
                  <a:pt x="70460" y="53830"/>
                </a:lnTo>
                <a:lnTo>
                  <a:pt x="70460" y="53850"/>
                </a:lnTo>
                <a:lnTo>
                  <a:pt x="70440" y="53850"/>
                </a:lnTo>
                <a:lnTo>
                  <a:pt x="70440" y="53880"/>
                </a:lnTo>
                <a:lnTo>
                  <a:pt x="70430" y="53880"/>
                </a:lnTo>
                <a:lnTo>
                  <a:pt x="70430" y="53890"/>
                </a:lnTo>
                <a:lnTo>
                  <a:pt x="70390" y="53890"/>
                </a:lnTo>
                <a:lnTo>
                  <a:pt x="70390" y="53930"/>
                </a:lnTo>
                <a:lnTo>
                  <a:pt x="70400" y="53930"/>
                </a:lnTo>
                <a:lnTo>
                  <a:pt x="70400" y="53940"/>
                </a:lnTo>
                <a:lnTo>
                  <a:pt x="70430" y="53940"/>
                </a:lnTo>
                <a:lnTo>
                  <a:pt x="70430" y="53960"/>
                </a:lnTo>
                <a:lnTo>
                  <a:pt x="70440" y="53960"/>
                </a:lnTo>
                <a:lnTo>
                  <a:pt x="70440" y="53970"/>
                </a:lnTo>
                <a:lnTo>
                  <a:pt x="70460" y="53970"/>
                </a:lnTo>
                <a:lnTo>
                  <a:pt x="70460" y="54000"/>
                </a:lnTo>
                <a:lnTo>
                  <a:pt x="70470" y="54000"/>
                </a:lnTo>
                <a:lnTo>
                  <a:pt x="70470" y="54020"/>
                </a:lnTo>
                <a:lnTo>
                  <a:pt x="70480" y="54020"/>
                </a:lnTo>
                <a:lnTo>
                  <a:pt x="70480" y="54050"/>
                </a:lnTo>
                <a:lnTo>
                  <a:pt x="70500" y="54050"/>
                </a:lnTo>
                <a:lnTo>
                  <a:pt x="70500" y="54080"/>
                </a:lnTo>
                <a:lnTo>
                  <a:pt x="70510" y="54080"/>
                </a:lnTo>
                <a:lnTo>
                  <a:pt x="70510" y="54090"/>
                </a:lnTo>
                <a:lnTo>
                  <a:pt x="70520" y="54090"/>
                </a:lnTo>
                <a:lnTo>
                  <a:pt x="70520" y="54140"/>
                </a:lnTo>
                <a:lnTo>
                  <a:pt x="70540" y="54140"/>
                </a:lnTo>
                <a:lnTo>
                  <a:pt x="70540" y="54150"/>
                </a:lnTo>
                <a:lnTo>
                  <a:pt x="70550" y="54150"/>
                </a:lnTo>
                <a:lnTo>
                  <a:pt x="70550" y="54170"/>
                </a:lnTo>
                <a:lnTo>
                  <a:pt x="70580" y="54170"/>
                </a:lnTo>
                <a:lnTo>
                  <a:pt x="70580" y="54200"/>
                </a:lnTo>
                <a:lnTo>
                  <a:pt x="70590" y="54200"/>
                </a:lnTo>
                <a:lnTo>
                  <a:pt x="70590" y="54210"/>
                </a:lnTo>
                <a:lnTo>
                  <a:pt x="70610" y="54210"/>
                </a:lnTo>
                <a:lnTo>
                  <a:pt x="70610" y="54230"/>
                </a:lnTo>
                <a:lnTo>
                  <a:pt x="70620" y="54230"/>
                </a:lnTo>
                <a:lnTo>
                  <a:pt x="70620" y="54260"/>
                </a:lnTo>
                <a:lnTo>
                  <a:pt x="70630" y="54260"/>
                </a:lnTo>
                <a:lnTo>
                  <a:pt x="70630" y="54270"/>
                </a:lnTo>
                <a:lnTo>
                  <a:pt x="70650" y="54270"/>
                </a:lnTo>
                <a:lnTo>
                  <a:pt x="70650" y="54290"/>
                </a:lnTo>
                <a:lnTo>
                  <a:pt x="70660" y="54290"/>
                </a:lnTo>
                <a:lnTo>
                  <a:pt x="70660" y="54370"/>
                </a:lnTo>
                <a:lnTo>
                  <a:pt x="70650" y="54370"/>
                </a:lnTo>
                <a:lnTo>
                  <a:pt x="70650" y="54410"/>
                </a:lnTo>
                <a:lnTo>
                  <a:pt x="70630" y="54410"/>
                </a:lnTo>
                <a:lnTo>
                  <a:pt x="70630" y="54460"/>
                </a:lnTo>
                <a:lnTo>
                  <a:pt x="70620" y="54460"/>
                </a:lnTo>
                <a:lnTo>
                  <a:pt x="70620" y="54470"/>
                </a:lnTo>
                <a:lnTo>
                  <a:pt x="70610" y="54470"/>
                </a:lnTo>
                <a:lnTo>
                  <a:pt x="70610" y="54500"/>
                </a:lnTo>
                <a:lnTo>
                  <a:pt x="70590" y="54500"/>
                </a:lnTo>
                <a:lnTo>
                  <a:pt x="70590" y="54520"/>
                </a:lnTo>
                <a:lnTo>
                  <a:pt x="70580" y="54520"/>
                </a:lnTo>
                <a:lnTo>
                  <a:pt x="70580" y="54530"/>
                </a:lnTo>
                <a:lnTo>
                  <a:pt x="70590" y="54530"/>
                </a:lnTo>
                <a:lnTo>
                  <a:pt x="70590" y="54550"/>
                </a:lnTo>
                <a:lnTo>
                  <a:pt x="70610" y="54550"/>
                </a:lnTo>
                <a:lnTo>
                  <a:pt x="70610" y="54580"/>
                </a:lnTo>
                <a:lnTo>
                  <a:pt x="70620" y="54580"/>
                </a:lnTo>
                <a:lnTo>
                  <a:pt x="70620" y="54610"/>
                </a:lnTo>
                <a:lnTo>
                  <a:pt x="70630" y="54610"/>
                </a:lnTo>
                <a:lnTo>
                  <a:pt x="70630" y="54710"/>
                </a:lnTo>
                <a:lnTo>
                  <a:pt x="70650" y="54710"/>
                </a:lnTo>
                <a:lnTo>
                  <a:pt x="70650" y="54900"/>
                </a:lnTo>
                <a:lnTo>
                  <a:pt x="70630" y="54900"/>
                </a:lnTo>
                <a:lnTo>
                  <a:pt x="70630" y="54910"/>
                </a:lnTo>
                <a:lnTo>
                  <a:pt x="70620" y="54910"/>
                </a:lnTo>
                <a:lnTo>
                  <a:pt x="70620" y="54930"/>
                </a:lnTo>
                <a:lnTo>
                  <a:pt x="70610" y="54930"/>
                </a:lnTo>
                <a:lnTo>
                  <a:pt x="70610" y="54940"/>
                </a:lnTo>
                <a:lnTo>
                  <a:pt x="70590" y="54940"/>
                </a:lnTo>
                <a:lnTo>
                  <a:pt x="70590" y="54960"/>
                </a:lnTo>
                <a:lnTo>
                  <a:pt x="70580" y="54960"/>
                </a:lnTo>
                <a:lnTo>
                  <a:pt x="70580" y="54990"/>
                </a:lnTo>
                <a:lnTo>
                  <a:pt x="70550" y="54990"/>
                </a:lnTo>
                <a:lnTo>
                  <a:pt x="70550" y="55030"/>
                </a:lnTo>
                <a:lnTo>
                  <a:pt x="70540" y="55030"/>
                </a:lnTo>
                <a:lnTo>
                  <a:pt x="70540" y="55090"/>
                </a:lnTo>
                <a:lnTo>
                  <a:pt x="70520" y="55090"/>
                </a:lnTo>
                <a:lnTo>
                  <a:pt x="70520" y="55170"/>
                </a:lnTo>
                <a:lnTo>
                  <a:pt x="70510" y="55170"/>
                </a:lnTo>
                <a:lnTo>
                  <a:pt x="70510" y="55230"/>
                </a:lnTo>
                <a:lnTo>
                  <a:pt x="70500" y="55230"/>
                </a:lnTo>
                <a:lnTo>
                  <a:pt x="70500" y="55290"/>
                </a:lnTo>
                <a:lnTo>
                  <a:pt x="70480" y="55290"/>
                </a:lnTo>
                <a:lnTo>
                  <a:pt x="70480" y="55320"/>
                </a:lnTo>
                <a:lnTo>
                  <a:pt x="70500" y="55320"/>
                </a:lnTo>
                <a:lnTo>
                  <a:pt x="70500" y="55340"/>
                </a:lnTo>
                <a:lnTo>
                  <a:pt x="70520" y="55340"/>
                </a:lnTo>
                <a:lnTo>
                  <a:pt x="70520" y="55350"/>
                </a:lnTo>
                <a:lnTo>
                  <a:pt x="70620" y="55350"/>
                </a:lnTo>
                <a:lnTo>
                  <a:pt x="70620" y="55370"/>
                </a:lnTo>
                <a:lnTo>
                  <a:pt x="70880" y="55370"/>
                </a:lnTo>
                <a:lnTo>
                  <a:pt x="70880" y="55380"/>
                </a:lnTo>
                <a:lnTo>
                  <a:pt x="70990" y="55380"/>
                </a:lnTo>
                <a:lnTo>
                  <a:pt x="70990" y="55400"/>
                </a:lnTo>
                <a:lnTo>
                  <a:pt x="71070" y="55400"/>
                </a:lnTo>
                <a:lnTo>
                  <a:pt x="71070" y="55410"/>
                </a:lnTo>
                <a:lnTo>
                  <a:pt x="71130" y="55410"/>
                </a:lnTo>
                <a:lnTo>
                  <a:pt x="71130" y="55430"/>
                </a:lnTo>
                <a:lnTo>
                  <a:pt x="71160" y="55430"/>
                </a:lnTo>
                <a:lnTo>
                  <a:pt x="71160" y="55440"/>
                </a:lnTo>
                <a:lnTo>
                  <a:pt x="71180" y="55440"/>
                </a:lnTo>
                <a:lnTo>
                  <a:pt x="71180" y="55460"/>
                </a:lnTo>
                <a:lnTo>
                  <a:pt x="71210" y="55460"/>
                </a:lnTo>
                <a:lnTo>
                  <a:pt x="71210" y="55470"/>
                </a:lnTo>
                <a:lnTo>
                  <a:pt x="71240" y="55470"/>
                </a:lnTo>
                <a:lnTo>
                  <a:pt x="71240" y="55490"/>
                </a:lnTo>
                <a:lnTo>
                  <a:pt x="71270" y="55490"/>
                </a:lnTo>
                <a:lnTo>
                  <a:pt x="71270" y="55500"/>
                </a:lnTo>
                <a:lnTo>
                  <a:pt x="71290" y="55500"/>
                </a:lnTo>
                <a:lnTo>
                  <a:pt x="71290" y="55520"/>
                </a:lnTo>
                <a:lnTo>
                  <a:pt x="71330" y="55520"/>
                </a:lnTo>
                <a:lnTo>
                  <a:pt x="71330" y="55530"/>
                </a:lnTo>
                <a:lnTo>
                  <a:pt x="71400" y="55530"/>
                </a:lnTo>
                <a:lnTo>
                  <a:pt x="71400" y="55550"/>
                </a:lnTo>
                <a:lnTo>
                  <a:pt x="71460" y="55550"/>
                </a:lnTo>
                <a:lnTo>
                  <a:pt x="71460" y="55530"/>
                </a:lnTo>
                <a:lnTo>
                  <a:pt x="71490" y="55530"/>
                </a:lnTo>
                <a:lnTo>
                  <a:pt x="71490" y="55500"/>
                </a:lnTo>
                <a:lnTo>
                  <a:pt x="71500" y="55500"/>
                </a:lnTo>
                <a:lnTo>
                  <a:pt x="71500" y="55490"/>
                </a:lnTo>
                <a:lnTo>
                  <a:pt x="71510" y="55490"/>
                </a:lnTo>
                <a:lnTo>
                  <a:pt x="71510" y="55500"/>
                </a:lnTo>
                <a:lnTo>
                  <a:pt x="71530" y="55500"/>
                </a:lnTo>
                <a:lnTo>
                  <a:pt x="71530" y="55550"/>
                </a:lnTo>
                <a:lnTo>
                  <a:pt x="71510" y="55550"/>
                </a:lnTo>
                <a:lnTo>
                  <a:pt x="71510" y="55570"/>
                </a:lnTo>
                <a:lnTo>
                  <a:pt x="71490" y="55570"/>
                </a:lnTo>
                <a:lnTo>
                  <a:pt x="71490" y="55580"/>
                </a:lnTo>
                <a:lnTo>
                  <a:pt x="71460" y="55580"/>
                </a:lnTo>
                <a:lnTo>
                  <a:pt x="71460" y="55600"/>
                </a:lnTo>
                <a:lnTo>
                  <a:pt x="71400" y="55600"/>
                </a:lnTo>
                <a:lnTo>
                  <a:pt x="71400" y="55580"/>
                </a:lnTo>
                <a:lnTo>
                  <a:pt x="71330" y="55580"/>
                </a:lnTo>
                <a:lnTo>
                  <a:pt x="71330" y="55570"/>
                </a:lnTo>
                <a:lnTo>
                  <a:pt x="71290" y="55570"/>
                </a:lnTo>
                <a:lnTo>
                  <a:pt x="71290" y="55550"/>
                </a:lnTo>
                <a:lnTo>
                  <a:pt x="71270" y="55550"/>
                </a:lnTo>
                <a:lnTo>
                  <a:pt x="71270" y="55530"/>
                </a:lnTo>
                <a:lnTo>
                  <a:pt x="71240" y="55530"/>
                </a:lnTo>
                <a:lnTo>
                  <a:pt x="71240" y="55520"/>
                </a:lnTo>
                <a:lnTo>
                  <a:pt x="71210" y="55520"/>
                </a:lnTo>
                <a:lnTo>
                  <a:pt x="71210" y="55500"/>
                </a:lnTo>
                <a:lnTo>
                  <a:pt x="71180" y="55500"/>
                </a:lnTo>
                <a:lnTo>
                  <a:pt x="71180" y="55490"/>
                </a:lnTo>
                <a:lnTo>
                  <a:pt x="71160" y="55490"/>
                </a:lnTo>
                <a:lnTo>
                  <a:pt x="71160" y="55470"/>
                </a:lnTo>
                <a:lnTo>
                  <a:pt x="71130" y="55470"/>
                </a:lnTo>
                <a:lnTo>
                  <a:pt x="71130" y="55460"/>
                </a:lnTo>
                <a:lnTo>
                  <a:pt x="71070" y="55460"/>
                </a:lnTo>
                <a:lnTo>
                  <a:pt x="71070" y="55440"/>
                </a:lnTo>
                <a:lnTo>
                  <a:pt x="70990" y="55440"/>
                </a:lnTo>
                <a:lnTo>
                  <a:pt x="70990" y="55430"/>
                </a:lnTo>
                <a:lnTo>
                  <a:pt x="70880" y="55430"/>
                </a:lnTo>
                <a:lnTo>
                  <a:pt x="70880" y="55410"/>
                </a:lnTo>
                <a:lnTo>
                  <a:pt x="70620" y="55410"/>
                </a:lnTo>
                <a:lnTo>
                  <a:pt x="70620" y="55400"/>
                </a:lnTo>
                <a:lnTo>
                  <a:pt x="70520" y="55400"/>
                </a:lnTo>
                <a:lnTo>
                  <a:pt x="70520" y="55380"/>
                </a:lnTo>
                <a:lnTo>
                  <a:pt x="70470" y="55380"/>
                </a:lnTo>
                <a:lnTo>
                  <a:pt x="70470" y="55470"/>
                </a:lnTo>
                <a:lnTo>
                  <a:pt x="70460" y="55470"/>
                </a:lnTo>
                <a:lnTo>
                  <a:pt x="70460" y="55530"/>
                </a:lnTo>
                <a:lnTo>
                  <a:pt x="70470" y="55530"/>
                </a:lnTo>
                <a:lnTo>
                  <a:pt x="70470" y="55630"/>
                </a:lnTo>
                <a:lnTo>
                  <a:pt x="70480" y="55630"/>
                </a:lnTo>
                <a:lnTo>
                  <a:pt x="70480" y="55730"/>
                </a:lnTo>
                <a:lnTo>
                  <a:pt x="70470" y="55730"/>
                </a:lnTo>
                <a:lnTo>
                  <a:pt x="70470" y="55750"/>
                </a:lnTo>
                <a:lnTo>
                  <a:pt x="70440" y="55750"/>
                </a:lnTo>
                <a:lnTo>
                  <a:pt x="70440" y="55730"/>
                </a:lnTo>
                <a:lnTo>
                  <a:pt x="70320" y="55730"/>
                </a:lnTo>
                <a:lnTo>
                  <a:pt x="70320" y="55750"/>
                </a:lnTo>
                <a:lnTo>
                  <a:pt x="70300" y="55750"/>
                </a:lnTo>
                <a:lnTo>
                  <a:pt x="70300" y="55760"/>
                </a:lnTo>
                <a:lnTo>
                  <a:pt x="70290" y="55760"/>
                </a:lnTo>
                <a:lnTo>
                  <a:pt x="70290" y="55780"/>
                </a:lnTo>
                <a:lnTo>
                  <a:pt x="70240" y="55780"/>
                </a:lnTo>
                <a:lnTo>
                  <a:pt x="70240" y="55790"/>
                </a:lnTo>
                <a:lnTo>
                  <a:pt x="70210" y="55790"/>
                </a:lnTo>
                <a:lnTo>
                  <a:pt x="70210" y="55810"/>
                </a:lnTo>
                <a:lnTo>
                  <a:pt x="70170" y="55810"/>
                </a:lnTo>
                <a:lnTo>
                  <a:pt x="70170" y="55840"/>
                </a:lnTo>
                <a:lnTo>
                  <a:pt x="70150" y="55840"/>
                </a:lnTo>
                <a:lnTo>
                  <a:pt x="70150" y="55870"/>
                </a:lnTo>
                <a:lnTo>
                  <a:pt x="70140" y="55870"/>
                </a:lnTo>
                <a:lnTo>
                  <a:pt x="70140" y="55880"/>
                </a:lnTo>
                <a:lnTo>
                  <a:pt x="70170" y="55880"/>
                </a:lnTo>
                <a:lnTo>
                  <a:pt x="70170" y="55900"/>
                </a:lnTo>
                <a:lnTo>
                  <a:pt x="70180" y="55900"/>
                </a:lnTo>
                <a:lnTo>
                  <a:pt x="70180" y="55910"/>
                </a:lnTo>
                <a:lnTo>
                  <a:pt x="70210" y="55910"/>
                </a:lnTo>
                <a:lnTo>
                  <a:pt x="70210" y="55930"/>
                </a:lnTo>
                <a:lnTo>
                  <a:pt x="70240" y="55930"/>
                </a:lnTo>
                <a:lnTo>
                  <a:pt x="70240" y="55940"/>
                </a:lnTo>
                <a:lnTo>
                  <a:pt x="70250" y="55940"/>
                </a:lnTo>
                <a:lnTo>
                  <a:pt x="70250" y="55980"/>
                </a:lnTo>
                <a:lnTo>
                  <a:pt x="70260" y="55980"/>
                </a:lnTo>
                <a:lnTo>
                  <a:pt x="70260" y="56020"/>
                </a:lnTo>
                <a:lnTo>
                  <a:pt x="70250" y="56020"/>
                </a:lnTo>
                <a:lnTo>
                  <a:pt x="70250" y="56070"/>
                </a:lnTo>
                <a:lnTo>
                  <a:pt x="70240" y="56070"/>
                </a:lnTo>
                <a:lnTo>
                  <a:pt x="70240" y="56080"/>
                </a:lnTo>
                <a:lnTo>
                  <a:pt x="70170" y="56080"/>
                </a:lnTo>
                <a:lnTo>
                  <a:pt x="70170" y="56070"/>
                </a:lnTo>
                <a:lnTo>
                  <a:pt x="70140" y="56070"/>
                </a:lnTo>
                <a:lnTo>
                  <a:pt x="70140" y="56080"/>
                </a:lnTo>
                <a:lnTo>
                  <a:pt x="70130" y="56080"/>
                </a:lnTo>
                <a:lnTo>
                  <a:pt x="70130" y="56110"/>
                </a:lnTo>
                <a:lnTo>
                  <a:pt x="70110" y="56110"/>
                </a:lnTo>
                <a:lnTo>
                  <a:pt x="70110" y="56130"/>
                </a:lnTo>
                <a:lnTo>
                  <a:pt x="70130" y="56130"/>
                </a:lnTo>
                <a:lnTo>
                  <a:pt x="70130" y="56220"/>
                </a:lnTo>
                <a:lnTo>
                  <a:pt x="70140" y="56220"/>
                </a:lnTo>
                <a:lnTo>
                  <a:pt x="70140" y="56230"/>
                </a:lnTo>
                <a:lnTo>
                  <a:pt x="70150" y="56230"/>
                </a:lnTo>
                <a:lnTo>
                  <a:pt x="70150" y="56260"/>
                </a:lnTo>
                <a:lnTo>
                  <a:pt x="70170" y="56260"/>
                </a:lnTo>
                <a:lnTo>
                  <a:pt x="70170" y="56280"/>
                </a:lnTo>
                <a:lnTo>
                  <a:pt x="70180" y="56280"/>
                </a:lnTo>
                <a:lnTo>
                  <a:pt x="70180" y="56320"/>
                </a:lnTo>
                <a:lnTo>
                  <a:pt x="70170" y="56320"/>
                </a:lnTo>
                <a:lnTo>
                  <a:pt x="70170" y="56350"/>
                </a:lnTo>
                <a:lnTo>
                  <a:pt x="70180" y="56350"/>
                </a:lnTo>
                <a:lnTo>
                  <a:pt x="70180" y="56370"/>
                </a:lnTo>
                <a:lnTo>
                  <a:pt x="70210" y="56370"/>
                </a:lnTo>
                <a:lnTo>
                  <a:pt x="70210" y="56390"/>
                </a:lnTo>
                <a:lnTo>
                  <a:pt x="70220" y="56390"/>
                </a:lnTo>
                <a:lnTo>
                  <a:pt x="70220" y="56450"/>
                </a:lnTo>
                <a:lnTo>
                  <a:pt x="70240" y="56450"/>
                </a:lnTo>
                <a:lnTo>
                  <a:pt x="70240" y="56460"/>
                </a:lnTo>
                <a:lnTo>
                  <a:pt x="70240" y="56490"/>
                </a:lnTo>
                <a:lnTo>
                  <a:pt x="70250" y="56490"/>
                </a:lnTo>
                <a:lnTo>
                  <a:pt x="70250" y="56550"/>
                </a:lnTo>
                <a:lnTo>
                  <a:pt x="70260" y="56550"/>
                </a:lnTo>
                <a:lnTo>
                  <a:pt x="70260" y="56570"/>
                </a:lnTo>
                <a:lnTo>
                  <a:pt x="70290" y="56570"/>
                </a:lnTo>
                <a:lnTo>
                  <a:pt x="70290" y="56600"/>
                </a:lnTo>
                <a:lnTo>
                  <a:pt x="70280" y="56600"/>
                </a:lnTo>
                <a:lnTo>
                  <a:pt x="70280" y="56610"/>
                </a:lnTo>
                <a:lnTo>
                  <a:pt x="70260" y="56610"/>
                </a:lnTo>
                <a:lnTo>
                  <a:pt x="70260" y="56630"/>
                </a:lnTo>
                <a:lnTo>
                  <a:pt x="70280" y="56630"/>
                </a:lnTo>
                <a:lnTo>
                  <a:pt x="70280" y="56640"/>
                </a:lnTo>
                <a:close/>
                <a:moveTo>
                  <a:pt x="66620" y="46750"/>
                </a:moveTo>
                <a:lnTo>
                  <a:pt x="66620" y="46770"/>
                </a:lnTo>
                <a:lnTo>
                  <a:pt x="66650" y="46770"/>
                </a:lnTo>
                <a:lnTo>
                  <a:pt x="66650" y="46780"/>
                </a:lnTo>
                <a:lnTo>
                  <a:pt x="66660" y="46780"/>
                </a:lnTo>
                <a:lnTo>
                  <a:pt x="66660" y="46840"/>
                </a:lnTo>
                <a:lnTo>
                  <a:pt x="66650" y="46840"/>
                </a:lnTo>
                <a:lnTo>
                  <a:pt x="66650" y="46860"/>
                </a:lnTo>
                <a:lnTo>
                  <a:pt x="66610" y="46860"/>
                </a:lnTo>
                <a:lnTo>
                  <a:pt x="66610" y="46840"/>
                </a:lnTo>
                <a:lnTo>
                  <a:pt x="66530" y="46840"/>
                </a:lnTo>
                <a:lnTo>
                  <a:pt x="66530" y="46830"/>
                </a:lnTo>
                <a:lnTo>
                  <a:pt x="66510" y="46830"/>
                </a:lnTo>
                <a:lnTo>
                  <a:pt x="66510" y="46780"/>
                </a:lnTo>
                <a:lnTo>
                  <a:pt x="66530" y="46780"/>
                </a:lnTo>
                <a:lnTo>
                  <a:pt x="66530" y="46770"/>
                </a:lnTo>
                <a:lnTo>
                  <a:pt x="66580" y="46770"/>
                </a:lnTo>
                <a:lnTo>
                  <a:pt x="66580" y="46750"/>
                </a:lnTo>
                <a:lnTo>
                  <a:pt x="66620" y="46750"/>
                </a:lnTo>
                <a:close/>
                <a:moveTo>
                  <a:pt x="68290" y="46830"/>
                </a:moveTo>
                <a:lnTo>
                  <a:pt x="68290" y="46870"/>
                </a:lnTo>
                <a:lnTo>
                  <a:pt x="68300" y="46870"/>
                </a:lnTo>
                <a:lnTo>
                  <a:pt x="68300" y="46900"/>
                </a:lnTo>
                <a:lnTo>
                  <a:pt x="68290" y="46900"/>
                </a:lnTo>
                <a:lnTo>
                  <a:pt x="68290" y="46920"/>
                </a:lnTo>
                <a:lnTo>
                  <a:pt x="68300" y="46920"/>
                </a:lnTo>
                <a:lnTo>
                  <a:pt x="68300" y="46930"/>
                </a:lnTo>
                <a:lnTo>
                  <a:pt x="68310" y="46930"/>
                </a:lnTo>
                <a:lnTo>
                  <a:pt x="68310" y="46950"/>
                </a:lnTo>
                <a:lnTo>
                  <a:pt x="68350" y="46950"/>
                </a:lnTo>
                <a:lnTo>
                  <a:pt x="68350" y="46970"/>
                </a:lnTo>
                <a:lnTo>
                  <a:pt x="68380" y="46970"/>
                </a:lnTo>
                <a:lnTo>
                  <a:pt x="68380" y="46980"/>
                </a:lnTo>
                <a:lnTo>
                  <a:pt x="68400" y="46980"/>
                </a:lnTo>
                <a:lnTo>
                  <a:pt x="68400" y="47000"/>
                </a:lnTo>
                <a:lnTo>
                  <a:pt x="68420" y="47000"/>
                </a:lnTo>
                <a:lnTo>
                  <a:pt x="68420" y="47010"/>
                </a:lnTo>
                <a:lnTo>
                  <a:pt x="68440" y="47010"/>
                </a:lnTo>
                <a:lnTo>
                  <a:pt x="68440" y="47030"/>
                </a:lnTo>
                <a:lnTo>
                  <a:pt x="68450" y="47030"/>
                </a:lnTo>
                <a:lnTo>
                  <a:pt x="68450" y="47010"/>
                </a:lnTo>
                <a:lnTo>
                  <a:pt x="68460" y="47010"/>
                </a:lnTo>
                <a:lnTo>
                  <a:pt x="68460" y="47030"/>
                </a:lnTo>
                <a:lnTo>
                  <a:pt x="68480" y="47030"/>
                </a:lnTo>
                <a:lnTo>
                  <a:pt x="68480" y="47040"/>
                </a:lnTo>
                <a:lnTo>
                  <a:pt x="68520" y="47040"/>
                </a:lnTo>
                <a:lnTo>
                  <a:pt x="68520" y="47060"/>
                </a:lnTo>
                <a:lnTo>
                  <a:pt x="68550" y="47060"/>
                </a:lnTo>
                <a:lnTo>
                  <a:pt x="68550" y="47070"/>
                </a:lnTo>
                <a:lnTo>
                  <a:pt x="68630" y="47070"/>
                </a:lnTo>
                <a:lnTo>
                  <a:pt x="68630" y="47090"/>
                </a:lnTo>
                <a:lnTo>
                  <a:pt x="68640" y="47090"/>
                </a:lnTo>
                <a:lnTo>
                  <a:pt x="68640" y="47100"/>
                </a:lnTo>
                <a:lnTo>
                  <a:pt x="68670" y="47100"/>
                </a:lnTo>
                <a:lnTo>
                  <a:pt x="68670" y="47120"/>
                </a:lnTo>
                <a:lnTo>
                  <a:pt x="68680" y="47120"/>
                </a:lnTo>
                <a:lnTo>
                  <a:pt x="68680" y="47130"/>
                </a:lnTo>
                <a:lnTo>
                  <a:pt x="68700" y="47130"/>
                </a:lnTo>
                <a:lnTo>
                  <a:pt x="68700" y="47150"/>
                </a:lnTo>
                <a:lnTo>
                  <a:pt x="68790" y="47150"/>
                </a:lnTo>
                <a:lnTo>
                  <a:pt x="68790" y="47160"/>
                </a:lnTo>
                <a:lnTo>
                  <a:pt x="68820" y="47160"/>
                </a:lnTo>
                <a:lnTo>
                  <a:pt x="68820" y="47180"/>
                </a:lnTo>
                <a:lnTo>
                  <a:pt x="68830" y="47180"/>
                </a:lnTo>
                <a:lnTo>
                  <a:pt x="68830" y="47190"/>
                </a:lnTo>
                <a:lnTo>
                  <a:pt x="68850" y="47190"/>
                </a:lnTo>
                <a:lnTo>
                  <a:pt x="68850" y="47220"/>
                </a:lnTo>
                <a:lnTo>
                  <a:pt x="68860" y="47220"/>
                </a:lnTo>
                <a:lnTo>
                  <a:pt x="68860" y="47240"/>
                </a:lnTo>
                <a:lnTo>
                  <a:pt x="68880" y="47240"/>
                </a:lnTo>
                <a:lnTo>
                  <a:pt x="68880" y="47250"/>
                </a:lnTo>
                <a:lnTo>
                  <a:pt x="68890" y="47250"/>
                </a:lnTo>
                <a:lnTo>
                  <a:pt x="68890" y="47270"/>
                </a:lnTo>
                <a:lnTo>
                  <a:pt x="68920" y="47270"/>
                </a:lnTo>
                <a:lnTo>
                  <a:pt x="68920" y="47280"/>
                </a:lnTo>
                <a:lnTo>
                  <a:pt x="68930" y="47280"/>
                </a:lnTo>
                <a:lnTo>
                  <a:pt x="68930" y="47350"/>
                </a:lnTo>
                <a:lnTo>
                  <a:pt x="68940" y="47350"/>
                </a:lnTo>
                <a:lnTo>
                  <a:pt x="68940" y="47380"/>
                </a:lnTo>
                <a:lnTo>
                  <a:pt x="68960" y="47380"/>
                </a:lnTo>
                <a:lnTo>
                  <a:pt x="68960" y="47510"/>
                </a:lnTo>
                <a:lnTo>
                  <a:pt x="68660" y="47510"/>
                </a:lnTo>
                <a:lnTo>
                  <a:pt x="68660" y="47530"/>
                </a:lnTo>
                <a:lnTo>
                  <a:pt x="68620" y="47530"/>
                </a:lnTo>
                <a:lnTo>
                  <a:pt x="68620" y="47540"/>
                </a:lnTo>
                <a:lnTo>
                  <a:pt x="68600" y="47540"/>
                </a:lnTo>
                <a:lnTo>
                  <a:pt x="68600" y="47570"/>
                </a:lnTo>
                <a:lnTo>
                  <a:pt x="68590" y="47570"/>
                </a:lnTo>
                <a:lnTo>
                  <a:pt x="68590" y="47590"/>
                </a:lnTo>
                <a:lnTo>
                  <a:pt x="68570" y="47590"/>
                </a:lnTo>
                <a:lnTo>
                  <a:pt x="68570" y="47600"/>
                </a:lnTo>
                <a:lnTo>
                  <a:pt x="68560" y="47600"/>
                </a:lnTo>
                <a:lnTo>
                  <a:pt x="68560" y="47630"/>
                </a:lnTo>
                <a:lnTo>
                  <a:pt x="68550" y="47630"/>
                </a:lnTo>
                <a:lnTo>
                  <a:pt x="68550" y="47650"/>
                </a:lnTo>
                <a:lnTo>
                  <a:pt x="68530" y="47650"/>
                </a:lnTo>
                <a:lnTo>
                  <a:pt x="68530" y="47660"/>
                </a:lnTo>
                <a:lnTo>
                  <a:pt x="68490" y="47660"/>
                </a:lnTo>
                <a:lnTo>
                  <a:pt x="68490" y="47410"/>
                </a:lnTo>
                <a:lnTo>
                  <a:pt x="68480" y="47410"/>
                </a:lnTo>
                <a:lnTo>
                  <a:pt x="68480" y="47360"/>
                </a:lnTo>
                <a:lnTo>
                  <a:pt x="68460" y="47360"/>
                </a:lnTo>
                <a:lnTo>
                  <a:pt x="68460" y="47350"/>
                </a:lnTo>
                <a:lnTo>
                  <a:pt x="68450" y="47350"/>
                </a:lnTo>
                <a:lnTo>
                  <a:pt x="68450" y="47330"/>
                </a:lnTo>
                <a:lnTo>
                  <a:pt x="68410" y="47330"/>
                </a:lnTo>
                <a:lnTo>
                  <a:pt x="68410" y="47310"/>
                </a:lnTo>
                <a:lnTo>
                  <a:pt x="68380" y="47310"/>
                </a:lnTo>
                <a:lnTo>
                  <a:pt x="68380" y="47300"/>
                </a:lnTo>
                <a:lnTo>
                  <a:pt x="68370" y="47300"/>
                </a:lnTo>
                <a:lnTo>
                  <a:pt x="68370" y="47280"/>
                </a:lnTo>
                <a:lnTo>
                  <a:pt x="68330" y="47280"/>
                </a:lnTo>
                <a:lnTo>
                  <a:pt x="68330" y="47270"/>
                </a:lnTo>
                <a:lnTo>
                  <a:pt x="68310" y="47270"/>
                </a:lnTo>
                <a:lnTo>
                  <a:pt x="68310" y="47180"/>
                </a:lnTo>
                <a:lnTo>
                  <a:pt x="68290" y="47180"/>
                </a:lnTo>
                <a:lnTo>
                  <a:pt x="68290" y="47160"/>
                </a:lnTo>
                <a:lnTo>
                  <a:pt x="68270" y="47160"/>
                </a:lnTo>
                <a:lnTo>
                  <a:pt x="68270" y="47090"/>
                </a:lnTo>
                <a:lnTo>
                  <a:pt x="68290" y="47090"/>
                </a:lnTo>
                <a:lnTo>
                  <a:pt x="68290" y="47070"/>
                </a:lnTo>
                <a:lnTo>
                  <a:pt x="68270" y="47070"/>
                </a:lnTo>
                <a:lnTo>
                  <a:pt x="68270" y="47060"/>
                </a:lnTo>
                <a:lnTo>
                  <a:pt x="68260" y="47060"/>
                </a:lnTo>
                <a:lnTo>
                  <a:pt x="68260" y="47040"/>
                </a:lnTo>
                <a:lnTo>
                  <a:pt x="68240" y="47040"/>
                </a:lnTo>
                <a:lnTo>
                  <a:pt x="68240" y="47030"/>
                </a:lnTo>
                <a:lnTo>
                  <a:pt x="68220" y="47030"/>
                </a:lnTo>
                <a:lnTo>
                  <a:pt x="68220" y="47010"/>
                </a:lnTo>
                <a:lnTo>
                  <a:pt x="68200" y="47010"/>
                </a:lnTo>
                <a:lnTo>
                  <a:pt x="68200" y="47000"/>
                </a:lnTo>
                <a:lnTo>
                  <a:pt x="68190" y="47000"/>
                </a:lnTo>
                <a:lnTo>
                  <a:pt x="68190" y="46980"/>
                </a:lnTo>
                <a:lnTo>
                  <a:pt x="68180" y="46980"/>
                </a:lnTo>
                <a:lnTo>
                  <a:pt x="68180" y="46950"/>
                </a:lnTo>
                <a:lnTo>
                  <a:pt x="68190" y="46950"/>
                </a:lnTo>
                <a:lnTo>
                  <a:pt x="68190" y="46930"/>
                </a:lnTo>
                <a:lnTo>
                  <a:pt x="68200" y="46930"/>
                </a:lnTo>
                <a:lnTo>
                  <a:pt x="68200" y="46900"/>
                </a:lnTo>
                <a:lnTo>
                  <a:pt x="68220" y="46900"/>
                </a:lnTo>
                <a:lnTo>
                  <a:pt x="68220" y="46890"/>
                </a:lnTo>
                <a:lnTo>
                  <a:pt x="68230" y="46890"/>
                </a:lnTo>
                <a:lnTo>
                  <a:pt x="68230" y="46830"/>
                </a:lnTo>
                <a:lnTo>
                  <a:pt x="68290" y="46830"/>
                </a:lnTo>
                <a:close/>
                <a:moveTo>
                  <a:pt x="69230" y="50290"/>
                </a:moveTo>
                <a:lnTo>
                  <a:pt x="69230" y="50310"/>
                </a:lnTo>
                <a:lnTo>
                  <a:pt x="69330" y="50310"/>
                </a:lnTo>
                <a:lnTo>
                  <a:pt x="69330" y="50320"/>
                </a:lnTo>
                <a:lnTo>
                  <a:pt x="69340" y="50320"/>
                </a:lnTo>
                <a:lnTo>
                  <a:pt x="69340" y="50340"/>
                </a:lnTo>
                <a:lnTo>
                  <a:pt x="69370" y="50340"/>
                </a:lnTo>
                <a:lnTo>
                  <a:pt x="69370" y="50350"/>
                </a:lnTo>
                <a:lnTo>
                  <a:pt x="69380" y="50350"/>
                </a:lnTo>
                <a:lnTo>
                  <a:pt x="69380" y="50370"/>
                </a:lnTo>
                <a:lnTo>
                  <a:pt x="69410" y="50370"/>
                </a:lnTo>
                <a:lnTo>
                  <a:pt x="69410" y="50390"/>
                </a:lnTo>
                <a:lnTo>
                  <a:pt x="69430" y="50390"/>
                </a:lnTo>
                <a:lnTo>
                  <a:pt x="69430" y="50460"/>
                </a:lnTo>
                <a:lnTo>
                  <a:pt x="69410" y="50460"/>
                </a:lnTo>
                <a:lnTo>
                  <a:pt x="69410" y="50630"/>
                </a:lnTo>
                <a:lnTo>
                  <a:pt x="69400" y="50630"/>
                </a:lnTo>
                <a:lnTo>
                  <a:pt x="69400" y="50660"/>
                </a:lnTo>
                <a:lnTo>
                  <a:pt x="69380" y="50660"/>
                </a:lnTo>
                <a:lnTo>
                  <a:pt x="69380" y="50700"/>
                </a:lnTo>
                <a:lnTo>
                  <a:pt x="69400" y="50700"/>
                </a:lnTo>
                <a:lnTo>
                  <a:pt x="69400" y="50750"/>
                </a:lnTo>
                <a:lnTo>
                  <a:pt x="69410" y="50750"/>
                </a:lnTo>
                <a:lnTo>
                  <a:pt x="69410" y="50800"/>
                </a:lnTo>
                <a:lnTo>
                  <a:pt x="69430" y="50800"/>
                </a:lnTo>
                <a:lnTo>
                  <a:pt x="69430" y="50920"/>
                </a:lnTo>
                <a:lnTo>
                  <a:pt x="69410" y="50920"/>
                </a:lnTo>
                <a:lnTo>
                  <a:pt x="69410" y="50990"/>
                </a:lnTo>
                <a:lnTo>
                  <a:pt x="69340" y="50990"/>
                </a:lnTo>
                <a:lnTo>
                  <a:pt x="69340" y="50980"/>
                </a:lnTo>
                <a:lnTo>
                  <a:pt x="69330" y="50980"/>
                </a:lnTo>
                <a:lnTo>
                  <a:pt x="69330" y="50950"/>
                </a:lnTo>
                <a:lnTo>
                  <a:pt x="69320" y="50950"/>
                </a:lnTo>
                <a:lnTo>
                  <a:pt x="69320" y="50930"/>
                </a:lnTo>
                <a:lnTo>
                  <a:pt x="69270" y="50930"/>
                </a:lnTo>
                <a:lnTo>
                  <a:pt x="69270" y="50920"/>
                </a:lnTo>
                <a:lnTo>
                  <a:pt x="69260" y="50920"/>
                </a:lnTo>
                <a:lnTo>
                  <a:pt x="69260" y="50900"/>
                </a:lnTo>
                <a:lnTo>
                  <a:pt x="69220" y="50900"/>
                </a:lnTo>
                <a:lnTo>
                  <a:pt x="69220" y="50890"/>
                </a:lnTo>
                <a:lnTo>
                  <a:pt x="69210" y="50890"/>
                </a:lnTo>
                <a:lnTo>
                  <a:pt x="69210" y="50870"/>
                </a:lnTo>
                <a:lnTo>
                  <a:pt x="69180" y="50870"/>
                </a:lnTo>
                <a:lnTo>
                  <a:pt x="69180" y="50860"/>
                </a:lnTo>
                <a:lnTo>
                  <a:pt x="69150" y="50860"/>
                </a:lnTo>
                <a:lnTo>
                  <a:pt x="69150" y="50840"/>
                </a:lnTo>
                <a:lnTo>
                  <a:pt x="69110" y="50840"/>
                </a:lnTo>
                <a:lnTo>
                  <a:pt x="69110" y="50830"/>
                </a:lnTo>
                <a:lnTo>
                  <a:pt x="69100" y="50830"/>
                </a:lnTo>
                <a:lnTo>
                  <a:pt x="69100" y="50810"/>
                </a:lnTo>
                <a:lnTo>
                  <a:pt x="69080" y="50810"/>
                </a:lnTo>
                <a:lnTo>
                  <a:pt x="69080" y="50800"/>
                </a:lnTo>
                <a:lnTo>
                  <a:pt x="69070" y="50800"/>
                </a:lnTo>
                <a:lnTo>
                  <a:pt x="69070" y="50780"/>
                </a:lnTo>
                <a:lnTo>
                  <a:pt x="69040" y="50780"/>
                </a:lnTo>
                <a:lnTo>
                  <a:pt x="69040" y="50770"/>
                </a:lnTo>
                <a:lnTo>
                  <a:pt x="69010" y="50770"/>
                </a:lnTo>
                <a:lnTo>
                  <a:pt x="69010" y="50750"/>
                </a:lnTo>
                <a:lnTo>
                  <a:pt x="68890" y="50750"/>
                </a:lnTo>
                <a:lnTo>
                  <a:pt x="68890" y="50730"/>
                </a:lnTo>
                <a:lnTo>
                  <a:pt x="68860" y="50730"/>
                </a:lnTo>
                <a:lnTo>
                  <a:pt x="68860" y="50720"/>
                </a:lnTo>
                <a:lnTo>
                  <a:pt x="68770" y="50720"/>
                </a:lnTo>
                <a:lnTo>
                  <a:pt x="68770" y="50700"/>
                </a:lnTo>
                <a:lnTo>
                  <a:pt x="68710" y="50700"/>
                </a:lnTo>
                <a:lnTo>
                  <a:pt x="68710" y="50690"/>
                </a:lnTo>
                <a:lnTo>
                  <a:pt x="68680" y="50690"/>
                </a:lnTo>
                <a:lnTo>
                  <a:pt x="68680" y="50670"/>
                </a:lnTo>
                <a:lnTo>
                  <a:pt x="68670" y="50670"/>
                </a:lnTo>
                <a:lnTo>
                  <a:pt x="68670" y="50660"/>
                </a:lnTo>
                <a:lnTo>
                  <a:pt x="68630" y="50660"/>
                </a:lnTo>
                <a:lnTo>
                  <a:pt x="68630" y="50580"/>
                </a:lnTo>
                <a:lnTo>
                  <a:pt x="68640" y="50580"/>
                </a:lnTo>
                <a:lnTo>
                  <a:pt x="68640" y="50550"/>
                </a:lnTo>
                <a:lnTo>
                  <a:pt x="68660" y="50550"/>
                </a:lnTo>
                <a:lnTo>
                  <a:pt x="68660" y="50520"/>
                </a:lnTo>
                <a:lnTo>
                  <a:pt x="68670" y="50520"/>
                </a:lnTo>
                <a:lnTo>
                  <a:pt x="68670" y="50510"/>
                </a:lnTo>
                <a:lnTo>
                  <a:pt x="68680" y="50510"/>
                </a:lnTo>
                <a:lnTo>
                  <a:pt x="68680" y="50490"/>
                </a:lnTo>
                <a:lnTo>
                  <a:pt x="68700" y="50490"/>
                </a:lnTo>
                <a:lnTo>
                  <a:pt x="68700" y="50480"/>
                </a:lnTo>
                <a:lnTo>
                  <a:pt x="68710" y="50480"/>
                </a:lnTo>
                <a:lnTo>
                  <a:pt x="68710" y="50460"/>
                </a:lnTo>
                <a:lnTo>
                  <a:pt x="68730" y="50460"/>
                </a:lnTo>
                <a:lnTo>
                  <a:pt x="68730" y="50450"/>
                </a:lnTo>
                <a:lnTo>
                  <a:pt x="68740" y="50450"/>
                </a:lnTo>
                <a:lnTo>
                  <a:pt x="68740" y="50420"/>
                </a:lnTo>
                <a:lnTo>
                  <a:pt x="68750" y="50420"/>
                </a:lnTo>
                <a:lnTo>
                  <a:pt x="68750" y="50400"/>
                </a:lnTo>
                <a:lnTo>
                  <a:pt x="68770" y="50400"/>
                </a:lnTo>
                <a:lnTo>
                  <a:pt x="68770" y="50390"/>
                </a:lnTo>
                <a:lnTo>
                  <a:pt x="68810" y="50390"/>
                </a:lnTo>
                <a:lnTo>
                  <a:pt x="68810" y="50400"/>
                </a:lnTo>
                <a:lnTo>
                  <a:pt x="68830" y="50400"/>
                </a:lnTo>
                <a:lnTo>
                  <a:pt x="68830" y="50420"/>
                </a:lnTo>
                <a:lnTo>
                  <a:pt x="68850" y="50420"/>
                </a:lnTo>
                <a:lnTo>
                  <a:pt x="68850" y="50430"/>
                </a:lnTo>
                <a:lnTo>
                  <a:pt x="68880" y="50430"/>
                </a:lnTo>
                <a:lnTo>
                  <a:pt x="68880" y="50450"/>
                </a:lnTo>
                <a:lnTo>
                  <a:pt x="68900" y="50450"/>
                </a:lnTo>
                <a:lnTo>
                  <a:pt x="68900" y="50460"/>
                </a:lnTo>
                <a:lnTo>
                  <a:pt x="68930" y="50460"/>
                </a:lnTo>
                <a:lnTo>
                  <a:pt x="68930" y="50480"/>
                </a:lnTo>
                <a:lnTo>
                  <a:pt x="68960" y="50480"/>
                </a:lnTo>
                <a:lnTo>
                  <a:pt x="68960" y="50490"/>
                </a:lnTo>
                <a:lnTo>
                  <a:pt x="69000" y="50490"/>
                </a:lnTo>
                <a:lnTo>
                  <a:pt x="69000" y="50480"/>
                </a:lnTo>
                <a:lnTo>
                  <a:pt x="69010" y="50480"/>
                </a:lnTo>
                <a:lnTo>
                  <a:pt x="69010" y="50460"/>
                </a:lnTo>
                <a:lnTo>
                  <a:pt x="69030" y="50460"/>
                </a:lnTo>
                <a:lnTo>
                  <a:pt x="69030" y="50450"/>
                </a:lnTo>
                <a:lnTo>
                  <a:pt x="69050" y="50450"/>
                </a:lnTo>
                <a:lnTo>
                  <a:pt x="69050" y="50430"/>
                </a:lnTo>
                <a:lnTo>
                  <a:pt x="69070" y="50430"/>
                </a:lnTo>
                <a:lnTo>
                  <a:pt x="69070" y="50420"/>
                </a:lnTo>
                <a:lnTo>
                  <a:pt x="69080" y="50420"/>
                </a:lnTo>
                <a:lnTo>
                  <a:pt x="69080" y="50400"/>
                </a:lnTo>
                <a:lnTo>
                  <a:pt x="69100" y="50400"/>
                </a:lnTo>
                <a:lnTo>
                  <a:pt x="69100" y="50390"/>
                </a:lnTo>
                <a:lnTo>
                  <a:pt x="69110" y="50390"/>
                </a:lnTo>
                <a:lnTo>
                  <a:pt x="69110" y="50370"/>
                </a:lnTo>
                <a:lnTo>
                  <a:pt x="69120" y="50370"/>
                </a:lnTo>
                <a:lnTo>
                  <a:pt x="69120" y="50350"/>
                </a:lnTo>
                <a:lnTo>
                  <a:pt x="69140" y="50350"/>
                </a:lnTo>
                <a:lnTo>
                  <a:pt x="69140" y="50340"/>
                </a:lnTo>
                <a:lnTo>
                  <a:pt x="69150" y="50340"/>
                </a:lnTo>
                <a:lnTo>
                  <a:pt x="69150" y="50320"/>
                </a:lnTo>
                <a:lnTo>
                  <a:pt x="69160" y="50320"/>
                </a:lnTo>
                <a:lnTo>
                  <a:pt x="69160" y="50310"/>
                </a:lnTo>
                <a:lnTo>
                  <a:pt x="69180" y="50310"/>
                </a:lnTo>
                <a:lnTo>
                  <a:pt x="69180" y="50290"/>
                </a:lnTo>
                <a:lnTo>
                  <a:pt x="69230" y="50290"/>
                </a:lnTo>
                <a:close/>
                <a:moveTo>
                  <a:pt x="66930" y="50870"/>
                </a:moveTo>
                <a:lnTo>
                  <a:pt x="66930" y="50890"/>
                </a:lnTo>
                <a:lnTo>
                  <a:pt x="66940" y="50890"/>
                </a:lnTo>
                <a:lnTo>
                  <a:pt x="66940" y="50920"/>
                </a:lnTo>
                <a:lnTo>
                  <a:pt x="66980" y="50920"/>
                </a:lnTo>
                <a:lnTo>
                  <a:pt x="66980" y="50930"/>
                </a:lnTo>
                <a:lnTo>
                  <a:pt x="66990" y="50930"/>
                </a:lnTo>
                <a:lnTo>
                  <a:pt x="66990" y="50950"/>
                </a:lnTo>
                <a:lnTo>
                  <a:pt x="67010" y="50950"/>
                </a:lnTo>
                <a:lnTo>
                  <a:pt x="67010" y="50960"/>
                </a:lnTo>
                <a:lnTo>
                  <a:pt x="67020" y="50960"/>
                </a:lnTo>
                <a:lnTo>
                  <a:pt x="67020" y="50990"/>
                </a:lnTo>
                <a:lnTo>
                  <a:pt x="67040" y="50990"/>
                </a:lnTo>
                <a:lnTo>
                  <a:pt x="67040" y="51020"/>
                </a:lnTo>
                <a:lnTo>
                  <a:pt x="67020" y="51020"/>
                </a:lnTo>
                <a:lnTo>
                  <a:pt x="67020" y="51040"/>
                </a:lnTo>
                <a:lnTo>
                  <a:pt x="66970" y="51040"/>
                </a:lnTo>
                <a:lnTo>
                  <a:pt x="66970" y="51020"/>
                </a:lnTo>
                <a:lnTo>
                  <a:pt x="66950" y="51020"/>
                </a:lnTo>
                <a:lnTo>
                  <a:pt x="66950" y="50990"/>
                </a:lnTo>
                <a:lnTo>
                  <a:pt x="66930" y="50990"/>
                </a:lnTo>
                <a:lnTo>
                  <a:pt x="66930" y="50980"/>
                </a:lnTo>
                <a:lnTo>
                  <a:pt x="66910" y="50980"/>
                </a:lnTo>
                <a:lnTo>
                  <a:pt x="66910" y="50930"/>
                </a:lnTo>
                <a:lnTo>
                  <a:pt x="66900" y="50930"/>
                </a:lnTo>
                <a:lnTo>
                  <a:pt x="66900" y="50920"/>
                </a:lnTo>
                <a:lnTo>
                  <a:pt x="66880" y="50920"/>
                </a:lnTo>
                <a:lnTo>
                  <a:pt x="66880" y="50900"/>
                </a:lnTo>
                <a:lnTo>
                  <a:pt x="66900" y="50900"/>
                </a:lnTo>
                <a:lnTo>
                  <a:pt x="66900" y="50890"/>
                </a:lnTo>
                <a:lnTo>
                  <a:pt x="66910" y="50890"/>
                </a:lnTo>
                <a:lnTo>
                  <a:pt x="66910" y="50870"/>
                </a:lnTo>
                <a:lnTo>
                  <a:pt x="66930" y="50870"/>
                </a:lnTo>
                <a:close/>
                <a:moveTo>
                  <a:pt x="66620" y="52730"/>
                </a:moveTo>
                <a:lnTo>
                  <a:pt x="66620" y="52740"/>
                </a:lnTo>
                <a:lnTo>
                  <a:pt x="66650" y="52740"/>
                </a:lnTo>
                <a:lnTo>
                  <a:pt x="66650" y="52800"/>
                </a:lnTo>
                <a:lnTo>
                  <a:pt x="66640" y="52800"/>
                </a:lnTo>
                <a:lnTo>
                  <a:pt x="66640" y="52860"/>
                </a:lnTo>
                <a:lnTo>
                  <a:pt x="66620" y="52860"/>
                </a:lnTo>
                <a:lnTo>
                  <a:pt x="66620" y="52880"/>
                </a:lnTo>
                <a:lnTo>
                  <a:pt x="66580" y="52880"/>
                </a:lnTo>
                <a:lnTo>
                  <a:pt x="66580" y="52850"/>
                </a:lnTo>
                <a:lnTo>
                  <a:pt x="66570" y="52850"/>
                </a:lnTo>
                <a:lnTo>
                  <a:pt x="66570" y="52800"/>
                </a:lnTo>
                <a:lnTo>
                  <a:pt x="66600" y="52800"/>
                </a:lnTo>
                <a:lnTo>
                  <a:pt x="66600" y="52790"/>
                </a:lnTo>
                <a:lnTo>
                  <a:pt x="66580" y="52790"/>
                </a:lnTo>
                <a:lnTo>
                  <a:pt x="66580" y="52770"/>
                </a:lnTo>
                <a:lnTo>
                  <a:pt x="66600" y="52770"/>
                </a:lnTo>
                <a:lnTo>
                  <a:pt x="66600" y="52730"/>
                </a:lnTo>
                <a:lnTo>
                  <a:pt x="66620" y="52730"/>
                </a:lnTo>
                <a:close/>
                <a:moveTo>
                  <a:pt x="72380" y="53090"/>
                </a:moveTo>
                <a:lnTo>
                  <a:pt x="72380" y="53100"/>
                </a:lnTo>
                <a:lnTo>
                  <a:pt x="72420" y="53100"/>
                </a:lnTo>
                <a:lnTo>
                  <a:pt x="72420" y="53120"/>
                </a:lnTo>
                <a:lnTo>
                  <a:pt x="72450" y="53120"/>
                </a:lnTo>
                <a:lnTo>
                  <a:pt x="72450" y="53150"/>
                </a:lnTo>
                <a:lnTo>
                  <a:pt x="72460" y="53150"/>
                </a:lnTo>
                <a:lnTo>
                  <a:pt x="72460" y="53180"/>
                </a:lnTo>
                <a:lnTo>
                  <a:pt x="72470" y="53180"/>
                </a:lnTo>
                <a:lnTo>
                  <a:pt x="72470" y="53200"/>
                </a:lnTo>
                <a:lnTo>
                  <a:pt x="72490" y="53200"/>
                </a:lnTo>
                <a:lnTo>
                  <a:pt x="72490" y="53210"/>
                </a:lnTo>
                <a:lnTo>
                  <a:pt x="72520" y="53210"/>
                </a:lnTo>
                <a:lnTo>
                  <a:pt x="72520" y="53360"/>
                </a:lnTo>
                <a:lnTo>
                  <a:pt x="72500" y="53360"/>
                </a:lnTo>
                <a:lnTo>
                  <a:pt x="72500" y="53390"/>
                </a:lnTo>
                <a:lnTo>
                  <a:pt x="72490" y="53390"/>
                </a:lnTo>
                <a:lnTo>
                  <a:pt x="72490" y="53410"/>
                </a:lnTo>
                <a:lnTo>
                  <a:pt x="72460" y="53410"/>
                </a:lnTo>
                <a:lnTo>
                  <a:pt x="72460" y="53420"/>
                </a:lnTo>
                <a:lnTo>
                  <a:pt x="72430" y="53420"/>
                </a:lnTo>
                <a:lnTo>
                  <a:pt x="72430" y="53440"/>
                </a:lnTo>
                <a:lnTo>
                  <a:pt x="72350" y="53440"/>
                </a:lnTo>
                <a:lnTo>
                  <a:pt x="72350" y="53410"/>
                </a:lnTo>
                <a:lnTo>
                  <a:pt x="72360" y="53410"/>
                </a:lnTo>
                <a:lnTo>
                  <a:pt x="72360" y="53390"/>
                </a:lnTo>
                <a:lnTo>
                  <a:pt x="72430" y="53390"/>
                </a:lnTo>
                <a:lnTo>
                  <a:pt x="72430" y="53380"/>
                </a:lnTo>
                <a:lnTo>
                  <a:pt x="72460" y="53380"/>
                </a:lnTo>
                <a:lnTo>
                  <a:pt x="72460" y="53330"/>
                </a:lnTo>
                <a:lnTo>
                  <a:pt x="72470" y="53330"/>
                </a:lnTo>
                <a:lnTo>
                  <a:pt x="72470" y="53300"/>
                </a:lnTo>
                <a:lnTo>
                  <a:pt x="72460" y="53300"/>
                </a:lnTo>
                <a:lnTo>
                  <a:pt x="72460" y="53290"/>
                </a:lnTo>
                <a:lnTo>
                  <a:pt x="72450" y="53290"/>
                </a:lnTo>
                <a:lnTo>
                  <a:pt x="72450" y="53270"/>
                </a:lnTo>
                <a:lnTo>
                  <a:pt x="72430" y="53270"/>
                </a:lnTo>
                <a:lnTo>
                  <a:pt x="72430" y="53260"/>
                </a:lnTo>
                <a:lnTo>
                  <a:pt x="72420" y="53260"/>
                </a:lnTo>
                <a:lnTo>
                  <a:pt x="72420" y="53230"/>
                </a:lnTo>
                <a:lnTo>
                  <a:pt x="72410" y="53230"/>
                </a:lnTo>
                <a:lnTo>
                  <a:pt x="72410" y="53200"/>
                </a:lnTo>
                <a:lnTo>
                  <a:pt x="72380" y="53200"/>
                </a:lnTo>
                <a:lnTo>
                  <a:pt x="72380" y="53180"/>
                </a:lnTo>
                <a:lnTo>
                  <a:pt x="72320" y="53180"/>
                </a:lnTo>
                <a:lnTo>
                  <a:pt x="72320" y="53200"/>
                </a:lnTo>
                <a:lnTo>
                  <a:pt x="72310" y="53200"/>
                </a:lnTo>
                <a:lnTo>
                  <a:pt x="72310" y="53210"/>
                </a:lnTo>
                <a:lnTo>
                  <a:pt x="72190" y="53210"/>
                </a:lnTo>
                <a:lnTo>
                  <a:pt x="72190" y="53200"/>
                </a:lnTo>
                <a:lnTo>
                  <a:pt x="72160" y="53200"/>
                </a:lnTo>
                <a:lnTo>
                  <a:pt x="72160" y="53180"/>
                </a:lnTo>
                <a:lnTo>
                  <a:pt x="72140" y="53180"/>
                </a:lnTo>
                <a:lnTo>
                  <a:pt x="72140" y="53170"/>
                </a:lnTo>
                <a:lnTo>
                  <a:pt x="72160" y="53170"/>
                </a:lnTo>
                <a:lnTo>
                  <a:pt x="72160" y="53150"/>
                </a:lnTo>
                <a:lnTo>
                  <a:pt x="72190" y="53150"/>
                </a:lnTo>
                <a:lnTo>
                  <a:pt x="72190" y="53140"/>
                </a:lnTo>
                <a:lnTo>
                  <a:pt x="72200" y="53140"/>
                </a:lnTo>
                <a:lnTo>
                  <a:pt x="72200" y="53120"/>
                </a:lnTo>
                <a:lnTo>
                  <a:pt x="72230" y="53120"/>
                </a:lnTo>
                <a:lnTo>
                  <a:pt x="72230" y="53100"/>
                </a:lnTo>
                <a:lnTo>
                  <a:pt x="72300" y="53100"/>
                </a:lnTo>
                <a:lnTo>
                  <a:pt x="72300" y="53090"/>
                </a:lnTo>
                <a:lnTo>
                  <a:pt x="72380" y="53090"/>
                </a:lnTo>
                <a:close/>
                <a:moveTo>
                  <a:pt x="64430" y="56510"/>
                </a:moveTo>
                <a:lnTo>
                  <a:pt x="64090" y="56780"/>
                </a:lnTo>
                <a:lnTo>
                  <a:pt x="63470" y="55850"/>
                </a:lnTo>
                <a:lnTo>
                  <a:pt x="63800" y="55570"/>
                </a:lnTo>
                <a:lnTo>
                  <a:pt x="64430" y="56510"/>
                </a:lnTo>
                <a:close/>
                <a:moveTo>
                  <a:pt x="63580" y="60220"/>
                </a:moveTo>
                <a:lnTo>
                  <a:pt x="61650" y="61090"/>
                </a:lnTo>
                <a:lnTo>
                  <a:pt x="59850" y="58210"/>
                </a:lnTo>
                <a:lnTo>
                  <a:pt x="61620" y="57090"/>
                </a:lnTo>
                <a:lnTo>
                  <a:pt x="63580" y="6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l Daay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40" y="43830"/>
                </a:moveTo>
                <a:lnTo>
                  <a:pt x="63810" y="43830"/>
                </a:lnTo>
                <a:lnTo>
                  <a:pt x="64780" y="47870"/>
                </a:lnTo>
                <a:lnTo>
                  <a:pt x="62460" y="49630"/>
                </a:lnTo>
                <a:lnTo>
                  <a:pt x="60580" y="45130"/>
                </a:lnTo>
                <a:lnTo>
                  <a:pt x="60540" y="44880"/>
                </a:lnTo>
                <a:lnTo>
                  <a:pt x="60570" y="40900"/>
                </a:lnTo>
                <a:lnTo>
                  <a:pt x="60760" y="38440"/>
                </a:lnTo>
                <a:lnTo>
                  <a:pt x="60740" y="37970"/>
                </a:lnTo>
                <a:lnTo>
                  <a:pt x="60320" y="35950"/>
                </a:lnTo>
                <a:lnTo>
                  <a:pt x="60210" y="35310"/>
                </a:lnTo>
                <a:lnTo>
                  <a:pt x="60730" y="35290"/>
                </a:lnTo>
                <a:lnTo>
                  <a:pt x="62160" y="34000"/>
                </a:lnTo>
                <a:lnTo>
                  <a:pt x="62560" y="33840"/>
                </a:lnTo>
                <a:lnTo>
                  <a:pt x="62910" y="33620"/>
                </a:lnTo>
                <a:lnTo>
                  <a:pt x="63100" y="33620"/>
                </a:lnTo>
                <a:lnTo>
                  <a:pt x="64840" y="34380"/>
                </a:lnTo>
                <a:lnTo>
                  <a:pt x="66280" y="34410"/>
                </a:lnTo>
                <a:lnTo>
                  <a:pt x="66470" y="34540"/>
                </a:lnTo>
                <a:lnTo>
                  <a:pt x="66910" y="34560"/>
                </a:lnTo>
                <a:lnTo>
                  <a:pt x="67110" y="34740"/>
                </a:lnTo>
                <a:lnTo>
                  <a:pt x="67340" y="34800"/>
                </a:lnTo>
                <a:lnTo>
                  <a:pt x="67610" y="34860"/>
                </a:lnTo>
                <a:lnTo>
                  <a:pt x="67610" y="34870"/>
                </a:lnTo>
                <a:lnTo>
                  <a:pt x="67630" y="34870"/>
                </a:lnTo>
                <a:lnTo>
                  <a:pt x="67630" y="34880"/>
                </a:lnTo>
                <a:lnTo>
                  <a:pt x="67640" y="34880"/>
                </a:lnTo>
                <a:lnTo>
                  <a:pt x="67640" y="34910"/>
                </a:lnTo>
                <a:lnTo>
                  <a:pt x="67650" y="34910"/>
                </a:lnTo>
                <a:lnTo>
                  <a:pt x="67650" y="34930"/>
                </a:lnTo>
                <a:lnTo>
                  <a:pt x="67670" y="34930"/>
                </a:lnTo>
                <a:lnTo>
                  <a:pt x="67670" y="34960"/>
                </a:lnTo>
                <a:lnTo>
                  <a:pt x="67650" y="34960"/>
                </a:lnTo>
                <a:lnTo>
                  <a:pt x="67650" y="34990"/>
                </a:lnTo>
                <a:lnTo>
                  <a:pt x="67640" y="34990"/>
                </a:lnTo>
                <a:lnTo>
                  <a:pt x="67640" y="35080"/>
                </a:lnTo>
                <a:lnTo>
                  <a:pt x="67630" y="35080"/>
                </a:lnTo>
                <a:lnTo>
                  <a:pt x="67630" y="35170"/>
                </a:lnTo>
                <a:lnTo>
                  <a:pt x="67640" y="35170"/>
                </a:lnTo>
                <a:lnTo>
                  <a:pt x="67640" y="35190"/>
                </a:lnTo>
                <a:lnTo>
                  <a:pt x="67630" y="35190"/>
                </a:lnTo>
                <a:lnTo>
                  <a:pt x="67630" y="35220"/>
                </a:lnTo>
                <a:lnTo>
                  <a:pt x="67610" y="35220"/>
                </a:lnTo>
                <a:lnTo>
                  <a:pt x="67610" y="35260"/>
                </a:lnTo>
                <a:lnTo>
                  <a:pt x="67630" y="35260"/>
                </a:lnTo>
                <a:lnTo>
                  <a:pt x="67630" y="35280"/>
                </a:lnTo>
                <a:lnTo>
                  <a:pt x="67640" y="35280"/>
                </a:lnTo>
                <a:lnTo>
                  <a:pt x="67640" y="35340"/>
                </a:lnTo>
                <a:lnTo>
                  <a:pt x="67630" y="35340"/>
                </a:lnTo>
                <a:lnTo>
                  <a:pt x="67630" y="35380"/>
                </a:lnTo>
                <a:lnTo>
                  <a:pt x="67610" y="35380"/>
                </a:lnTo>
                <a:lnTo>
                  <a:pt x="67610" y="35420"/>
                </a:lnTo>
                <a:lnTo>
                  <a:pt x="67600" y="35420"/>
                </a:lnTo>
                <a:lnTo>
                  <a:pt x="67600" y="35490"/>
                </a:lnTo>
                <a:lnTo>
                  <a:pt x="67590" y="35490"/>
                </a:lnTo>
                <a:lnTo>
                  <a:pt x="67590" y="35520"/>
                </a:lnTo>
                <a:lnTo>
                  <a:pt x="67570" y="35520"/>
                </a:lnTo>
                <a:lnTo>
                  <a:pt x="67570" y="35540"/>
                </a:lnTo>
                <a:lnTo>
                  <a:pt x="67560" y="35540"/>
                </a:lnTo>
                <a:lnTo>
                  <a:pt x="67560" y="35550"/>
                </a:lnTo>
                <a:lnTo>
                  <a:pt x="67540" y="35550"/>
                </a:lnTo>
                <a:lnTo>
                  <a:pt x="67540" y="35580"/>
                </a:lnTo>
                <a:lnTo>
                  <a:pt x="67480" y="35580"/>
                </a:lnTo>
                <a:lnTo>
                  <a:pt x="67480" y="35550"/>
                </a:lnTo>
                <a:lnTo>
                  <a:pt x="67460" y="35550"/>
                </a:lnTo>
                <a:lnTo>
                  <a:pt x="67460" y="35480"/>
                </a:lnTo>
                <a:lnTo>
                  <a:pt x="67450" y="35480"/>
                </a:lnTo>
                <a:lnTo>
                  <a:pt x="67450" y="35460"/>
                </a:lnTo>
                <a:lnTo>
                  <a:pt x="67430" y="35460"/>
                </a:lnTo>
                <a:lnTo>
                  <a:pt x="67430" y="35450"/>
                </a:lnTo>
                <a:lnTo>
                  <a:pt x="67420" y="35450"/>
                </a:lnTo>
                <a:lnTo>
                  <a:pt x="67420" y="35430"/>
                </a:lnTo>
                <a:lnTo>
                  <a:pt x="67350" y="35430"/>
                </a:lnTo>
                <a:lnTo>
                  <a:pt x="67350" y="35450"/>
                </a:lnTo>
                <a:lnTo>
                  <a:pt x="67340" y="35450"/>
                </a:lnTo>
                <a:lnTo>
                  <a:pt x="67340" y="35480"/>
                </a:lnTo>
                <a:lnTo>
                  <a:pt x="67350" y="35480"/>
                </a:lnTo>
                <a:lnTo>
                  <a:pt x="67350" y="35490"/>
                </a:lnTo>
                <a:lnTo>
                  <a:pt x="67390" y="35490"/>
                </a:lnTo>
                <a:lnTo>
                  <a:pt x="67390" y="35510"/>
                </a:lnTo>
                <a:lnTo>
                  <a:pt x="67410" y="35510"/>
                </a:lnTo>
                <a:lnTo>
                  <a:pt x="67410" y="35520"/>
                </a:lnTo>
                <a:lnTo>
                  <a:pt x="67380" y="35520"/>
                </a:lnTo>
                <a:lnTo>
                  <a:pt x="67380" y="35540"/>
                </a:lnTo>
                <a:lnTo>
                  <a:pt x="67350" y="35540"/>
                </a:lnTo>
                <a:lnTo>
                  <a:pt x="67350" y="35550"/>
                </a:lnTo>
                <a:lnTo>
                  <a:pt x="67320" y="35550"/>
                </a:lnTo>
                <a:lnTo>
                  <a:pt x="67320" y="35570"/>
                </a:lnTo>
                <a:lnTo>
                  <a:pt x="67310" y="35570"/>
                </a:lnTo>
                <a:lnTo>
                  <a:pt x="67310" y="35580"/>
                </a:lnTo>
                <a:lnTo>
                  <a:pt x="67300" y="35580"/>
                </a:lnTo>
                <a:lnTo>
                  <a:pt x="67300" y="35600"/>
                </a:lnTo>
                <a:lnTo>
                  <a:pt x="67280" y="35600"/>
                </a:lnTo>
                <a:lnTo>
                  <a:pt x="67280" y="35630"/>
                </a:lnTo>
                <a:lnTo>
                  <a:pt x="67240" y="35630"/>
                </a:lnTo>
                <a:lnTo>
                  <a:pt x="67240" y="35640"/>
                </a:lnTo>
                <a:lnTo>
                  <a:pt x="67230" y="35640"/>
                </a:lnTo>
                <a:lnTo>
                  <a:pt x="67230" y="35670"/>
                </a:lnTo>
                <a:lnTo>
                  <a:pt x="67210" y="35670"/>
                </a:lnTo>
                <a:lnTo>
                  <a:pt x="67210" y="35690"/>
                </a:lnTo>
                <a:lnTo>
                  <a:pt x="67200" y="35690"/>
                </a:lnTo>
                <a:lnTo>
                  <a:pt x="67200" y="35700"/>
                </a:lnTo>
                <a:lnTo>
                  <a:pt x="67170" y="35700"/>
                </a:lnTo>
                <a:lnTo>
                  <a:pt x="67170" y="35720"/>
                </a:lnTo>
                <a:lnTo>
                  <a:pt x="67160" y="35720"/>
                </a:lnTo>
                <a:lnTo>
                  <a:pt x="67160" y="35740"/>
                </a:lnTo>
                <a:lnTo>
                  <a:pt x="67150" y="35740"/>
                </a:lnTo>
                <a:lnTo>
                  <a:pt x="67150" y="35750"/>
                </a:lnTo>
                <a:lnTo>
                  <a:pt x="67130" y="35750"/>
                </a:lnTo>
                <a:lnTo>
                  <a:pt x="67130" y="35770"/>
                </a:lnTo>
                <a:lnTo>
                  <a:pt x="67050" y="35770"/>
                </a:lnTo>
                <a:lnTo>
                  <a:pt x="67050" y="35750"/>
                </a:lnTo>
                <a:lnTo>
                  <a:pt x="67040" y="35750"/>
                </a:lnTo>
                <a:lnTo>
                  <a:pt x="67040" y="35740"/>
                </a:lnTo>
                <a:lnTo>
                  <a:pt x="67010" y="35740"/>
                </a:lnTo>
                <a:lnTo>
                  <a:pt x="67010" y="35700"/>
                </a:lnTo>
                <a:lnTo>
                  <a:pt x="66990" y="35700"/>
                </a:lnTo>
                <a:lnTo>
                  <a:pt x="66990" y="35690"/>
                </a:lnTo>
                <a:lnTo>
                  <a:pt x="66950" y="35690"/>
                </a:lnTo>
                <a:lnTo>
                  <a:pt x="66950" y="35700"/>
                </a:lnTo>
                <a:lnTo>
                  <a:pt x="66930" y="35700"/>
                </a:lnTo>
                <a:lnTo>
                  <a:pt x="66930" y="35720"/>
                </a:lnTo>
                <a:lnTo>
                  <a:pt x="66900" y="35720"/>
                </a:lnTo>
                <a:lnTo>
                  <a:pt x="66900" y="35740"/>
                </a:lnTo>
                <a:lnTo>
                  <a:pt x="66870" y="35740"/>
                </a:lnTo>
                <a:lnTo>
                  <a:pt x="66870" y="35750"/>
                </a:lnTo>
                <a:lnTo>
                  <a:pt x="66830" y="35750"/>
                </a:lnTo>
                <a:lnTo>
                  <a:pt x="66830" y="35770"/>
                </a:lnTo>
                <a:lnTo>
                  <a:pt x="66790" y="35770"/>
                </a:lnTo>
                <a:lnTo>
                  <a:pt x="66790" y="35780"/>
                </a:lnTo>
                <a:lnTo>
                  <a:pt x="66770" y="35780"/>
                </a:lnTo>
                <a:lnTo>
                  <a:pt x="66770" y="35800"/>
                </a:lnTo>
                <a:lnTo>
                  <a:pt x="66760" y="35800"/>
                </a:lnTo>
                <a:lnTo>
                  <a:pt x="66760" y="35810"/>
                </a:lnTo>
                <a:lnTo>
                  <a:pt x="66720" y="35810"/>
                </a:lnTo>
                <a:lnTo>
                  <a:pt x="66720" y="35800"/>
                </a:lnTo>
                <a:lnTo>
                  <a:pt x="66710" y="35800"/>
                </a:lnTo>
                <a:lnTo>
                  <a:pt x="66710" y="35810"/>
                </a:lnTo>
                <a:lnTo>
                  <a:pt x="66680" y="35810"/>
                </a:lnTo>
                <a:lnTo>
                  <a:pt x="66680" y="35830"/>
                </a:lnTo>
                <a:lnTo>
                  <a:pt x="66650" y="35830"/>
                </a:lnTo>
                <a:lnTo>
                  <a:pt x="66650" y="35840"/>
                </a:lnTo>
                <a:lnTo>
                  <a:pt x="66640" y="35840"/>
                </a:lnTo>
                <a:lnTo>
                  <a:pt x="66640" y="35860"/>
                </a:lnTo>
                <a:lnTo>
                  <a:pt x="66610" y="35860"/>
                </a:lnTo>
                <a:lnTo>
                  <a:pt x="66610" y="35870"/>
                </a:lnTo>
                <a:lnTo>
                  <a:pt x="66580" y="35870"/>
                </a:lnTo>
                <a:lnTo>
                  <a:pt x="66580" y="35860"/>
                </a:lnTo>
                <a:lnTo>
                  <a:pt x="66570" y="35860"/>
                </a:lnTo>
                <a:lnTo>
                  <a:pt x="66570" y="35840"/>
                </a:lnTo>
                <a:lnTo>
                  <a:pt x="66560" y="35840"/>
                </a:lnTo>
                <a:lnTo>
                  <a:pt x="66560" y="35830"/>
                </a:lnTo>
                <a:lnTo>
                  <a:pt x="66350" y="35830"/>
                </a:lnTo>
                <a:lnTo>
                  <a:pt x="66350" y="35840"/>
                </a:lnTo>
                <a:lnTo>
                  <a:pt x="66180" y="35840"/>
                </a:lnTo>
                <a:lnTo>
                  <a:pt x="66180" y="35860"/>
                </a:lnTo>
                <a:lnTo>
                  <a:pt x="66160" y="35860"/>
                </a:lnTo>
                <a:lnTo>
                  <a:pt x="66160" y="35870"/>
                </a:lnTo>
                <a:lnTo>
                  <a:pt x="66140" y="35870"/>
                </a:lnTo>
                <a:lnTo>
                  <a:pt x="66140" y="35890"/>
                </a:lnTo>
                <a:lnTo>
                  <a:pt x="66120" y="35890"/>
                </a:lnTo>
                <a:lnTo>
                  <a:pt x="66120" y="35900"/>
                </a:lnTo>
                <a:lnTo>
                  <a:pt x="66100" y="35900"/>
                </a:lnTo>
                <a:lnTo>
                  <a:pt x="66100" y="35920"/>
                </a:lnTo>
                <a:lnTo>
                  <a:pt x="66090" y="35920"/>
                </a:lnTo>
                <a:lnTo>
                  <a:pt x="66090" y="35960"/>
                </a:lnTo>
                <a:lnTo>
                  <a:pt x="66070" y="35960"/>
                </a:lnTo>
                <a:lnTo>
                  <a:pt x="66070" y="35980"/>
                </a:lnTo>
                <a:lnTo>
                  <a:pt x="66060" y="35980"/>
                </a:lnTo>
                <a:lnTo>
                  <a:pt x="66060" y="36010"/>
                </a:lnTo>
                <a:lnTo>
                  <a:pt x="66050" y="36010"/>
                </a:lnTo>
                <a:lnTo>
                  <a:pt x="66050" y="36040"/>
                </a:lnTo>
                <a:lnTo>
                  <a:pt x="66030" y="36040"/>
                </a:lnTo>
                <a:lnTo>
                  <a:pt x="66030" y="36090"/>
                </a:lnTo>
                <a:lnTo>
                  <a:pt x="66020" y="36090"/>
                </a:lnTo>
                <a:lnTo>
                  <a:pt x="66020" y="36100"/>
                </a:lnTo>
                <a:lnTo>
                  <a:pt x="65990" y="36100"/>
                </a:lnTo>
                <a:lnTo>
                  <a:pt x="65990" y="36120"/>
                </a:lnTo>
                <a:lnTo>
                  <a:pt x="65960" y="36120"/>
                </a:lnTo>
                <a:lnTo>
                  <a:pt x="65960" y="36130"/>
                </a:lnTo>
                <a:lnTo>
                  <a:pt x="65950" y="36130"/>
                </a:lnTo>
                <a:lnTo>
                  <a:pt x="65950" y="36160"/>
                </a:lnTo>
                <a:lnTo>
                  <a:pt x="65960" y="36160"/>
                </a:lnTo>
                <a:lnTo>
                  <a:pt x="65960" y="36180"/>
                </a:lnTo>
                <a:lnTo>
                  <a:pt x="65980" y="36180"/>
                </a:lnTo>
                <a:lnTo>
                  <a:pt x="65980" y="36220"/>
                </a:lnTo>
                <a:lnTo>
                  <a:pt x="65990" y="36220"/>
                </a:lnTo>
                <a:lnTo>
                  <a:pt x="65990" y="36240"/>
                </a:lnTo>
                <a:lnTo>
                  <a:pt x="66010" y="36240"/>
                </a:lnTo>
                <a:lnTo>
                  <a:pt x="66010" y="36270"/>
                </a:lnTo>
                <a:lnTo>
                  <a:pt x="66020" y="36270"/>
                </a:lnTo>
                <a:lnTo>
                  <a:pt x="66020" y="36280"/>
                </a:lnTo>
                <a:lnTo>
                  <a:pt x="66030" y="36280"/>
                </a:lnTo>
                <a:lnTo>
                  <a:pt x="66030" y="36300"/>
                </a:lnTo>
                <a:lnTo>
                  <a:pt x="66060" y="36300"/>
                </a:lnTo>
                <a:lnTo>
                  <a:pt x="66060" y="36310"/>
                </a:lnTo>
                <a:lnTo>
                  <a:pt x="66070" y="36310"/>
                </a:lnTo>
                <a:lnTo>
                  <a:pt x="66070" y="36330"/>
                </a:lnTo>
                <a:lnTo>
                  <a:pt x="66060" y="36330"/>
                </a:lnTo>
                <a:lnTo>
                  <a:pt x="66060" y="36340"/>
                </a:lnTo>
                <a:lnTo>
                  <a:pt x="66030" y="36340"/>
                </a:lnTo>
                <a:lnTo>
                  <a:pt x="66030" y="36360"/>
                </a:lnTo>
                <a:lnTo>
                  <a:pt x="66020" y="36360"/>
                </a:lnTo>
                <a:lnTo>
                  <a:pt x="66020" y="36330"/>
                </a:lnTo>
                <a:lnTo>
                  <a:pt x="65990" y="36330"/>
                </a:lnTo>
                <a:lnTo>
                  <a:pt x="65990" y="36310"/>
                </a:lnTo>
                <a:lnTo>
                  <a:pt x="65940" y="36310"/>
                </a:lnTo>
                <a:lnTo>
                  <a:pt x="65940" y="36300"/>
                </a:lnTo>
                <a:lnTo>
                  <a:pt x="65580" y="36300"/>
                </a:lnTo>
                <a:lnTo>
                  <a:pt x="65580" y="36310"/>
                </a:lnTo>
                <a:lnTo>
                  <a:pt x="65460" y="36310"/>
                </a:lnTo>
                <a:lnTo>
                  <a:pt x="65460" y="36330"/>
                </a:lnTo>
                <a:lnTo>
                  <a:pt x="65400" y="36330"/>
                </a:lnTo>
                <a:lnTo>
                  <a:pt x="65400" y="36360"/>
                </a:lnTo>
                <a:lnTo>
                  <a:pt x="65390" y="36360"/>
                </a:lnTo>
                <a:lnTo>
                  <a:pt x="65390" y="36390"/>
                </a:lnTo>
                <a:lnTo>
                  <a:pt x="65360" y="36390"/>
                </a:lnTo>
                <a:lnTo>
                  <a:pt x="65360" y="36420"/>
                </a:lnTo>
                <a:lnTo>
                  <a:pt x="65290" y="36420"/>
                </a:lnTo>
                <a:lnTo>
                  <a:pt x="65290" y="36410"/>
                </a:lnTo>
                <a:lnTo>
                  <a:pt x="65260" y="36410"/>
                </a:lnTo>
                <a:lnTo>
                  <a:pt x="65260" y="36420"/>
                </a:lnTo>
                <a:lnTo>
                  <a:pt x="65210" y="36420"/>
                </a:lnTo>
                <a:lnTo>
                  <a:pt x="65210" y="36440"/>
                </a:lnTo>
                <a:lnTo>
                  <a:pt x="65200" y="36440"/>
                </a:lnTo>
                <a:lnTo>
                  <a:pt x="65200" y="36450"/>
                </a:lnTo>
                <a:lnTo>
                  <a:pt x="65180" y="36450"/>
                </a:lnTo>
                <a:lnTo>
                  <a:pt x="65180" y="36470"/>
                </a:lnTo>
                <a:lnTo>
                  <a:pt x="65170" y="36470"/>
                </a:lnTo>
                <a:lnTo>
                  <a:pt x="65170" y="36500"/>
                </a:lnTo>
                <a:lnTo>
                  <a:pt x="65150" y="36500"/>
                </a:lnTo>
                <a:lnTo>
                  <a:pt x="65150" y="36530"/>
                </a:lnTo>
                <a:lnTo>
                  <a:pt x="65140" y="36530"/>
                </a:lnTo>
                <a:lnTo>
                  <a:pt x="65140" y="36540"/>
                </a:lnTo>
                <a:lnTo>
                  <a:pt x="65130" y="36540"/>
                </a:lnTo>
                <a:lnTo>
                  <a:pt x="65130" y="36570"/>
                </a:lnTo>
                <a:lnTo>
                  <a:pt x="65110" y="36570"/>
                </a:lnTo>
                <a:lnTo>
                  <a:pt x="65110" y="36590"/>
                </a:lnTo>
                <a:lnTo>
                  <a:pt x="65100" y="36590"/>
                </a:lnTo>
                <a:lnTo>
                  <a:pt x="65100" y="36620"/>
                </a:lnTo>
                <a:lnTo>
                  <a:pt x="65000" y="36620"/>
                </a:lnTo>
                <a:lnTo>
                  <a:pt x="65000" y="36630"/>
                </a:lnTo>
                <a:lnTo>
                  <a:pt x="64960" y="36630"/>
                </a:lnTo>
                <a:lnTo>
                  <a:pt x="64960" y="36650"/>
                </a:lnTo>
                <a:lnTo>
                  <a:pt x="64950" y="36650"/>
                </a:lnTo>
                <a:lnTo>
                  <a:pt x="64950" y="36660"/>
                </a:lnTo>
                <a:lnTo>
                  <a:pt x="64930" y="36660"/>
                </a:lnTo>
                <a:lnTo>
                  <a:pt x="64930" y="36690"/>
                </a:lnTo>
                <a:lnTo>
                  <a:pt x="64910" y="36690"/>
                </a:lnTo>
                <a:lnTo>
                  <a:pt x="64910" y="36770"/>
                </a:lnTo>
                <a:lnTo>
                  <a:pt x="64890" y="36770"/>
                </a:lnTo>
                <a:lnTo>
                  <a:pt x="64890" y="36820"/>
                </a:lnTo>
                <a:lnTo>
                  <a:pt x="64880" y="36820"/>
                </a:lnTo>
                <a:lnTo>
                  <a:pt x="64880" y="36890"/>
                </a:lnTo>
                <a:lnTo>
                  <a:pt x="64870" y="36890"/>
                </a:lnTo>
                <a:lnTo>
                  <a:pt x="64870" y="36940"/>
                </a:lnTo>
                <a:lnTo>
                  <a:pt x="64840" y="36940"/>
                </a:lnTo>
                <a:lnTo>
                  <a:pt x="64840" y="36950"/>
                </a:lnTo>
                <a:lnTo>
                  <a:pt x="64810" y="36950"/>
                </a:lnTo>
                <a:lnTo>
                  <a:pt x="64810" y="36970"/>
                </a:lnTo>
                <a:lnTo>
                  <a:pt x="64800" y="36970"/>
                </a:lnTo>
                <a:lnTo>
                  <a:pt x="64800" y="37000"/>
                </a:lnTo>
                <a:lnTo>
                  <a:pt x="64780" y="37000"/>
                </a:lnTo>
                <a:lnTo>
                  <a:pt x="64780" y="37010"/>
                </a:lnTo>
                <a:lnTo>
                  <a:pt x="64770" y="37010"/>
                </a:lnTo>
                <a:lnTo>
                  <a:pt x="64770" y="37030"/>
                </a:lnTo>
                <a:lnTo>
                  <a:pt x="64760" y="37030"/>
                </a:lnTo>
                <a:lnTo>
                  <a:pt x="64760" y="37060"/>
                </a:lnTo>
                <a:lnTo>
                  <a:pt x="64740" y="37060"/>
                </a:lnTo>
                <a:lnTo>
                  <a:pt x="64740" y="37080"/>
                </a:lnTo>
                <a:lnTo>
                  <a:pt x="64730" y="37080"/>
                </a:lnTo>
                <a:lnTo>
                  <a:pt x="64730" y="37170"/>
                </a:lnTo>
                <a:lnTo>
                  <a:pt x="64710" y="37170"/>
                </a:lnTo>
                <a:lnTo>
                  <a:pt x="64710" y="37260"/>
                </a:lnTo>
                <a:lnTo>
                  <a:pt x="64730" y="37260"/>
                </a:lnTo>
                <a:lnTo>
                  <a:pt x="64730" y="37270"/>
                </a:lnTo>
                <a:lnTo>
                  <a:pt x="64770" y="37270"/>
                </a:lnTo>
                <a:lnTo>
                  <a:pt x="64770" y="37260"/>
                </a:lnTo>
                <a:lnTo>
                  <a:pt x="64780" y="37260"/>
                </a:lnTo>
                <a:lnTo>
                  <a:pt x="64780" y="37290"/>
                </a:lnTo>
                <a:lnTo>
                  <a:pt x="64800" y="37290"/>
                </a:lnTo>
                <a:lnTo>
                  <a:pt x="64800" y="37300"/>
                </a:lnTo>
                <a:lnTo>
                  <a:pt x="64810" y="37300"/>
                </a:lnTo>
                <a:lnTo>
                  <a:pt x="64810" y="37350"/>
                </a:lnTo>
                <a:lnTo>
                  <a:pt x="64800" y="37350"/>
                </a:lnTo>
                <a:lnTo>
                  <a:pt x="64800" y="37360"/>
                </a:lnTo>
                <a:lnTo>
                  <a:pt x="64780" y="37360"/>
                </a:lnTo>
                <a:lnTo>
                  <a:pt x="64780" y="37410"/>
                </a:lnTo>
                <a:lnTo>
                  <a:pt x="64800" y="37410"/>
                </a:lnTo>
                <a:lnTo>
                  <a:pt x="64800" y="37430"/>
                </a:lnTo>
                <a:lnTo>
                  <a:pt x="64840" y="37430"/>
                </a:lnTo>
                <a:lnTo>
                  <a:pt x="64840" y="37470"/>
                </a:lnTo>
                <a:lnTo>
                  <a:pt x="64820" y="37470"/>
                </a:lnTo>
                <a:lnTo>
                  <a:pt x="64820" y="37490"/>
                </a:lnTo>
                <a:lnTo>
                  <a:pt x="64810" y="37490"/>
                </a:lnTo>
                <a:lnTo>
                  <a:pt x="64810" y="37500"/>
                </a:lnTo>
                <a:lnTo>
                  <a:pt x="64760" y="37500"/>
                </a:lnTo>
                <a:lnTo>
                  <a:pt x="64760" y="37530"/>
                </a:lnTo>
                <a:lnTo>
                  <a:pt x="64740" y="37530"/>
                </a:lnTo>
                <a:lnTo>
                  <a:pt x="64740" y="37610"/>
                </a:lnTo>
                <a:lnTo>
                  <a:pt x="64730" y="37610"/>
                </a:lnTo>
                <a:lnTo>
                  <a:pt x="64730" y="37640"/>
                </a:lnTo>
                <a:lnTo>
                  <a:pt x="64710" y="37640"/>
                </a:lnTo>
                <a:lnTo>
                  <a:pt x="64710" y="37670"/>
                </a:lnTo>
                <a:lnTo>
                  <a:pt x="64700" y="37670"/>
                </a:lnTo>
                <a:lnTo>
                  <a:pt x="64700" y="37700"/>
                </a:lnTo>
                <a:lnTo>
                  <a:pt x="64690" y="37700"/>
                </a:lnTo>
                <a:lnTo>
                  <a:pt x="64690" y="37750"/>
                </a:lnTo>
                <a:lnTo>
                  <a:pt x="64670" y="37750"/>
                </a:lnTo>
                <a:lnTo>
                  <a:pt x="64670" y="37810"/>
                </a:lnTo>
                <a:lnTo>
                  <a:pt x="64730" y="37810"/>
                </a:lnTo>
                <a:lnTo>
                  <a:pt x="64730" y="37840"/>
                </a:lnTo>
                <a:lnTo>
                  <a:pt x="64700" y="37840"/>
                </a:lnTo>
                <a:lnTo>
                  <a:pt x="64700" y="37850"/>
                </a:lnTo>
                <a:lnTo>
                  <a:pt x="64690" y="37850"/>
                </a:lnTo>
                <a:lnTo>
                  <a:pt x="64690" y="37880"/>
                </a:lnTo>
                <a:lnTo>
                  <a:pt x="64660" y="37880"/>
                </a:lnTo>
                <a:lnTo>
                  <a:pt x="64660" y="37900"/>
                </a:lnTo>
                <a:lnTo>
                  <a:pt x="64650" y="37900"/>
                </a:lnTo>
                <a:lnTo>
                  <a:pt x="64650" y="37910"/>
                </a:lnTo>
                <a:lnTo>
                  <a:pt x="64610" y="37910"/>
                </a:lnTo>
                <a:lnTo>
                  <a:pt x="64610" y="37930"/>
                </a:lnTo>
                <a:lnTo>
                  <a:pt x="64590" y="37930"/>
                </a:lnTo>
                <a:lnTo>
                  <a:pt x="64590" y="37990"/>
                </a:lnTo>
                <a:lnTo>
                  <a:pt x="64610" y="37990"/>
                </a:lnTo>
                <a:lnTo>
                  <a:pt x="64610" y="38000"/>
                </a:lnTo>
                <a:lnTo>
                  <a:pt x="64620" y="38000"/>
                </a:lnTo>
                <a:lnTo>
                  <a:pt x="64620" y="38020"/>
                </a:lnTo>
                <a:lnTo>
                  <a:pt x="64630" y="38020"/>
                </a:lnTo>
                <a:lnTo>
                  <a:pt x="64630" y="38030"/>
                </a:lnTo>
                <a:lnTo>
                  <a:pt x="64650" y="38030"/>
                </a:lnTo>
                <a:lnTo>
                  <a:pt x="64650" y="38060"/>
                </a:lnTo>
                <a:lnTo>
                  <a:pt x="64660" y="38060"/>
                </a:lnTo>
                <a:lnTo>
                  <a:pt x="64660" y="38160"/>
                </a:lnTo>
                <a:lnTo>
                  <a:pt x="64670" y="38160"/>
                </a:lnTo>
                <a:lnTo>
                  <a:pt x="64670" y="38170"/>
                </a:lnTo>
                <a:lnTo>
                  <a:pt x="64730" y="38170"/>
                </a:lnTo>
                <a:lnTo>
                  <a:pt x="64730" y="38190"/>
                </a:lnTo>
                <a:lnTo>
                  <a:pt x="64740" y="38190"/>
                </a:lnTo>
                <a:lnTo>
                  <a:pt x="64740" y="38200"/>
                </a:lnTo>
                <a:lnTo>
                  <a:pt x="64760" y="38200"/>
                </a:lnTo>
                <a:lnTo>
                  <a:pt x="64760" y="38220"/>
                </a:lnTo>
                <a:lnTo>
                  <a:pt x="64770" y="38220"/>
                </a:lnTo>
                <a:lnTo>
                  <a:pt x="64770" y="38230"/>
                </a:lnTo>
                <a:lnTo>
                  <a:pt x="64780" y="38230"/>
                </a:lnTo>
                <a:lnTo>
                  <a:pt x="64780" y="38320"/>
                </a:lnTo>
                <a:lnTo>
                  <a:pt x="64770" y="38320"/>
                </a:lnTo>
                <a:lnTo>
                  <a:pt x="64770" y="38340"/>
                </a:lnTo>
                <a:lnTo>
                  <a:pt x="64730" y="38340"/>
                </a:lnTo>
                <a:lnTo>
                  <a:pt x="64730" y="38350"/>
                </a:lnTo>
                <a:lnTo>
                  <a:pt x="64710" y="38350"/>
                </a:lnTo>
                <a:lnTo>
                  <a:pt x="64710" y="38420"/>
                </a:lnTo>
                <a:lnTo>
                  <a:pt x="64730" y="38420"/>
                </a:lnTo>
                <a:lnTo>
                  <a:pt x="64730" y="38450"/>
                </a:lnTo>
                <a:lnTo>
                  <a:pt x="64740" y="38450"/>
                </a:lnTo>
                <a:lnTo>
                  <a:pt x="64740" y="38460"/>
                </a:lnTo>
                <a:lnTo>
                  <a:pt x="64760" y="38460"/>
                </a:lnTo>
                <a:lnTo>
                  <a:pt x="64760" y="38480"/>
                </a:lnTo>
                <a:lnTo>
                  <a:pt x="64770" y="38480"/>
                </a:lnTo>
                <a:lnTo>
                  <a:pt x="64770" y="38490"/>
                </a:lnTo>
                <a:lnTo>
                  <a:pt x="64780" y="38490"/>
                </a:lnTo>
                <a:lnTo>
                  <a:pt x="64780" y="38510"/>
                </a:lnTo>
                <a:lnTo>
                  <a:pt x="64870" y="38510"/>
                </a:lnTo>
                <a:lnTo>
                  <a:pt x="64870" y="38490"/>
                </a:lnTo>
                <a:lnTo>
                  <a:pt x="64910" y="38490"/>
                </a:lnTo>
                <a:lnTo>
                  <a:pt x="64910" y="38480"/>
                </a:lnTo>
                <a:lnTo>
                  <a:pt x="64920" y="38480"/>
                </a:lnTo>
                <a:lnTo>
                  <a:pt x="64920" y="38460"/>
                </a:lnTo>
                <a:lnTo>
                  <a:pt x="64990" y="38460"/>
                </a:lnTo>
                <a:lnTo>
                  <a:pt x="64990" y="38450"/>
                </a:lnTo>
                <a:lnTo>
                  <a:pt x="65000" y="38450"/>
                </a:lnTo>
                <a:lnTo>
                  <a:pt x="65000" y="38420"/>
                </a:lnTo>
                <a:lnTo>
                  <a:pt x="65070" y="38420"/>
                </a:lnTo>
                <a:lnTo>
                  <a:pt x="65070" y="38430"/>
                </a:lnTo>
                <a:lnTo>
                  <a:pt x="65100" y="38430"/>
                </a:lnTo>
                <a:lnTo>
                  <a:pt x="65100" y="38460"/>
                </a:lnTo>
                <a:lnTo>
                  <a:pt x="65130" y="38460"/>
                </a:lnTo>
                <a:lnTo>
                  <a:pt x="65130" y="38450"/>
                </a:lnTo>
                <a:lnTo>
                  <a:pt x="65140" y="38450"/>
                </a:lnTo>
                <a:lnTo>
                  <a:pt x="65140" y="38430"/>
                </a:lnTo>
                <a:lnTo>
                  <a:pt x="65150" y="38430"/>
                </a:lnTo>
                <a:lnTo>
                  <a:pt x="65150" y="38420"/>
                </a:lnTo>
                <a:lnTo>
                  <a:pt x="65170" y="38420"/>
                </a:lnTo>
                <a:lnTo>
                  <a:pt x="65170" y="38430"/>
                </a:lnTo>
                <a:lnTo>
                  <a:pt x="65210" y="38430"/>
                </a:lnTo>
                <a:lnTo>
                  <a:pt x="65210" y="38450"/>
                </a:lnTo>
                <a:lnTo>
                  <a:pt x="65220" y="38450"/>
                </a:lnTo>
                <a:lnTo>
                  <a:pt x="65220" y="38460"/>
                </a:lnTo>
                <a:lnTo>
                  <a:pt x="65210" y="38460"/>
                </a:lnTo>
                <a:lnTo>
                  <a:pt x="65210" y="38490"/>
                </a:lnTo>
                <a:lnTo>
                  <a:pt x="65200" y="38490"/>
                </a:lnTo>
                <a:lnTo>
                  <a:pt x="65200" y="38510"/>
                </a:lnTo>
                <a:lnTo>
                  <a:pt x="65170" y="38510"/>
                </a:lnTo>
                <a:lnTo>
                  <a:pt x="65170" y="38520"/>
                </a:lnTo>
                <a:lnTo>
                  <a:pt x="65150" y="38520"/>
                </a:lnTo>
                <a:lnTo>
                  <a:pt x="65150" y="38580"/>
                </a:lnTo>
                <a:lnTo>
                  <a:pt x="65130" y="38580"/>
                </a:lnTo>
                <a:lnTo>
                  <a:pt x="65130" y="38600"/>
                </a:lnTo>
                <a:lnTo>
                  <a:pt x="65110" y="38600"/>
                </a:lnTo>
                <a:lnTo>
                  <a:pt x="65110" y="38630"/>
                </a:lnTo>
                <a:lnTo>
                  <a:pt x="65100" y="38630"/>
                </a:lnTo>
                <a:lnTo>
                  <a:pt x="65100" y="38640"/>
                </a:lnTo>
                <a:lnTo>
                  <a:pt x="65090" y="38640"/>
                </a:lnTo>
                <a:lnTo>
                  <a:pt x="65090" y="38800"/>
                </a:lnTo>
                <a:lnTo>
                  <a:pt x="65070" y="38800"/>
                </a:lnTo>
                <a:lnTo>
                  <a:pt x="65070" y="38830"/>
                </a:lnTo>
                <a:lnTo>
                  <a:pt x="65060" y="38830"/>
                </a:lnTo>
                <a:lnTo>
                  <a:pt x="65060" y="38840"/>
                </a:lnTo>
                <a:lnTo>
                  <a:pt x="65040" y="38840"/>
                </a:lnTo>
                <a:lnTo>
                  <a:pt x="65040" y="38870"/>
                </a:lnTo>
                <a:lnTo>
                  <a:pt x="65030" y="38870"/>
                </a:lnTo>
                <a:lnTo>
                  <a:pt x="65030" y="38950"/>
                </a:lnTo>
                <a:lnTo>
                  <a:pt x="65040" y="38950"/>
                </a:lnTo>
                <a:lnTo>
                  <a:pt x="65040" y="39010"/>
                </a:lnTo>
                <a:lnTo>
                  <a:pt x="65060" y="39010"/>
                </a:lnTo>
                <a:lnTo>
                  <a:pt x="65060" y="39020"/>
                </a:lnTo>
                <a:lnTo>
                  <a:pt x="65070" y="39020"/>
                </a:lnTo>
                <a:lnTo>
                  <a:pt x="65070" y="39070"/>
                </a:lnTo>
                <a:lnTo>
                  <a:pt x="65060" y="39070"/>
                </a:lnTo>
                <a:lnTo>
                  <a:pt x="65060" y="39100"/>
                </a:lnTo>
                <a:lnTo>
                  <a:pt x="64880" y="39100"/>
                </a:lnTo>
                <a:lnTo>
                  <a:pt x="64880" y="39120"/>
                </a:lnTo>
                <a:lnTo>
                  <a:pt x="64870" y="39120"/>
                </a:lnTo>
                <a:lnTo>
                  <a:pt x="64870" y="39190"/>
                </a:lnTo>
                <a:lnTo>
                  <a:pt x="64850" y="39190"/>
                </a:lnTo>
                <a:lnTo>
                  <a:pt x="64850" y="39250"/>
                </a:lnTo>
                <a:lnTo>
                  <a:pt x="64840" y="39250"/>
                </a:lnTo>
                <a:lnTo>
                  <a:pt x="64840" y="39270"/>
                </a:lnTo>
                <a:lnTo>
                  <a:pt x="64810" y="39270"/>
                </a:lnTo>
                <a:lnTo>
                  <a:pt x="64810" y="39300"/>
                </a:lnTo>
                <a:lnTo>
                  <a:pt x="64800" y="39300"/>
                </a:lnTo>
                <a:lnTo>
                  <a:pt x="64800" y="39420"/>
                </a:lnTo>
                <a:lnTo>
                  <a:pt x="64780" y="39420"/>
                </a:lnTo>
                <a:lnTo>
                  <a:pt x="64780" y="39510"/>
                </a:lnTo>
                <a:lnTo>
                  <a:pt x="64770" y="39510"/>
                </a:lnTo>
                <a:lnTo>
                  <a:pt x="64770" y="39600"/>
                </a:lnTo>
                <a:lnTo>
                  <a:pt x="64760" y="39600"/>
                </a:lnTo>
                <a:lnTo>
                  <a:pt x="64760" y="39690"/>
                </a:lnTo>
                <a:lnTo>
                  <a:pt x="64740" y="39690"/>
                </a:lnTo>
                <a:lnTo>
                  <a:pt x="64740" y="39750"/>
                </a:lnTo>
                <a:lnTo>
                  <a:pt x="64730" y="39750"/>
                </a:lnTo>
                <a:lnTo>
                  <a:pt x="64730" y="39820"/>
                </a:lnTo>
                <a:lnTo>
                  <a:pt x="64710" y="39820"/>
                </a:lnTo>
                <a:lnTo>
                  <a:pt x="64710" y="39860"/>
                </a:lnTo>
                <a:lnTo>
                  <a:pt x="64700" y="39860"/>
                </a:lnTo>
                <a:lnTo>
                  <a:pt x="64700" y="39910"/>
                </a:lnTo>
                <a:lnTo>
                  <a:pt x="64690" y="39910"/>
                </a:lnTo>
                <a:lnTo>
                  <a:pt x="64690" y="39950"/>
                </a:lnTo>
                <a:lnTo>
                  <a:pt x="64670" y="39950"/>
                </a:lnTo>
                <a:lnTo>
                  <a:pt x="64670" y="40000"/>
                </a:lnTo>
                <a:lnTo>
                  <a:pt x="64660" y="40000"/>
                </a:lnTo>
                <a:lnTo>
                  <a:pt x="64660" y="40040"/>
                </a:lnTo>
                <a:lnTo>
                  <a:pt x="64650" y="40040"/>
                </a:lnTo>
                <a:lnTo>
                  <a:pt x="64650" y="40060"/>
                </a:lnTo>
                <a:lnTo>
                  <a:pt x="64620" y="40060"/>
                </a:lnTo>
                <a:lnTo>
                  <a:pt x="64620" y="40180"/>
                </a:lnTo>
                <a:lnTo>
                  <a:pt x="64610" y="40180"/>
                </a:lnTo>
                <a:lnTo>
                  <a:pt x="64610" y="40230"/>
                </a:lnTo>
                <a:lnTo>
                  <a:pt x="64590" y="40230"/>
                </a:lnTo>
                <a:lnTo>
                  <a:pt x="64590" y="40240"/>
                </a:lnTo>
                <a:lnTo>
                  <a:pt x="64580" y="40240"/>
                </a:lnTo>
                <a:lnTo>
                  <a:pt x="64580" y="40270"/>
                </a:lnTo>
                <a:lnTo>
                  <a:pt x="64560" y="40270"/>
                </a:lnTo>
                <a:lnTo>
                  <a:pt x="64560" y="40350"/>
                </a:lnTo>
                <a:lnTo>
                  <a:pt x="64550" y="40350"/>
                </a:lnTo>
                <a:lnTo>
                  <a:pt x="64550" y="40390"/>
                </a:lnTo>
                <a:lnTo>
                  <a:pt x="64540" y="40390"/>
                </a:lnTo>
                <a:lnTo>
                  <a:pt x="64540" y="40470"/>
                </a:lnTo>
                <a:lnTo>
                  <a:pt x="64520" y="40470"/>
                </a:lnTo>
                <a:lnTo>
                  <a:pt x="64520" y="40490"/>
                </a:lnTo>
                <a:lnTo>
                  <a:pt x="64510" y="40490"/>
                </a:lnTo>
                <a:lnTo>
                  <a:pt x="64510" y="40520"/>
                </a:lnTo>
                <a:lnTo>
                  <a:pt x="64500" y="40520"/>
                </a:lnTo>
                <a:lnTo>
                  <a:pt x="64500" y="40530"/>
                </a:lnTo>
                <a:lnTo>
                  <a:pt x="64470" y="40530"/>
                </a:lnTo>
                <a:lnTo>
                  <a:pt x="64470" y="40560"/>
                </a:lnTo>
                <a:lnTo>
                  <a:pt x="64450" y="40560"/>
                </a:lnTo>
                <a:lnTo>
                  <a:pt x="64450" y="40590"/>
                </a:lnTo>
                <a:lnTo>
                  <a:pt x="64440" y="40590"/>
                </a:lnTo>
                <a:lnTo>
                  <a:pt x="64440" y="40670"/>
                </a:lnTo>
                <a:lnTo>
                  <a:pt x="64410" y="40670"/>
                </a:lnTo>
                <a:lnTo>
                  <a:pt x="64410" y="40680"/>
                </a:lnTo>
                <a:lnTo>
                  <a:pt x="64400" y="40680"/>
                </a:lnTo>
                <a:lnTo>
                  <a:pt x="64400" y="40700"/>
                </a:lnTo>
                <a:lnTo>
                  <a:pt x="64370" y="40700"/>
                </a:lnTo>
                <a:lnTo>
                  <a:pt x="64370" y="40680"/>
                </a:lnTo>
                <a:lnTo>
                  <a:pt x="64320" y="40680"/>
                </a:lnTo>
                <a:lnTo>
                  <a:pt x="64320" y="40700"/>
                </a:lnTo>
                <a:lnTo>
                  <a:pt x="64290" y="40700"/>
                </a:lnTo>
                <a:lnTo>
                  <a:pt x="64290" y="40710"/>
                </a:lnTo>
                <a:lnTo>
                  <a:pt x="64280" y="40710"/>
                </a:lnTo>
                <a:lnTo>
                  <a:pt x="64280" y="40740"/>
                </a:lnTo>
                <a:lnTo>
                  <a:pt x="64260" y="40740"/>
                </a:lnTo>
                <a:lnTo>
                  <a:pt x="64260" y="40760"/>
                </a:lnTo>
                <a:lnTo>
                  <a:pt x="64250" y="40760"/>
                </a:lnTo>
                <a:lnTo>
                  <a:pt x="64250" y="40770"/>
                </a:lnTo>
                <a:lnTo>
                  <a:pt x="64230" y="40770"/>
                </a:lnTo>
                <a:lnTo>
                  <a:pt x="64230" y="40800"/>
                </a:lnTo>
                <a:lnTo>
                  <a:pt x="64220" y="40800"/>
                </a:lnTo>
                <a:lnTo>
                  <a:pt x="64220" y="40820"/>
                </a:lnTo>
                <a:lnTo>
                  <a:pt x="64210" y="40820"/>
                </a:lnTo>
                <a:lnTo>
                  <a:pt x="64210" y="40840"/>
                </a:lnTo>
                <a:lnTo>
                  <a:pt x="64190" y="40840"/>
                </a:lnTo>
                <a:lnTo>
                  <a:pt x="64190" y="40870"/>
                </a:lnTo>
                <a:lnTo>
                  <a:pt x="64180" y="40870"/>
                </a:lnTo>
                <a:lnTo>
                  <a:pt x="64180" y="40900"/>
                </a:lnTo>
                <a:lnTo>
                  <a:pt x="64170" y="40900"/>
                </a:lnTo>
                <a:lnTo>
                  <a:pt x="64170" y="40930"/>
                </a:lnTo>
                <a:lnTo>
                  <a:pt x="64150" y="40930"/>
                </a:lnTo>
                <a:lnTo>
                  <a:pt x="64150" y="40960"/>
                </a:lnTo>
                <a:lnTo>
                  <a:pt x="64140" y="40960"/>
                </a:lnTo>
                <a:lnTo>
                  <a:pt x="64140" y="40990"/>
                </a:lnTo>
                <a:lnTo>
                  <a:pt x="64120" y="40990"/>
                </a:lnTo>
                <a:lnTo>
                  <a:pt x="64120" y="41020"/>
                </a:lnTo>
                <a:lnTo>
                  <a:pt x="64110" y="41020"/>
                </a:lnTo>
                <a:lnTo>
                  <a:pt x="64110" y="41060"/>
                </a:lnTo>
                <a:lnTo>
                  <a:pt x="64100" y="41060"/>
                </a:lnTo>
                <a:lnTo>
                  <a:pt x="64100" y="41090"/>
                </a:lnTo>
                <a:lnTo>
                  <a:pt x="64080" y="41090"/>
                </a:lnTo>
                <a:lnTo>
                  <a:pt x="64080" y="41110"/>
                </a:lnTo>
                <a:lnTo>
                  <a:pt x="64070" y="41110"/>
                </a:lnTo>
                <a:lnTo>
                  <a:pt x="64070" y="41150"/>
                </a:lnTo>
                <a:lnTo>
                  <a:pt x="64060" y="41150"/>
                </a:lnTo>
                <a:lnTo>
                  <a:pt x="64060" y="41200"/>
                </a:lnTo>
                <a:lnTo>
                  <a:pt x="64040" y="41200"/>
                </a:lnTo>
                <a:lnTo>
                  <a:pt x="64040" y="41310"/>
                </a:lnTo>
                <a:lnTo>
                  <a:pt x="64060" y="41310"/>
                </a:lnTo>
                <a:lnTo>
                  <a:pt x="64060" y="41470"/>
                </a:lnTo>
                <a:lnTo>
                  <a:pt x="64070" y="41470"/>
                </a:lnTo>
                <a:lnTo>
                  <a:pt x="64070" y="41500"/>
                </a:lnTo>
                <a:lnTo>
                  <a:pt x="64080" y="41500"/>
                </a:lnTo>
                <a:lnTo>
                  <a:pt x="64080" y="41550"/>
                </a:lnTo>
                <a:lnTo>
                  <a:pt x="64100" y="41550"/>
                </a:lnTo>
                <a:lnTo>
                  <a:pt x="64100" y="41580"/>
                </a:lnTo>
                <a:lnTo>
                  <a:pt x="64110" y="41580"/>
                </a:lnTo>
                <a:lnTo>
                  <a:pt x="64110" y="41610"/>
                </a:lnTo>
                <a:lnTo>
                  <a:pt x="64120" y="41610"/>
                </a:lnTo>
                <a:lnTo>
                  <a:pt x="64120" y="41820"/>
                </a:lnTo>
                <a:lnTo>
                  <a:pt x="64140" y="41820"/>
                </a:lnTo>
                <a:lnTo>
                  <a:pt x="64140" y="41870"/>
                </a:lnTo>
                <a:lnTo>
                  <a:pt x="64150" y="41870"/>
                </a:lnTo>
                <a:lnTo>
                  <a:pt x="64150" y="41890"/>
                </a:lnTo>
                <a:lnTo>
                  <a:pt x="64170" y="41890"/>
                </a:lnTo>
                <a:lnTo>
                  <a:pt x="64170" y="41900"/>
                </a:lnTo>
                <a:lnTo>
                  <a:pt x="64180" y="41900"/>
                </a:lnTo>
                <a:lnTo>
                  <a:pt x="64180" y="41920"/>
                </a:lnTo>
                <a:lnTo>
                  <a:pt x="64190" y="41920"/>
                </a:lnTo>
                <a:lnTo>
                  <a:pt x="64190" y="41930"/>
                </a:lnTo>
                <a:lnTo>
                  <a:pt x="64210" y="41930"/>
                </a:lnTo>
                <a:lnTo>
                  <a:pt x="64210" y="41950"/>
                </a:lnTo>
                <a:lnTo>
                  <a:pt x="64230" y="41950"/>
                </a:lnTo>
                <a:lnTo>
                  <a:pt x="64230" y="41960"/>
                </a:lnTo>
                <a:lnTo>
                  <a:pt x="64260" y="41960"/>
                </a:lnTo>
                <a:lnTo>
                  <a:pt x="64260" y="41980"/>
                </a:lnTo>
                <a:lnTo>
                  <a:pt x="64290" y="41980"/>
                </a:lnTo>
                <a:lnTo>
                  <a:pt x="64290" y="41990"/>
                </a:lnTo>
                <a:lnTo>
                  <a:pt x="64330" y="41990"/>
                </a:lnTo>
                <a:lnTo>
                  <a:pt x="64330" y="42010"/>
                </a:lnTo>
                <a:lnTo>
                  <a:pt x="64340" y="42010"/>
                </a:lnTo>
                <a:lnTo>
                  <a:pt x="64340" y="42020"/>
                </a:lnTo>
                <a:lnTo>
                  <a:pt x="64370" y="42020"/>
                </a:lnTo>
                <a:lnTo>
                  <a:pt x="64370" y="42040"/>
                </a:lnTo>
                <a:lnTo>
                  <a:pt x="64400" y="42040"/>
                </a:lnTo>
                <a:lnTo>
                  <a:pt x="64400" y="42050"/>
                </a:lnTo>
                <a:lnTo>
                  <a:pt x="64410" y="42050"/>
                </a:lnTo>
                <a:lnTo>
                  <a:pt x="64410" y="42070"/>
                </a:lnTo>
                <a:lnTo>
                  <a:pt x="64430" y="42070"/>
                </a:lnTo>
                <a:lnTo>
                  <a:pt x="64430" y="42080"/>
                </a:lnTo>
                <a:lnTo>
                  <a:pt x="64520" y="42080"/>
                </a:lnTo>
                <a:lnTo>
                  <a:pt x="64520" y="42100"/>
                </a:lnTo>
                <a:lnTo>
                  <a:pt x="64560" y="42100"/>
                </a:lnTo>
                <a:lnTo>
                  <a:pt x="64560" y="42110"/>
                </a:lnTo>
                <a:lnTo>
                  <a:pt x="64580" y="42110"/>
                </a:lnTo>
                <a:lnTo>
                  <a:pt x="64580" y="42130"/>
                </a:lnTo>
                <a:lnTo>
                  <a:pt x="64590" y="42130"/>
                </a:lnTo>
                <a:lnTo>
                  <a:pt x="64590" y="42160"/>
                </a:lnTo>
                <a:lnTo>
                  <a:pt x="64580" y="42160"/>
                </a:lnTo>
                <a:lnTo>
                  <a:pt x="64580" y="42200"/>
                </a:lnTo>
                <a:lnTo>
                  <a:pt x="64590" y="42200"/>
                </a:lnTo>
                <a:lnTo>
                  <a:pt x="64590" y="42220"/>
                </a:lnTo>
                <a:lnTo>
                  <a:pt x="64610" y="42220"/>
                </a:lnTo>
                <a:lnTo>
                  <a:pt x="64610" y="42250"/>
                </a:lnTo>
                <a:lnTo>
                  <a:pt x="64620" y="42250"/>
                </a:lnTo>
                <a:lnTo>
                  <a:pt x="64620" y="42270"/>
                </a:lnTo>
                <a:lnTo>
                  <a:pt x="64630" y="42270"/>
                </a:lnTo>
                <a:lnTo>
                  <a:pt x="64630" y="42280"/>
                </a:lnTo>
                <a:lnTo>
                  <a:pt x="64650" y="42280"/>
                </a:lnTo>
                <a:lnTo>
                  <a:pt x="64650" y="42310"/>
                </a:lnTo>
                <a:lnTo>
                  <a:pt x="64660" y="42310"/>
                </a:lnTo>
                <a:lnTo>
                  <a:pt x="64660" y="42330"/>
                </a:lnTo>
                <a:lnTo>
                  <a:pt x="64670" y="42330"/>
                </a:lnTo>
                <a:lnTo>
                  <a:pt x="64670" y="42340"/>
                </a:lnTo>
                <a:lnTo>
                  <a:pt x="64700" y="42340"/>
                </a:lnTo>
                <a:lnTo>
                  <a:pt x="64700" y="42360"/>
                </a:lnTo>
                <a:lnTo>
                  <a:pt x="64740" y="42360"/>
                </a:lnTo>
                <a:lnTo>
                  <a:pt x="64740" y="42370"/>
                </a:lnTo>
                <a:lnTo>
                  <a:pt x="64760" y="42370"/>
                </a:lnTo>
                <a:lnTo>
                  <a:pt x="64760" y="42390"/>
                </a:lnTo>
                <a:lnTo>
                  <a:pt x="64780" y="42390"/>
                </a:lnTo>
                <a:lnTo>
                  <a:pt x="64780" y="42400"/>
                </a:lnTo>
                <a:lnTo>
                  <a:pt x="64810" y="42400"/>
                </a:lnTo>
                <a:lnTo>
                  <a:pt x="64810" y="42430"/>
                </a:lnTo>
                <a:lnTo>
                  <a:pt x="64820" y="42430"/>
                </a:lnTo>
                <a:lnTo>
                  <a:pt x="64820" y="42550"/>
                </a:lnTo>
                <a:lnTo>
                  <a:pt x="64810" y="42550"/>
                </a:lnTo>
                <a:lnTo>
                  <a:pt x="64810" y="42590"/>
                </a:lnTo>
                <a:lnTo>
                  <a:pt x="64820" y="42590"/>
                </a:lnTo>
                <a:lnTo>
                  <a:pt x="64820" y="42600"/>
                </a:lnTo>
                <a:lnTo>
                  <a:pt x="64810" y="42600"/>
                </a:lnTo>
                <a:lnTo>
                  <a:pt x="64810" y="42620"/>
                </a:lnTo>
                <a:lnTo>
                  <a:pt x="64800" y="42620"/>
                </a:lnTo>
                <a:lnTo>
                  <a:pt x="64800" y="42660"/>
                </a:lnTo>
                <a:lnTo>
                  <a:pt x="64810" y="42660"/>
                </a:lnTo>
                <a:lnTo>
                  <a:pt x="64810" y="42750"/>
                </a:lnTo>
                <a:lnTo>
                  <a:pt x="64820" y="42750"/>
                </a:lnTo>
                <a:lnTo>
                  <a:pt x="64820" y="42770"/>
                </a:lnTo>
                <a:lnTo>
                  <a:pt x="64840" y="42770"/>
                </a:lnTo>
                <a:lnTo>
                  <a:pt x="64840" y="42930"/>
                </a:lnTo>
                <a:lnTo>
                  <a:pt x="64850" y="42930"/>
                </a:lnTo>
                <a:lnTo>
                  <a:pt x="64850" y="42950"/>
                </a:lnTo>
                <a:lnTo>
                  <a:pt x="64870" y="42950"/>
                </a:lnTo>
                <a:lnTo>
                  <a:pt x="64870" y="42980"/>
                </a:lnTo>
                <a:lnTo>
                  <a:pt x="64880" y="42980"/>
                </a:lnTo>
                <a:lnTo>
                  <a:pt x="64880" y="43040"/>
                </a:lnTo>
                <a:lnTo>
                  <a:pt x="64890" y="43040"/>
                </a:lnTo>
                <a:lnTo>
                  <a:pt x="64890" y="43060"/>
                </a:lnTo>
                <a:lnTo>
                  <a:pt x="64910" y="43060"/>
                </a:lnTo>
                <a:lnTo>
                  <a:pt x="64910" y="43090"/>
                </a:lnTo>
                <a:lnTo>
                  <a:pt x="64920" y="43090"/>
                </a:lnTo>
                <a:lnTo>
                  <a:pt x="64920" y="43120"/>
                </a:lnTo>
                <a:lnTo>
                  <a:pt x="64910" y="43120"/>
                </a:lnTo>
                <a:lnTo>
                  <a:pt x="64910" y="43130"/>
                </a:lnTo>
                <a:lnTo>
                  <a:pt x="64920" y="43130"/>
                </a:lnTo>
                <a:lnTo>
                  <a:pt x="64920" y="43160"/>
                </a:lnTo>
                <a:lnTo>
                  <a:pt x="64930" y="43160"/>
                </a:lnTo>
                <a:lnTo>
                  <a:pt x="64930" y="43190"/>
                </a:lnTo>
                <a:lnTo>
                  <a:pt x="64950" y="43190"/>
                </a:lnTo>
                <a:lnTo>
                  <a:pt x="64950" y="43210"/>
                </a:lnTo>
                <a:lnTo>
                  <a:pt x="64960" y="43210"/>
                </a:lnTo>
                <a:lnTo>
                  <a:pt x="64960" y="43240"/>
                </a:lnTo>
                <a:lnTo>
                  <a:pt x="64980" y="43240"/>
                </a:lnTo>
                <a:lnTo>
                  <a:pt x="64980" y="43300"/>
                </a:lnTo>
                <a:lnTo>
                  <a:pt x="64990" y="43300"/>
                </a:lnTo>
                <a:lnTo>
                  <a:pt x="64990" y="43320"/>
                </a:lnTo>
                <a:lnTo>
                  <a:pt x="65000" y="43320"/>
                </a:lnTo>
                <a:lnTo>
                  <a:pt x="65000" y="43300"/>
                </a:lnTo>
                <a:lnTo>
                  <a:pt x="65040" y="43300"/>
                </a:lnTo>
                <a:lnTo>
                  <a:pt x="65040" y="43320"/>
                </a:lnTo>
                <a:lnTo>
                  <a:pt x="65110" y="43320"/>
                </a:lnTo>
                <a:lnTo>
                  <a:pt x="65110" y="43330"/>
                </a:lnTo>
                <a:lnTo>
                  <a:pt x="65140" y="43330"/>
                </a:lnTo>
                <a:lnTo>
                  <a:pt x="65140" y="43350"/>
                </a:lnTo>
                <a:lnTo>
                  <a:pt x="65180" y="43350"/>
                </a:lnTo>
                <a:lnTo>
                  <a:pt x="65180" y="43360"/>
                </a:lnTo>
                <a:lnTo>
                  <a:pt x="65200" y="43360"/>
                </a:lnTo>
                <a:lnTo>
                  <a:pt x="65200" y="43380"/>
                </a:lnTo>
                <a:lnTo>
                  <a:pt x="65220" y="43380"/>
                </a:lnTo>
                <a:lnTo>
                  <a:pt x="65220" y="43390"/>
                </a:lnTo>
                <a:lnTo>
                  <a:pt x="65250" y="43390"/>
                </a:lnTo>
                <a:lnTo>
                  <a:pt x="65250" y="43410"/>
                </a:lnTo>
                <a:lnTo>
                  <a:pt x="65330" y="43410"/>
                </a:lnTo>
                <a:lnTo>
                  <a:pt x="65330" y="43420"/>
                </a:lnTo>
                <a:lnTo>
                  <a:pt x="65350" y="43420"/>
                </a:lnTo>
                <a:lnTo>
                  <a:pt x="65350" y="43440"/>
                </a:lnTo>
                <a:lnTo>
                  <a:pt x="65360" y="43440"/>
                </a:lnTo>
                <a:lnTo>
                  <a:pt x="65360" y="43450"/>
                </a:lnTo>
                <a:lnTo>
                  <a:pt x="65370" y="43450"/>
                </a:lnTo>
                <a:lnTo>
                  <a:pt x="65370" y="43480"/>
                </a:lnTo>
                <a:lnTo>
                  <a:pt x="65390" y="43480"/>
                </a:lnTo>
                <a:lnTo>
                  <a:pt x="65390" y="43500"/>
                </a:lnTo>
                <a:lnTo>
                  <a:pt x="65400" y="43500"/>
                </a:lnTo>
                <a:lnTo>
                  <a:pt x="65400" y="43510"/>
                </a:lnTo>
                <a:lnTo>
                  <a:pt x="65460" y="43510"/>
                </a:lnTo>
                <a:lnTo>
                  <a:pt x="65460" y="43500"/>
                </a:lnTo>
                <a:lnTo>
                  <a:pt x="65470" y="43500"/>
                </a:lnTo>
                <a:lnTo>
                  <a:pt x="65470" y="43510"/>
                </a:lnTo>
                <a:lnTo>
                  <a:pt x="65510" y="43510"/>
                </a:lnTo>
                <a:lnTo>
                  <a:pt x="65510" y="43530"/>
                </a:lnTo>
                <a:lnTo>
                  <a:pt x="65550" y="43530"/>
                </a:lnTo>
                <a:lnTo>
                  <a:pt x="65550" y="43540"/>
                </a:lnTo>
                <a:lnTo>
                  <a:pt x="65570" y="43540"/>
                </a:lnTo>
                <a:lnTo>
                  <a:pt x="65570" y="43560"/>
                </a:lnTo>
                <a:lnTo>
                  <a:pt x="65580" y="43560"/>
                </a:lnTo>
                <a:lnTo>
                  <a:pt x="65580" y="43570"/>
                </a:lnTo>
                <a:lnTo>
                  <a:pt x="65650" y="43570"/>
                </a:lnTo>
                <a:lnTo>
                  <a:pt x="65650" y="43560"/>
                </a:lnTo>
                <a:lnTo>
                  <a:pt x="65680" y="43560"/>
                </a:lnTo>
                <a:lnTo>
                  <a:pt x="65680" y="43540"/>
                </a:lnTo>
                <a:lnTo>
                  <a:pt x="65700" y="43540"/>
                </a:lnTo>
                <a:lnTo>
                  <a:pt x="65700" y="43530"/>
                </a:lnTo>
                <a:lnTo>
                  <a:pt x="65730" y="43530"/>
                </a:lnTo>
                <a:lnTo>
                  <a:pt x="65730" y="43510"/>
                </a:lnTo>
                <a:lnTo>
                  <a:pt x="65760" y="43510"/>
                </a:lnTo>
                <a:lnTo>
                  <a:pt x="65760" y="43500"/>
                </a:lnTo>
                <a:lnTo>
                  <a:pt x="65790" y="43500"/>
                </a:lnTo>
                <a:lnTo>
                  <a:pt x="65790" y="43480"/>
                </a:lnTo>
                <a:lnTo>
                  <a:pt x="65810" y="43480"/>
                </a:lnTo>
                <a:lnTo>
                  <a:pt x="65810" y="43470"/>
                </a:lnTo>
                <a:lnTo>
                  <a:pt x="65840" y="43470"/>
                </a:lnTo>
                <a:lnTo>
                  <a:pt x="65840" y="43450"/>
                </a:lnTo>
                <a:lnTo>
                  <a:pt x="65870" y="43450"/>
                </a:lnTo>
                <a:lnTo>
                  <a:pt x="65870" y="43440"/>
                </a:lnTo>
                <a:lnTo>
                  <a:pt x="65900" y="43440"/>
                </a:lnTo>
                <a:lnTo>
                  <a:pt x="65900" y="43420"/>
                </a:lnTo>
                <a:lnTo>
                  <a:pt x="65920" y="43420"/>
                </a:lnTo>
                <a:lnTo>
                  <a:pt x="65920" y="43410"/>
                </a:lnTo>
                <a:lnTo>
                  <a:pt x="65950" y="43410"/>
                </a:lnTo>
                <a:lnTo>
                  <a:pt x="65950" y="43390"/>
                </a:lnTo>
                <a:lnTo>
                  <a:pt x="65960" y="43390"/>
                </a:lnTo>
                <a:lnTo>
                  <a:pt x="65960" y="43380"/>
                </a:lnTo>
                <a:lnTo>
                  <a:pt x="65990" y="43380"/>
                </a:lnTo>
                <a:lnTo>
                  <a:pt x="65990" y="43360"/>
                </a:lnTo>
                <a:lnTo>
                  <a:pt x="66020" y="43360"/>
                </a:lnTo>
                <a:lnTo>
                  <a:pt x="66020" y="43350"/>
                </a:lnTo>
                <a:lnTo>
                  <a:pt x="66050" y="43350"/>
                </a:lnTo>
                <a:lnTo>
                  <a:pt x="66050" y="43330"/>
                </a:lnTo>
                <a:lnTo>
                  <a:pt x="66060" y="43330"/>
                </a:lnTo>
                <a:lnTo>
                  <a:pt x="66060" y="43320"/>
                </a:lnTo>
                <a:lnTo>
                  <a:pt x="66090" y="43320"/>
                </a:lnTo>
                <a:lnTo>
                  <a:pt x="66090" y="43300"/>
                </a:lnTo>
                <a:lnTo>
                  <a:pt x="66120" y="43300"/>
                </a:lnTo>
                <a:lnTo>
                  <a:pt x="66120" y="43280"/>
                </a:lnTo>
                <a:lnTo>
                  <a:pt x="66140" y="43280"/>
                </a:lnTo>
                <a:lnTo>
                  <a:pt x="66140" y="43270"/>
                </a:lnTo>
                <a:lnTo>
                  <a:pt x="66170" y="43270"/>
                </a:lnTo>
                <a:lnTo>
                  <a:pt x="66170" y="43250"/>
                </a:lnTo>
                <a:lnTo>
                  <a:pt x="66210" y="43250"/>
                </a:lnTo>
                <a:lnTo>
                  <a:pt x="66210" y="43240"/>
                </a:lnTo>
                <a:lnTo>
                  <a:pt x="66250" y="43240"/>
                </a:lnTo>
                <a:lnTo>
                  <a:pt x="66250" y="43220"/>
                </a:lnTo>
                <a:lnTo>
                  <a:pt x="66280" y="43220"/>
                </a:lnTo>
                <a:lnTo>
                  <a:pt x="66280" y="43210"/>
                </a:lnTo>
                <a:lnTo>
                  <a:pt x="66350" y="43210"/>
                </a:lnTo>
                <a:lnTo>
                  <a:pt x="66350" y="43190"/>
                </a:lnTo>
                <a:lnTo>
                  <a:pt x="66450" y="43190"/>
                </a:lnTo>
                <a:lnTo>
                  <a:pt x="66450" y="43180"/>
                </a:lnTo>
                <a:lnTo>
                  <a:pt x="66540" y="43180"/>
                </a:lnTo>
                <a:lnTo>
                  <a:pt x="66540" y="43190"/>
                </a:lnTo>
                <a:lnTo>
                  <a:pt x="66600" y="43190"/>
                </a:lnTo>
                <a:lnTo>
                  <a:pt x="66600" y="43210"/>
                </a:lnTo>
                <a:lnTo>
                  <a:pt x="66650" y="43210"/>
                </a:lnTo>
                <a:lnTo>
                  <a:pt x="66650" y="43220"/>
                </a:lnTo>
                <a:lnTo>
                  <a:pt x="66690" y="43220"/>
                </a:lnTo>
                <a:lnTo>
                  <a:pt x="66690" y="43240"/>
                </a:lnTo>
                <a:lnTo>
                  <a:pt x="66730" y="43240"/>
                </a:lnTo>
                <a:lnTo>
                  <a:pt x="66730" y="43250"/>
                </a:lnTo>
                <a:lnTo>
                  <a:pt x="66770" y="43250"/>
                </a:lnTo>
                <a:lnTo>
                  <a:pt x="66770" y="43270"/>
                </a:lnTo>
                <a:lnTo>
                  <a:pt x="66820" y="43270"/>
                </a:lnTo>
                <a:lnTo>
                  <a:pt x="66820" y="43280"/>
                </a:lnTo>
                <a:lnTo>
                  <a:pt x="66840" y="43280"/>
                </a:lnTo>
                <a:lnTo>
                  <a:pt x="66840" y="43300"/>
                </a:lnTo>
                <a:lnTo>
                  <a:pt x="66880" y="43300"/>
                </a:lnTo>
                <a:lnTo>
                  <a:pt x="66880" y="43280"/>
                </a:lnTo>
                <a:lnTo>
                  <a:pt x="66950" y="43280"/>
                </a:lnTo>
                <a:lnTo>
                  <a:pt x="66950" y="43300"/>
                </a:lnTo>
                <a:lnTo>
                  <a:pt x="67020" y="43300"/>
                </a:lnTo>
                <a:lnTo>
                  <a:pt x="67020" y="43320"/>
                </a:lnTo>
                <a:lnTo>
                  <a:pt x="67040" y="43320"/>
                </a:lnTo>
                <a:lnTo>
                  <a:pt x="67040" y="43330"/>
                </a:lnTo>
                <a:lnTo>
                  <a:pt x="67050" y="43330"/>
                </a:lnTo>
                <a:lnTo>
                  <a:pt x="67050" y="43350"/>
                </a:lnTo>
                <a:lnTo>
                  <a:pt x="67060" y="43350"/>
                </a:lnTo>
                <a:lnTo>
                  <a:pt x="67060" y="43380"/>
                </a:lnTo>
                <a:lnTo>
                  <a:pt x="67050" y="43380"/>
                </a:lnTo>
                <a:lnTo>
                  <a:pt x="67050" y="43390"/>
                </a:lnTo>
                <a:lnTo>
                  <a:pt x="66990" y="43390"/>
                </a:lnTo>
                <a:lnTo>
                  <a:pt x="66990" y="43410"/>
                </a:lnTo>
                <a:lnTo>
                  <a:pt x="66910" y="43410"/>
                </a:lnTo>
                <a:lnTo>
                  <a:pt x="66910" y="43390"/>
                </a:lnTo>
                <a:lnTo>
                  <a:pt x="66900" y="43390"/>
                </a:lnTo>
                <a:lnTo>
                  <a:pt x="66900" y="43380"/>
                </a:lnTo>
                <a:lnTo>
                  <a:pt x="66880" y="43380"/>
                </a:lnTo>
                <a:lnTo>
                  <a:pt x="66880" y="43360"/>
                </a:lnTo>
                <a:lnTo>
                  <a:pt x="66870" y="43360"/>
                </a:lnTo>
                <a:lnTo>
                  <a:pt x="66870" y="43350"/>
                </a:lnTo>
                <a:lnTo>
                  <a:pt x="66840" y="43350"/>
                </a:lnTo>
                <a:lnTo>
                  <a:pt x="66840" y="43330"/>
                </a:lnTo>
                <a:lnTo>
                  <a:pt x="66820" y="43330"/>
                </a:lnTo>
                <a:lnTo>
                  <a:pt x="66820" y="43320"/>
                </a:lnTo>
                <a:lnTo>
                  <a:pt x="66770" y="43320"/>
                </a:lnTo>
                <a:lnTo>
                  <a:pt x="66770" y="43300"/>
                </a:lnTo>
                <a:lnTo>
                  <a:pt x="66730" y="43300"/>
                </a:lnTo>
                <a:lnTo>
                  <a:pt x="66730" y="43280"/>
                </a:lnTo>
                <a:lnTo>
                  <a:pt x="66690" y="43280"/>
                </a:lnTo>
                <a:lnTo>
                  <a:pt x="66690" y="43270"/>
                </a:lnTo>
                <a:lnTo>
                  <a:pt x="66650" y="43270"/>
                </a:lnTo>
                <a:lnTo>
                  <a:pt x="66650" y="43250"/>
                </a:lnTo>
                <a:lnTo>
                  <a:pt x="66600" y="43250"/>
                </a:lnTo>
                <a:lnTo>
                  <a:pt x="66600" y="43240"/>
                </a:lnTo>
                <a:lnTo>
                  <a:pt x="66540" y="43240"/>
                </a:lnTo>
                <a:lnTo>
                  <a:pt x="66540" y="43220"/>
                </a:lnTo>
                <a:lnTo>
                  <a:pt x="66450" y="43220"/>
                </a:lnTo>
                <a:lnTo>
                  <a:pt x="66450" y="43240"/>
                </a:lnTo>
                <a:lnTo>
                  <a:pt x="66350" y="43240"/>
                </a:lnTo>
                <a:lnTo>
                  <a:pt x="66350" y="43250"/>
                </a:lnTo>
                <a:lnTo>
                  <a:pt x="66280" y="43250"/>
                </a:lnTo>
                <a:lnTo>
                  <a:pt x="66280" y="43270"/>
                </a:lnTo>
                <a:lnTo>
                  <a:pt x="66250" y="43270"/>
                </a:lnTo>
                <a:lnTo>
                  <a:pt x="66250" y="43280"/>
                </a:lnTo>
                <a:lnTo>
                  <a:pt x="66210" y="43280"/>
                </a:lnTo>
                <a:lnTo>
                  <a:pt x="66210" y="43300"/>
                </a:lnTo>
                <a:lnTo>
                  <a:pt x="66170" y="43300"/>
                </a:lnTo>
                <a:lnTo>
                  <a:pt x="66170" y="43320"/>
                </a:lnTo>
                <a:lnTo>
                  <a:pt x="66140" y="43320"/>
                </a:lnTo>
                <a:lnTo>
                  <a:pt x="66140" y="43330"/>
                </a:lnTo>
                <a:lnTo>
                  <a:pt x="66120" y="43330"/>
                </a:lnTo>
                <a:lnTo>
                  <a:pt x="66120" y="43350"/>
                </a:lnTo>
                <a:lnTo>
                  <a:pt x="66090" y="43350"/>
                </a:lnTo>
                <a:lnTo>
                  <a:pt x="66090" y="43360"/>
                </a:lnTo>
                <a:lnTo>
                  <a:pt x="66060" y="43360"/>
                </a:lnTo>
                <a:lnTo>
                  <a:pt x="66060" y="43380"/>
                </a:lnTo>
                <a:lnTo>
                  <a:pt x="66050" y="43380"/>
                </a:lnTo>
                <a:lnTo>
                  <a:pt x="66050" y="43390"/>
                </a:lnTo>
                <a:lnTo>
                  <a:pt x="66020" y="43390"/>
                </a:lnTo>
                <a:lnTo>
                  <a:pt x="66020" y="43410"/>
                </a:lnTo>
                <a:lnTo>
                  <a:pt x="65990" y="43410"/>
                </a:lnTo>
                <a:lnTo>
                  <a:pt x="65990" y="43420"/>
                </a:lnTo>
                <a:lnTo>
                  <a:pt x="65960" y="43420"/>
                </a:lnTo>
                <a:lnTo>
                  <a:pt x="65960" y="43440"/>
                </a:lnTo>
                <a:lnTo>
                  <a:pt x="65950" y="43440"/>
                </a:lnTo>
                <a:lnTo>
                  <a:pt x="65950" y="43450"/>
                </a:lnTo>
                <a:lnTo>
                  <a:pt x="65920" y="43450"/>
                </a:lnTo>
                <a:lnTo>
                  <a:pt x="65920" y="43470"/>
                </a:lnTo>
                <a:lnTo>
                  <a:pt x="65900" y="43470"/>
                </a:lnTo>
                <a:lnTo>
                  <a:pt x="65900" y="43480"/>
                </a:lnTo>
                <a:lnTo>
                  <a:pt x="65870" y="43480"/>
                </a:lnTo>
                <a:lnTo>
                  <a:pt x="65870" y="43500"/>
                </a:lnTo>
                <a:lnTo>
                  <a:pt x="65840" y="43500"/>
                </a:lnTo>
                <a:lnTo>
                  <a:pt x="65840" y="43510"/>
                </a:lnTo>
                <a:lnTo>
                  <a:pt x="65810" y="43510"/>
                </a:lnTo>
                <a:lnTo>
                  <a:pt x="65810" y="43530"/>
                </a:lnTo>
                <a:lnTo>
                  <a:pt x="65790" y="43530"/>
                </a:lnTo>
                <a:lnTo>
                  <a:pt x="65790" y="43540"/>
                </a:lnTo>
                <a:lnTo>
                  <a:pt x="65760" y="43540"/>
                </a:lnTo>
                <a:lnTo>
                  <a:pt x="65760" y="43560"/>
                </a:lnTo>
                <a:lnTo>
                  <a:pt x="65730" y="43560"/>
                </a:lnTo>
                <a:lnTo>
                  <a:pt x="65730" y="43570"/>
                </a:lnTo>
                <a:lnTo>
                  <a:pt x="65700" y="43570"/>
                </a:lnTo>
                <a:lnTo>
                  <a:pt x="65700" y="43590"/>
                </a:lnTo>
                <a:lnTo>
                  <a:pt x="65680" y="43590"/>
                </a:lnTo>
                <a:lnTo>
                  <a:pt x="65680" y="43600"/>
                </a:lnTo>
                <a:lnTo>
                  <a:pt x="65650" y="43600"/>
                </a:lnTo>
                <a:lnTo>
                  <a:pt x="65650" y="43630"/>
                </a:lnTo>
                <a:lnTo>
                  <a:pt x="65640" y="43630"/>
                </a:lnTo>
                <a:lnTo>
                  <a:pt x="65640" y="43650"/>
                </a:lnTo>
                <a:lnTo>
                  <a:pt x="65650" y="43650"/>
                </a:lnTo>
                <a:lnTo>
                  <a:pt x="65650" y="43670"/>
                </a:lnTo>
                <a:lnTo>
                  <a:pt x="65660" y="43670"/>
                </a:lnTo>
                <a:lnTo>
                  <a:pt x="65660" y="43680"/>
                </a:lnTo>
                <a:lnTo>
                  <a:pt x="65680" y="43680"/>
                </a:lnTo>
                <a:lnTo>
                  <a:pt x="65680" y="43700"/>
                </a:lnTo>
                <a:lnTo>
                  <a:pt x="65730" y="43700"/>
                </a:lnTo>
                <a:lnTo>
                  <a:pt x="65730" y="43680"/>
                </a:lnTo>
                <a:lnTo>
                  <a:pt x="65760" y="43680"/>
                </a:lnTo>
                <a:lnTo>
                  <a:pt x="65760" y="43700"/>
                </a:lnTo>
                <a:lnTo>
                  <a:pt x="65790" y="43700"/>
                </a:lnTo>
                <a:lnTo>
                  <a:pt x="65790" y="43730"/>
                </a:lnTo>
                <a:lnTo>
                  <a:pt x="65800" y="43730"/>
                </a:lnTo>
                <a:lnTo>
                  <a:pt x="65800" y="43740"/>
                </a:lnTo>
                <a:lnTo>
                  <a:pt x="65810" y="43740"/>
                </a:lnTo>
                <a:lnTo>
                  <a:pt x="65810" y="43790"/>
                </a:lnTo>
                <a:lnTo>
                  <a:pt x="65830" y="43790"/>
                </a:lnTo>
                <a:lnTo>
                  <a:pt x="65830" y="43800"/>
                </a:lnTo>
                <a:lnTo>
                  <a:pt x="65840" y="43800"/>
                </a:lnTo>
                <a:lnTo>
                  <a:pt x="65840" y="4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 Kh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610" y="34860"/>
                </a:moveTo>
                <a:lnTo>
                  <a:pt x="67340" y="34800"/>
                </a:lnTo>
                <a:lnTo>
                  <a:pt x="67110" y="34740"/>
                </a:lnTo>
                <a:lnTo>
                  <a:pt x="66910" y="34560"/>
                </a:lnTo>
                <a:lnTo>
                  <a:pt x="66470" y="34540"/>
                </a:lnTo>
                <a:lnTo>
                  <a:pt x="66280" y="34410"/>
                </a:lnTo>
                <a:lnTo>
                  <a:pt x="64840" y="34380"/>
                </a:lnTo>
                <a:lnTo>
                  <a:pt x="63100" y="33620"/>
                </a:lnTo>
                <a:lnTo>
                  <a:pt x="62910" y="33620"/>
                </a:lnTo>
                <a:lnTo>
                  <a:pt x="62560" y="33840"/>
                </a:lnTo>
                <a:lnTo>
                  <a:pt x="62160" y="34000"/>
                </a:lnTo>
                <a:lnTo>
                  <a:pt x="60730" y="35290"/>
                </a:lnTo>
                <a:lnTo>
                  <a:pt x="60210" y="35310"/>
                </a:lnTo>
                <a:lnTo>
                  <a:pt x="60320" y="35950"/>
                </a:lnTo>
                <a:lnTo>
                  <a:pt x="60740" y="37970"/>
                </a:lnTo>
                <a:lnTo>
                  <a:pt x="60760" y="38440"/>
                </a:lnTo>
                <a:lnTo>
                  <a:pt x="55980" y="38760"/>
                </a:lnTo>
                <a:lnTo>
                  <a:pt x="55760" y="38630"/>
                </a:lnTo>
                <a:lnTo>
                  <a:pt x="55520" y="38420"/>
                </a:lnTo>
                <a:lnTo>
                  <a:pt x="55240" y="38330"/>
                </a:lnTo>
                <a:lnTo>
                  <a:pt x="54910" y="38140"/>
                </a:lnTo>
                <a:lnTo>
                  <a:pt x="54760" y="38030"/>
                </a:lnTo>
                <a:lnTo>
                  <a:pt x="54530" y="37890"/>
                </a:lnTo>
                <a:lnTo>
                  <a:pt x="54280" y="37720"/>
                </a:lnTo>
                <a:lnTo>
                  <a:pt x="54030" y="37570"/>
                </a:lnTo>
                <a:lnTo>
                  <a:pt x="53820" y="37370"/>
                </a:lnTo>
                <a:lnTo>
                  <a:pt x="53560" y="37190"/>
                </a:lnTo>
                <a:lnTo>
                  <a:pt x="53540" y="37170"/>
                </a:lnTo>
                <a:lnTo>
                  <a:pt x="53260" y="36910"/>
                </a:lnTo>
                <a:lnTo>
                  <a:pt x="53100" y="36660"/>
                </a:lnTo>
                <a:lnTo>
                  <a:pt x="52930" y="36410"/>
                </a:lnTo>
                <a:lnTo>
                  <a:pt x="52800" y="36210"/>
                </a:lnTo>
                <a:lnTo>
                  <a:pt x="52650" y="36000"/>
                </a:lnTo>
                <a:lnTo>
                  <a:pt x="52530" y="35730"/>
                </a:lnTo>
                <a:lnTo>
                  <a:pt x="52500" y="35490"/>
                </a:lnTo>
                <a:lnTo>
                  <a:pt x="52520" y="35250"/>
                </a:lnTo>
                <a:lnTo>
                  <a:pt x="52490" y="34950"/>
                </a:lnTo>
                <a:lnTo>
                  <a:pt x="52650" y="34820"/>
                </a:lnTo>
                <a:lnTo>
                  <a:pt x="52680" y="34460"/>
                </a:lnTo>
                <a:lnTo>
                  <a:pt x="52740" y="34210"/>
                </a:lnTo>
                <a:lnTo>
                  <a:pt x="52860" y="34010"/>
                </a:lnTo>
                <a:lnTo>
                  <a:pt x="52890" y="33790"/>
                </a:lnTo>
                <a:lnTo>
                  <a:pt x="53030" y="33580"/>
                </a:lnTo>
                <a:lnTo>
                  <a:pt x="53030" y="33360"/>
                </a:lnTo>
                <a:lnTo>
                  <a:pt x="53060" y="33040"/>
                </a:lnTo>
                <a:lnTo>
                  <a:pt x="53210" y="32980"/>
                </a:lnTo>
                <a:lnTo>
                  <a:pt x="53190" y="31170"/>
                </a:lnTo>
                <a:lnTo>
                  <a:pt x="53330" y="31030"/>
                </a:lnTo>
                <a:lnTo>
                  <a:pt x="53420" y="30870"/>
                </a:lnTo>
                <a:lnTo>
                  <a:pt x="53500" y="30710"/>
                </a:lnTo>
                <a:lnTo>
                  <a:pt x="53680" y="30590"/>
                </a:lnTo>
                <a:lnTo>
                  <a:pt x="53740" y="30370"/>
                </a:lnTo>
                <a:lnTo>
                  <a:pt x="53920" y="30130"/>
                </a:lnTo>
                <a:lnTo>
                  <a:pt x="46150" y="30160"/>
                </a:lnTo>
                <a:lnTo>
                  <a:pt x="46180" y="26930"/>
                </a:lnTo>
                <a:lnTo>
                  <a:pt x="39620" y="26960"/>
                </a:lnTo>
                <a:lnTo>
                  <a:pt x="39620" y="26940"/>
                </a:lnTo>
                <a:lnTo>
                  <a:pt x="39640" y="26940"/>
                </a:lnTo>
                <a:lnTo>
                  <a:pt x="39640" y="26930"/>
                </a:lnTo>
                <a:lnTo>
                  <a:pt x="39650" y="26930"/>
                </a:lnTo>
                <a:lnTo>
                  <a:pt x="39650" y="26910"/>
                </a:lnTo>
                <a:lnTo>
                  <a:pt x="39670" y="26910"/>
                </a:lnTo>
                <a:lnTo>
                  <a:pt x="39670" y="26900"/>
                </a:lnTo>
                <a:lnTo>
                  <a:pt x="39680" y="26900"/>
                </a:lnTo>
                <a:lnTo>
                  <a:pt x="39680" y="26870"/>
                </a:lnTo>
                <a:lnTo>
                  <a:pt x="39670" y="26870"/>
                </a:lnTo>
                <a:lnTo>
                  <a:pt x="39670" y="26830"/>
                </a:lnTo>
                <a:lnTo>
                  <a:pt x="39650" y="26830"/>
                </a:lnTo>
                <a:lnTo>
                  <a:pt x="39650" y="26800"/>
                </a:lnTo>
                <a:lnTo>
                  <a:pt x="39640" y="26800"/>
                </a:lnTo>
                <a:lnTo>
                  <a:pt x="39640" y="26790"/>
                </a:lnTo>
                <a:lnTo>
                  <a:pt x="39620" y="26790"/>
                </a:lnTo>
                <a:lnTo>
                  <a:pt x="39620" y="26770"/>
                </a:lnTo>
                <a:lnTo>
                  <a:pt x="39610" y="26770"/>
                </a:lnTo>
                <a:lnTo>
                  <a:pt x="39610" y="26740"/>
                </a:lnTo>
                <a:lnTo>
                  <a:pt x="39600" y="26740"/>
                </a:lnTo>
                <a:lnTo>
                  <a:pt x="39600" y="26730"/>
                </a:lnTo>
                <a:lnTo>
                  <a:pt x="39580" y="26730"/>
                </a:lnTo>
                <a:lnTo>
                  <a:pt x="39580" y="26680"/>
                </a:lnTo>
                <a:lnTo>
                  <a:pt x="39570" y="26680"/>
                </a:lnTo>
                <a:lnTo>
                  <a:pt x="39570" y="26540"/>
                </a:lnTo>
                <a:lnTo>
                  <a:pt x="39560" y="26540"/>
                </a:lnTo>
                <a:lnTo>
                  <a:pt x="39560" y="26510"/>
                </a:lnTo>
                <a:lnTo>
                  <a:pt x="39540" y="26510"/>
                </a:lnTo>
                <a:lnTo>
                  <a:pt x="39540" y="26470"/>
                </a:lnTo>
                <a:lnTo>
                  <a:pt x="39530" y="26470"/>
                </a:lnTo>
                <a:lnTo>
                  <a:pt x="39530" y="26440"/>
                </a:lnTo>
                <a:lnTo>
                  <a:pt x="39510" y="26440"/>
                </a:lnTo>
                <a:lnTo>
                  <a:pt x="39510" y="26390"/>
                </a:lnTo>
                <a:lnTo>
                  <a:pt x="39500" y="26390"/>
                </a:lnTo>
                <a:lnTo>
                  <a:pt x="39500" y="26350"/>
                </a:lnTo>
                <a:lnTo>
                  <a:pt x="39490" y="26350"/>
                </a:lnTo>
                <a:lnTo>
                  <a:pt x="39490" y="26320"/>
                </a:lnTo>
                <a:lnTo>
                  <a:pt x="39470" y="26320"/>
                </a:lnTo>
                <a:lnTo>
                  <a:pt x="39470" y="26260"/>
                </a:lnTo>
                <a:lnTo>
                  <a:pt x="39490" y="26260"/>
                </a:lnTo>
                <a:lnTo>
                  <a:pt x="39490" y="26210"/>
                </a:lnTo>
                <a:lnTo>
                  <a:pt x="39470" y="26210"/>
                </a:lnTo>
                <a:lnTo>
                  <a:pt x="39470" y="26150"/>
                </a:lnTo>
                <a:lnTo>
                  <a:pt x="39490" y="26150"/>
                </a:lnTo>
                <a:lnTo>
                  <a:pt x="39490" y="26100"/>
                </a:lnTo>
                <a:lnTo>
                  <a:pt x="39510" y="26100"/>
                </a:lnTo>
                <a:lnTo>
                  <a:pt x="39510" y="26090"/>
                </a:lnTo>
                <a:lnTo>
                  <a:pt x="39610" y="26090"/>
                </a:lnTo>
                <a:lnTo>
                  <a:pt x="39610" y="26100"/>
                </a:lnTo>
                <a:lnTo>
                  <a:pt x="39620" y="26100"/>
                </a:lnTo>
                <a:lnTo>
                  <a:pt x="39620" y="26120"/>
                </a:lnTo>
                <a:lnTo>
                  <a:pt x="39650" y="26120"/>
                </a:lnTo>
                <a:lnTo>
                  <a:pt x="39650" y="26100"/>
                </a:lnTo>
                <a:lnTo>
                  <a:pt x="39670" y="26100"/>
                </a:lnTo>
                <a:lnTo>
                  <a:pt x="39670" y="26090"/>
                </a:lnTo>
                <a:lnTo>
                  <a:pt x="39680" y="26090"/>
                </a:lnTo>
                <a:lnTo>
                  <a:pt x="39680" y="26070"/>
                </a:lnTo>
                <a:lnTo>
                  <a:pt x="39710" y="26070"/>
                </a:lnTo>
                <a:lnTo>
                  <a:pt x="39710" y="26090"/>
                </a:lnTo>
                <a:lnTo>
                  <a:pt x="39720" y="26090"/>
                </a:lnTo>
                <a:lnTo>
                  <a:pt x="39720" y="26070"/>
                </a:lnTo>
                <a:lnTo>
                  <a:pt x="39750" y="26070"/>
                </a:lnTo>
                <a:lnTo>
                  <a:pt x="39750" y="26060"/>
                </a:lnTo>
                <a:lnTo>
                  <a:pt x="39780" y="26060"/>
                </a:lnTo>
                <a:lnTo>
                  <a:pt x="39780" y="26040"/>
                </a:lnTo>
                <a:lnTo>
                  <a:pt x="39790" y="26040"/>
                </a:lnTo>
                <a:lnTo>
                  <a:pt x="39790" y="26030"/>
                </a:lnTo>
                <a:lnTo>
                  <a:pt x="39820" y="26030"/>
                </a:lnTo>
                <a:lnTo>
                  <a:pt x="39820" y="26010"/>
                </a:lnTo>
                <a:lnTo>
                  <a:pt x="39840" y="26010"/>
                </a:lnTo>
                <a:lnTo>
                  <a:pt x="39840" y="26000"/>
                </a:lnTo>
                <a:lnTo>
                  <a:pt x="39860" y="26000"/>
                </a:lnTo>
                <a:lnTo>
                  <a:pt x="39860" y="25980"/>
                </a:lnTo>
                <a:lnTo>
                  <a:pt x="39870" y="25980"/>
                </a:lnTo>
                <a:lnTo>
                  <a:pt x="39870" y="25970"/>
                </a:lnTo>
                <a:lnTo>
                  <a:pt x="39890" y="25970"/>
                </a:lnTo>
                <a:lnTo>
                  <a:pt x="39890" y="25930"/>
                </a:lnTo>
                <a:lnTo>
                  <a:pt x="39900" y="25930"/>
                </a:lnTo>
                <a:lnTo>
                  <a:pt x="39900" y="25900"/>
                </a:lnTo>
                <a:lnTo>
                  <a:pt x="39910" y="25900"/>
                </a:lnTo>
                <a:lnTo>
                  <a:pt x="39910" y="25890"/>
                </a:lnTo>
                <a:lnTo>
                  <a:pt x="39930" y="25890"/>
                </a:lnTo>
                <a:lnTo>
                  <a:pt x="39930" y="25860"/>
                </a:lnTo>
                <a:lnTo>
                  <a:pt x="39940" y="25860"/>
                </a:lnTo>
                <a:lnTo>
                  <a:pt x="39940" y="25830"/>
                </a:lnTo>
                <a:lnTo>
                  <a:pt x="39950" y="25830"/>
                </a:lnTo>
                <a:lnTo>
                  <a:pt x="39950" y="25800"/>
                </a:lnTo>
                <a:lnTo>
                  <a:pt x="39970" y="25800"/>
                </a:lnTo>
                <a:lnTo>
                  <a:pt x="39970" y="25770"/>
                </a:lnTo>
                <a:lnTo>
                  <a:pt x="39980" y="25770"/>
                </a:lnTo>
                <a:lnTo>
                  <a:pt x="39980" y="25740"/>
                </a:lnTo>
                <a:lnTo>
                  <a:pt x="40000" y="25740"/>
                </a:lnTo>
                <a:lnTo>
                  <a:pt x="40000" y="25690"/>
                </a:lnTo>
                <a:lnTo>
                  <a:pt x="40010" y="25690"/>
                </a:lnTo>
                <a:lnTo>
                  <a:pt x="40010" y="25660"/>
                </a:lnTo>
                <a:lnTo>
                  <a:pt x="40000" y="25660"/>
                </a:lnTo>
                <a:lnTo>
                  <a:pt x="40000" y="25650"/>
                </a:lnTo>
                <a:lnTo>
                  <a:pt x="39980" y="25650"/>
                </a:lnTo>
                <a:lnTo>
                  <a:pt x="39980" y="25610"/>
                </a:lnTo>
                <a:lnTo>
                  <a:pt x="39970" y="25610"/>
                </a:lnTo>
                <a:lnTo>
                  <a:pt x="39970" y="25580"/>
                </a:lnTo>
                <a:lnTo>
                  <a:pt x="39950" y="25580"/>
                </a:lnTo>
                <a:lnTo>
                  <a:pt x="39950" y="25550"/>
                </a:lnTo>
                <a:lnTo>
                  <a:pt x="39980" y="25550"/>
                </a:lnTo>
                <a:lnTo>
                  <a:pt x="39980" y="25540"/>
                </a:lnTo>
                <a:lnTo>
                  <a:pt x="40000" y="25540"/>
                </a:lnTo>
                <a:lnTo>
                  <a:pt x="40000" y="25520"/>
                </a:lnTo>
                <a:lnTo>
                  <a:pt x="40010" y="25520"/>
                </a:lnTo>
                <a:lnTo>
                  <a:pt x="40010" y="25480"/>
                </a:lnTo>
                <a:lnTo>
                  <a:pt x="40000" y="25480"/>
                </a:lnTo>
                <a:lnTo>
                  <a:pt x="40000" y="25460"/>
                </a:lnTo>
                <a:lnTo>
                  <a:pt x="39980" y="25460"/>
                </a:lnTo>
                <a:lnTo>
                  <a:pt x="39980" y="25450"/>
                </a:lnTo>
                <a:lnTo>
                  <a:pt x="39970" y="25450"/>
                </a:lnTo>
                <a:lnTo>
                  <a:pt x="39970" y="25430"/>
                </a:lnTo>
                <a:lnTo>
                  <a:pt x="39950" y="25430"/>
                </a:lnTo>
                <a:lnTo>
                  <a:pt x="39950" y="25420"/>
                </a:lnTo>
                <a:lnTo>
                  <a:pt x="39870" y="25420"/>
                </a:lnTo>
                <a:lnTo>
                  <a:pt x="39870" y="25400"/>
                </a:lnTo>
                <a:lnTo>
                  <a:pt x="39860" y="25400"/>
                </a:lnTo>
                <a:lnTo>
                  <a:pt x="39860" y="25390"/>
                </a:lnTo>
                <a:lnTo>
                  <a:pt x="39830" y="25390"/>
                </a:lnTo>
                <a:lnTo>
                  <a:pt x="39830" y="25370"/>
                </a:lnTo>
                <a:lnTo>
                  <a:pt x="39760" y="25370"/>
                </a:lnTo>
                <a:lnTo>
                  <a:pt x="39760" y="25390"/>
                </a:lnTo>
                <a:lnTo>
                  <a:pt x="39690" y="25390"/>
                </a:lnTo>
                <a:lnTo>
                  <a:pt x="39690" y="25280"/>
                </a:lnTo>
                <a:lnTo>
                  <a:pt x="39720" y="25280"/>
                </a:lnTo>
                <a:lnTo>
                  <a:pt x="39720" y="25260"/>
                </a:lnTo>
                <a:lnTo>
                  <a:pt x="39730" y="25260"/>
                </a:lnTo>
                <a:lnTo>
                  <a:pt x="39730" y="25250"/>
                </a:lnTo>
                <a:lnTo>
                  <a:pt x="39750" y="25250"/>
                </a:lnTo>
                <a:lnTo>
                  <a:pt x="39750" y="25230"/>
                </a:lnTo>
                <a:lnTo>
                  <a:pt x="39760" y="25230"/>
                </a:lnTo>
                <a:lnTo>
                  <a:pt x="39760" y="25220"/>
                </a:lnTo>
                <a:lnTo>
                  <a:pt x="39780" y="25220"/>
                </a:lnTo>
                <a:lnTo>
                  <a:pt x="39780" y="25200"/>
                </a:lnTo>
                <a:lnTo>
                  <a:pt x="39790" y="25200"/>
                </a:lnTo>
                <a:lnTo>
                  <a:pt x="39790" y="25170"/>
                </a:lnTo>
                <a:lnTo>
                  <a:pt x="39800" y="25170"/>
                </a:lnTo>
                <a:lnTo>
                  <a:pt x="39800" y="25140"/>
                </a:lnTo>
                <a:lnTo>
                  <a:pt x="39820" y="25140"/>
                </a:lnTo>
                <a:lnTo>
                  <a:pt x="39820" y="25100"/>
                </a:lnTo>
                <a:lnTo>
                  <a:pt x="39830" y="25100"/>
                </a:lnTo>
                <a:lnTo>
                  <a:pt x="39830" y="25030"/>
                </a:lnTo>
                <a:lnTo>
                  <a:pt x="39840" y="25030"/>
                </a:lnTo>
                <a:lnTo>
                  <a:pt x="39840" y="24970"/>
                </a:lnTo>
                <a:lnTo>
                  <a:pt x="39860" y="24970"/>
                </a:lnTo>
                <a:lnTo>
                  <a:pt x="39860" y="24900"/>
                </a:lnTo>
                <a:lnTo>
                  <a:pt x="39870" y="24900"/>
                </a:lnTo>
                <a:lnTo>
                  <a:pt x="39870" y="24850"/>
                </a:lnTo>
                <a:lnTo>
                  <a:pt x="39860" y="24850"/>
                </a:lnTo>
                <a:lnTo>
                  <a:pt x="39860" y="24840"/>
                </a:lnTo>
                <a:lnTo>
                  <a:pt x="39840" y="24840"/>
                </a:lnTo>
                <a:lnTo>
                  <a:pt x="39840" y="24810"/>
                </a:lnTo>
                <a:lnTo>
                  <a:pt x="39830" y="24810"/>
                </a:lnTo>
                <a:lnTo>
                  <a:pt x="39830" y="24790"/>
                </a:lnTo>
                <a:lnTo>
                  <a:pt x="39820" y="24790"/>
                </a:lnTo>
                <a:lnTo>
                  <a:pt x="39820" y="24670"/>
                </a:lnTo>
                <a:lnTo>
                  <a:pt x="39800" y="24670"/>
                </a:lnTo>
                <a:lnTo>
                  <a:pt x="39800" y="24650"/>
                </a:lnTo>
                <a:lnTo>
                  <a:pt x="39780" y="24650"/>
                </a:lnTo>
                <a:lnTo>
                  <a:pt x="39780" y="24590"/>
                </a:lnTo>
                <a:lnTo>
                  <a:pt x="39790" y="24590"/>
                </a:lnTo>
                <a:lnTo>
                  <a:pt x="39790" y="24550"/>
                </a:lnTo>
                <a:lnTo>
                  <a:pt x="39800" y="24550"/>
                </a:lnTo>
                <a:lnTo>
                  <a:pt x="39800" y="24530"/>
                </a:lnTo>
                <a:lnTo>
                  <a:pt x="39820" y="24530"/>
                </a:lnTo>
                <a:lnTo>
                  <a:pt x="39820" y="24520"/>
                </a:lnTo>
                <a:lnTo>
                  <a:pt x="39800" y="24520"/>
                </a:lnTo>
                <a:lnTo>
                  <a:pt x="39800" y="24500"/>
                </a:lnTo>
                <a:lnTo>
                  <a:pt x="39790" y="24500"/>
                </a:lnTo>
                <a:lnTo>
                  <a:pt x="39790" y="24490"/>
                </a:lnTo>
                <a:lnTo>
                  <a:pt x="39760" y="24490"/>
                </a:lnTo>
                <a:lnTo>
                  <a:pt x="39760" y="24470"/>
                </a:lnTo>
                <a:lnTo>
                  <a:pt x="39730" y="24470"/>
                </a:lnTo>
                <a:lnTo>
                  <a:pt x="39730" y="24460"/>
                </a:lnTo>
                <a:lnTo>
                  <a:pt x="39720" y="24460"/>
                </a:lnTo>
                <a:lnTo>
                  <a:pt x="39720" y="24470"/>
                </a:lnTo>
                <a:lnTo>
                  <a:pt x="39680" y="24470"/>
                </a:lnTo>
                <a:lnTo>
                  <a:pt x="39680" y="24420"/>
                </a:lnTo>
                <a:lnTo>
                  <a:pt x="39690" y="24420"/>
                </a:lnTo>
                <a:lnTo>
                  <a:pt x="39690" y="24360"/>
                </a:lnTo>
                <a:lnTo>
                  <a:pt x="39710" y="24360"/>
                </a:lnTo>
                <a:lnTo>
                  <a:pt x="39710" y="24320"/>
                </a:lnTo>
                <a:lnTo>
                  <a:pt x="39690" y="24320"/>
                </a:lnTo>
                <a:lnTo>
                  <a:pt x="39690" y="24300"/>
                </a:lnTo>
                <a:lnTo>
                  <a:pt x="39530" y="24300"/>
                </a:lnTo>
                <a:lnTo>
                  <a:pt x="39530" y="24260"/>
                </a:lnTo>
                <a:lnTo>
                  <a:pt x="39510" y="24260"/>
                </a:lnTo>
                <a:lnTo>
                  <a:pt x="39510" y="24240"/>
                </a:lnTo>
                <a:lnTo>
                  <a:pt x="39490" y="24240"/>
                </a:lnTo>
                <a:lnTo>
                  <a:pt x="39490" y="24230"/>
                </a:lnTo>
                <a:lnTo>
                  <a:pt x="39420" y="24230"/>
                </a:lnTo>
                <a:lnTo>
                  <a:pt x="39420" y="24240"/>
                </a:lnTo>
                <a:lnTo>
                  <a:pt x="39340" y="24240"/>
                </a:lnTo>
                <a:lnTo>
                  <a:pt x="39340" y="24260"/>
                </a:lnTo>
                <a:lnTo>
                  <a:pt x="39280" y="24260"/>
                </a:lnTo>
                <a:lnTo>
                  <a:pt x="39280" y="24270"/>
                </a:lnTo>
                <a:lnTo>
                  <a:pt x="39230" y="24270"/>
                </a:lnTo>
                <a:lnTo>
                  <a:pt x="39230" y="24290"/>
                </a:lnTo>
                <a:lnTo>
                  <a:pt x="39140" y="24290"/>
                </a:lnTo>
                <a:lnTo>
                  <a:pt x="39140" y="24270"/>
                </a:lnTo>
                <a:lnTo>
                  <a:pt x="39030" y="24270"/>
                </a:lnTo>
                <a:lnTo>
                  <a:pt x="39030" y="24260"/>
                </a:lnTo>
                <a:lnTo>
                  <a:pt x="38980" y="24260"/>
                </a:lnTo>
                <a:lnTo>
                  <a:pt x="38980" y="24270"/>
                </a:lnTo>
                <a:lnTo>
                  <a:pt x="38950" y="24270"/>
                </a:lnTo>
                <a:lnTo>
                  <a:pt x="38950" y="24290"/>
                </a:lnTo>
                <a:lnTo>
                  <a:pt x="38920" y="24290"/>
                </a:lnTo>
                <a:lnTo>
                  <a:pt x="38920" y="24300"/>
                </a:lnTo>
                <a:lnTo>
                  <a:pt x="38900" y="24300"/>
                </a:lnTo>
                <a:lnTo>
                  <a:pt x="38900" y="24320"/>
                </a:lnTo>
                <a:lnTo>
                  <a:pt x="38880" y="24320"/>
                </a:lnTo>
                <a:lnTo>
                  <a:pt x="38880" y="24330"/>
                </a:lnTo>
                <a:lnTo>
                  <a:pt x="38870" y="24330"/>
                </a:lnTo>
                <a:lnTo>
                  <a:pt x="38870" y="24360"/>
                </a:lnTo>
                <a:lnTo>
                  <a:pt x="38840" y="24360"/>
                </a:lnTo>
                <a:lnTo>
                  <a:pt x="38840" y="24380"/>
                </a:lnTo>
                <a:lnTo>
                  <a:pt x="38830" y="24380"/>
                </a:lnTo>
                <a:lnTo>
                  <a:pt x="38830" y="24350"/>
                </a:lnTo>
                <a:lnTo>
                  <a:pt x="38810" y="24350"/>
                </a:lnTo>
                <a:lnTo>
                  <a:pt x="38810" y="24270"/>
                </a:lnTo>
                <a:lnTo>
                  <a:pt x="38800" y="24270"/>
                </a:lnTo>
                <a:lnTo>
                  <a:pt x="38800" y="24260"/>
                </a:lnTo>
                <a:lnTo>
                  <a:pt x="38790" y="24260"/>
                </a:lnTo>
                <a:lnTo>
                  <a:pt x="38790" y="24240"/>
                </a:lnTo>
                <a:lnTo>
                  <a:pt x="38770" y="24240"/>
                </a:lnTo>
                <a:lnTo>
                  <a:pt x="38770" y="24260"/>
                </a:lnTo>
                <a:lnTo>
                  <a:pt x="38760" y="24260"/>
                </a:lnTo>
                <a:lnTo>
                  <a:pt x="38760" y="24270"/>
                </a:lnTo>
                <a:lnTo>
                  <a:pt x="38750" y="24270"/>
                </a:lnTo>
                <a:lnTo>
                  <a:pt x="38750" y="24260"/>
                </a:lnTo>
                <a:lnTo>
                  <a:pt x="38690" y="24260"/>
                </a:lnTo>
                <a:lnTo>
                  <a:pt x="38690" y="24230"/>
                </a:lnTo>
                <a:lnTo>
                  <a:pt x="38680" y="24230"/>
                </a:lnTo>
                <a:lnTo>
                  <a:pt x="38680" y="24180"/>
                </a:lnTo>
                <a:lnTo>
                  <a:pt x="38660" y="24180"/>
                </a:lnTo>
                <a:lnTo>
                  <a:pt x="38660" y="24170"/>
                </a:lnTo>
                <a:lnTo>
                  <a:pt x="38680" y="24170"/>
                </a:lnTo>
                <a:lnTo>
                  <a:pt x="38680" y="24150"/>
                </a:lnTo>
                <a:lnTo>
                  <a:pt x="38690" y="24150"/>
                </a:lnTo>
                <a:lnTo>
                  <a:pt x="38690" y="24130"/>
                </a:lnTo>
                <a:lnTo>
                  <a:pt x="38680" y="24130"/>
                </a:lnTo>
                <a:lnTo>
                  <a:pt x="38680" y="24120"/>
                </a:lnTo>
                <a:lnTo>
                  <a:pt x="38660" y="24120"/>
                </a:lnTo>
                <a:lnTo>
                  <a:pt x="38660" y="24100"/>
                </a:lnTo>
                <a:lnTo>
                  <a:pt x="38650" y="24100"/>
                </a:lnTo>
                <a:lnTo>
                  <a:pt x="38650" y="24090"/>
                </a:lnTo>
                <a:lnTo>
                  <a:pt x="38640" y="24090"/>
                </a:lnTo>
                <a:lnTo>
                  <a:pt x="38640" y="24070"/>
                </a:lnTo>
                <a:lnTo>
                  <a:pt x="38590" y="24070"/>
                </a:lnTo>
                <a:lnTo>
                  <a:pt x="38590" y="24090"/>
                </a:lnTo>
                <a:lnTo>
                  <a:pt x="38570" y="24090"/>
                </a:lnTo>
                <a:lnTo>
                  <a:pt x="38570" y="24070"/>
                </a:lnTo>
                <a:lnTo>
                  <a:pt x="38510" y="24070"/>
                </a:lnTo>
                <a:lnTo>
                  <a:pt x="38510" y="24060"/>
                </a:lnTo>
                <a:lnTo>
                  <a:pt x="38480" y="24060"/>
                </a:lnTo>
                <a:lnTo>
                  <a:pt x="38480" y="24040"/>
                </a:lnTo>
                <a:lnTo>
                  <a:pt x="38470" y="24040"/>
                </a:lnTo>
                <a:lnTo>
                  <a:pt x="38470" y="24030"/>
                </a:lnTo>
                <a:lnTo>
                  <a:pt x="38460" y="24030"/>
                </a:lnTo>
                <a:lnTo>
                  <a:pt x="38460" y="24010"/>
                </a:lnTo>
                <a:lnTo>
                  <a:pt x="38440" y="24010"/>
                </a:lnTo>
                <a:lnTo>
                  <a:pt x="38440" y="24000"/>
                </a:lnTo>
                <a:lnTo>
                  <a:pt x="38430" y="24000"/>
                </a:lnTo>
                <a:lnTo>
                  <a:pt x="38430" y="23980"/>
                </a:lnTo>
                <a:lnTo>
                  <a:pt x="38420" y="23980"/>
                </a:lnTo>
                <a:lnTo>
                  <a:pt x="38420" y="23950"/>
                </a:lnTo>
                <a:lnTo>
                  <a:pt x="38400" y="23950"/>
                </a:lnTo>
                <a:lnTo>
                  <a:pt x="38400" y="23900"/>
                </a:lnTo>
                <a:lnTo>
                  <a:pt x="38400" y="23890"/>
                </a:lnTo>
                <a:lnTo>
                  <a:pt x="38420" y="23890"/>
                </a:lnTo>
                <a:lnTo>
                  <a:pt x="38420" y="23840"/>
                </a:lnTo>
                <a:lnTo>
                  <a:pt x="38430" y="23840"/>
                </a:lnTo>
                <a:lnTo>
                  <a:pt x="38430" y="23810"/>
                </a:lnTo>
                <a:lnTo>
                  <a:pt x="38420" y="23810"/>
                </a:lnTo>
                <a:lnTo>
                  <a:pt x="38420" y="23800"/>
                </a:lnTo>
                <a:lnTo>
                  <a:pt x="38360" y="23800"/>
                </a:lnTo>
                <a:lnTo>
                  <a:pt x="38360" y="23810"/>
                </a:lnTo>
                <a:lnTo>
                  <a:pt x="38280" y="23810"/>
                </a:lnTo>
                <a:lnTo>
                  <a:pt x="38280" y="23780"/>
                </a:lnTo>
                <a:lnTo>
                  <a:pt x="38290" y="23780"/>
                </a:lnTo>
                <a:lnTo>
                  <a:pt x="38290" y="23770"/>
                </a:lnTo>
                <a:lnTo>
                  <a:pt x="38310" y="23770"/>
                </a:lnTo>
                <a:lnTo>
                  <a:pt x="38310" y="23750"/>
                </a:lnTo>
                <a:lnTo>
                  <a:pt x="38360" y="23750"/>
                </a:lnTo>
                <a:lnTo>
                  <a:pt x="38360" y="23740"/>
                </a:lnTo>
                <a:lnTo>
                  <a:pt x="38420" y="23740"/>
                </a:lnTo>
                <a:lnTo>
                  <a:pt x="38420" y="23720"/>
                </a:lnTo>
                <a:lnTo>
                  <a:pt x="38430" y="23720"/>
                </a:lnTo>
                <a:lnTo>
                  <a:pt x="38430" y="23680"/>
                </a:lnTo>
                <a:lnTo>
                  <a:pt x="38420" y="23680"/>
                </a:lnTo>
                <a:lnTo>
                  <a:pt x="38420" y="23620"/>
                </a:lnTo>
                <a:lnTo>
                  <a:pt x="38400" y="23620"/>
                </a:lnTo>
                <a:lnTo>
                  <a:pt x="38400" y="23590"/>
                </a:lnTo>
                <a:lnTo>
                  <a:pt x="38390" y="23590"/>
                </a:lnTo>
                <a:lnTo>
                  <a:pt x="38390" y="23540"/>
                </a:lnTo>
                <a:lnTo>
                  <a:pt x="38380" y="23540"/>
                </a:lnTo>
                <a:lnTo>
                  <a:pt x="38380" y="23490"/>
                </a:lnTo>
                <a:lnTo>
                  <a:pt x="38390" y="23490"/>
                </a:lnTo>
                <a:lnTo>
                  <a:pt x="38390" y="23460"/>
                </a:lnTo>
                <a:lnTo>
                  <a:pt x="38400" y="23460"/>
                </a:lnTo>
                <a:lnTo>
                  <a:pt x="38400" y="23310"/>
                </a:lnTo>
                <a:lnTo>
                  <a:pt x="38420" y="23310"/>
                </a:lnTo>
                <a:lnTo>
                  <a:pt x="38420" y="23300"/>
                </a:lnTo>
                <a:lnTo>
                  <a:pt x="38430" y="23300"/>
                </a:lnTo>
                <a:lnTo>
                  <a:pt x="38430" y="23220"/>
                </a:lnTo>
                <a:lnTo>
                  <a:pt x="38440" y="23220"/>
                </a:lnTo>
                <a:lnTo>
                  <a:pt x="38440" y="23140"/>
                </a:lnTo>
                <a:lnTo>
                  <a:pt x="38470" y="23140"/>
                </a:lnTo>
                <a:lnTo>
                  <a:pt x="38470" y="23130"/>
                </a:lnTo>
                <a:lnTo>
                  <a:pt x="38480" y="23130"/>
                </a:lnTo>
                <a:lnTo>
                  <a:pt x="38480" y="23110"/>
                </a:lnTo>
                <a:lnTo>
                  <a:pt x="38510" y="23110"/>
                </a:lnTo>
                <a:lnTo>
                  <a:pt x="38510" y="23100"/>
                </a:lnTo>
                <a:lnTo>
                  <a:pt x="38530" y="23100"/>
                </a:lnTo>
                <a:lnTo>
                  <a:pt x="38530" y="23080"/>
                </a:lnTo>
                <a:lnTo>
                  <a:pt x="38540" y="23080"/>
                </a:lnTo>
                <a:lnTo>
                  <a:pt x="38540" y="23020"/>
                </a:lnTo>
                <a:lnTo>
                  <a:pt x="46220" y="23010"/>
                </a:lnTo>
                <a:lnTo>
                  <a:pt x="46220" y="17380"/>
                </a:lnTo>
                <a:lnTo>
                  <a:pt x="53740" y="17380"/>
                </a:lnTo>
                <a:lnTo>
                  <a:pt x="53740" y="20320"/>
                </a:lnTo>
                <a:lnTo>
                  <a:pt x="57340" y="20320"/>
                </a:lnTo>
                <a:lnTo>
                  <a:pt x="57530" y="22750"/>
                </a:lnTo>
                <a:lnTo>
                  <a:pt x="60760" y="22750"/>
                </a:lnTo>
                <a:lnTo>
                  <a:pt x="60750" y="16750"/>
                </a:lnTo>
                <a:lnTo>
                  <a:pt x="60760" y="16750"/>
                </a:lnTo>
                <a:lnTo>
                  <a:pt x="60760" y="16760"/>
                </a:lnTo>
                <a:lnTo>
                  <a:pt x="60770" y="16760"/>
                </a:lnTo>
                <a:lnTo>
                  <a:pt x="60770" y="16780"/>
                </a:lnTo>
                <a:lnTo>
                  <a:pt x="60790" y="16780"/>
                </a:lnTo>
                <a:lnTo>
                  <a:pt x="60790" y="16790"/>
                </a:lnTo>
                <a:lnTo>
                  <a:pt x="60800" y="16790"/>
                </a:lnTo>
                <a:lnTo>
                  <a:pt x="60800" y="16810"/>
                </a:lnTo>
                <a:lnTo>
                  <a:pt x="60830" y="16810"/>
                </a:lnTo>
                <a:lnTo>
                  <a:pt x="60830" y="16820"/>
                </a:lnTo>
                <a:lnTo>
                  <a:pt x="60870" y="16820"/>
                </a:lnTo>
                <a:lnTo>
                  <a:pt x="60870" y="16840"/>
                </a:lnTo>
                <a:lnTo>
                  <a:pt x="60880" y="16840"/>
                </a:lnTo>
                <a:lnTo>
                  <a:pt x="60880" y="16850"/>
                </a:lnTo>
                <a:lnTo>
                  <a:pt x="60900" y="16850"/>
                </a:lnTo>
                <a:lnTo>
                  <a:pt x="60900" y="16870"/>
                </a:lnTo>
                <a:lnTo>
                  <a:pt x="60920" y="16870"/>
                </a:lnTo>
                <a:lnTo>
                  <a:pt x="60920" y="16880"/>
                </a:lnTo>
                <a:lnTo>
                  <a:pt x="60950" y="16880"/>
                </a:lnTo>
                <a:lnTo>
                  <a:pt x="60950" y="16900"/>
                </a:lnTo>
                <a:lnTo>
                  <a:pt x="60980" y="16900"/>
                </a:lnTo>
                <a:lnTo>
                  <a:pt x="60980" y="16910"/>
                </a:lnTo>
                <a:lnTo>
                  <a:pt x="60990" y="16910"/>
                </a:lnTo>
                <a:lnTo>
                  <a:pt x="60990" y="16930"/>
                </a:lnTo>
                <a:lnTo>
                  <a:pt x="61010" y="16930"/>
                </a:lnTo>
                <a:lnTo>
                  <a:pt x="61010" y="16940"/>
                </a:lnTo>
                <a:lnTo>
                  <a:pt x="61030" y="16940"/>
                </a:lnTo>
                <a:lnTo>
                  <a:pt x="61030" y="16960"/>
                </a:lnTo>
                <a:lnTo>
                  <a:pt x="61060" y="16960"/>
                </a:lnTo>
                <a:lnTo>
                  <a:pt x="61060" y="16980"/>
                </a:lnTo>
                <a:lnTo>
                  <a:pt x="61080" y="16980"/>
                </a:lnTo>
                <a:lnTo>
                  <a:pt x="61080" y="16990"/>
                </a:lnTo>
                <a:lnTo>
                  <a:pt x="61120" y="16990"/>
                </a:lnTo>
                <a:lnTo>
                  <a:pt x="61120" y="17010"/>
                </a:lnTo>
                <a:lnTo>
                  <a:pt x="61130" y="17010"/>
                </a:lnTo>
                <a:lnTo>
                  <a:pt x="61130" y="17020"/>
                </a:lnTo>
                <a:lnTo>
                  <a:pt x="61140" y="17020"/>
                </a:lnTo>
                <a:lnTo>
                  <a:pt x="61140" y="17040"/>
                </a:lnTo>
                <a:lnTo>
                  <a:pt x="61160" y="17040"/>
                </a:lnTo>
                <a:lnTo>
                  <a:pt x="61160" y="17050"/>
                </a:lnTo>
                <a:lnTo>
                  <a:pt x="61190" y="17050"/>
                </a:lnTo>
                <a:lnTo>
                  <a:pt x="61190" y="17070"/>
                </a:lnTo>
                <a:lnTo>
                  <a:pt x="61200" y="17070"/>
                </a:lnTo>
                <a:lnTo>
                  <a:pt x="61200" y="17080"/>
                </a:lnTo>
                <a:lnTo>
                  <a:pt x="61230" y="17080"/>
                </a:lnTo>
                <a:lnTo>
                  <a:pt x="61230" y="17100"/>
                </a:lnTo>
                <a:lnTo>
                  <a:pt x="61240" y="17100"/>
                </a:lnTo>
                <a:lnTo>
                  <a:pt x="61240" y="17110"/>
                </a:lnTo>
                <a:lnTo>
                  <a:pt x="61270" y="17110"/>
                </a:lnTo>
                <a:lnTo>
                  <a:pt x="61270" y="17130"/>
                </a:lnTo>
                <a:lnTo>
                  <a:pt x="61310" y="17130"/>
                </a:lnTo>
                <a:lnTo>
                  <a:pt x="61310" y="17140"/>
                </a:lnTo>
                <a:lnTo>
                  <a:pt x="61320" y="17140"/>
                </a:lnTo>
                <a:lnTo>
                  <a:pt x="61320" y="17160"/>
                </a:lnTo>
                <a:lnTo>
                  <a:pt x="61360" y="17160"/>
                </a:lnTo>
                <a:lnTo>
                  <a:pt x="61360" y="17170"/>
                </a:lnTo>
                <a:lnTo>
                  <a:pt x="61370" y="17170"/>
                </a:lnTo>
                <a:lnTo>
                  <a:pt x="61380" y="17170"/>
                </a:lnTo>
                <a:lnTo>
                  <a:pt x="61380" y="17190"/>
                </a:lnTo>
                <a:lnTo>
                  <a:pt x="61430" y="17190"/>
                </a:lnTo>
                <a:lnTo>
                  <a:pt x="61430" y="17200"/>
                </a:lnTo>
                <a:lnTo>
                  <a:pt x="61460" y="17200"/>
                </a:lnTo>
                <a:lnTo>
                  <a:pt x="61460" y="17220"/>
                </a:lnTo>
                <a:lnTo>
                  <a:pt x="61500" y="17220"/>
                </a:lnTo>
                <a:lnTo>
                  <a:pt x="61500" y="17230"/>
                </a:lnTo>
                <a:lnTo>
                  <a:pt x="61540" y="17230"/>
                </a:lnTo>
                <a:lnTo>
                  <a:pt x="61540" y="17250"/>
                </a:lnTo>
                <a:lnTo>
                  <a:pt x="61560" y="17250"/>
                </a:lnTo>
                <a:lnTo>
                  <a:pt x="61560" y="17270"/>
                </a:lnTo>
                <a:lnTo>
                  <a:pt x="61610" y="17270"/>
                </a:lnTo>
                <a:lnTo>
                  <a:pt x="61610" y="17280"/>
                </a:lnTo>
                <a:lnTo>
                  <a:pt x="61640" y="17280"/>
                </a:lnTo>
                <a:lnTo>
                  <a:pt x="61640" y="17300"/>
                </a:lnTo>
                <a:lnTo>
                  <a:pt x="61670" y="17300"/>
                </a:lnTo>
                <a:lnTo>
                  <a:pt x="61670" y="17310"/>
                </a:lnTo>
                <a:lnTo>
                  <a:pt x="61680" y="17310"/>
                </a:lnTo>
                <a:lnTo>
                  <a:pt x="61680" y="17330"/>
                </a:lnTo>
                <a:lnTo>
                  <a:pt x="61710" y="17330"/>
                </a:lnTo>
                <a:lnTo>
                  <a:pt x="61710" y="17340"/>
                </a:lnTo>
                <a:lnTo>
                  <a:pt x="61730" y="17340"/>
                </a:lnTo>
                <a:lnTo>
                  <a:pt x="61730" y="17360"/>
                </a:lnTo>
                <a:lnTo>
                  <a:pt x="61780" y="17360"/>
                </a:lnTo>
                <a:lnTo>
                  <a:pt x="61780" y="17370"/>
                </a:lnTo>
                <a:lnTo>
                  <a:pt x="61820" y="17370"/>
                </a:lnTo>
                <a:lnTo>
                  <a:pt x="61820" y="17390"/>
                </a:lnTo>
                <a:lnTo>
                  <a:pt x="61830" y="17390"/>
                </a:lnTo>
                <a:lnTo>
                  <a:pt x="61830" y="17400"/>
                </a:lnTo>
                <a:lnTo>
                  <a:pt x="61860" y="17400"/>
                </a:lnTo>
                <a:lnTo>
                  <a:pt x="61860" y="17420"/>
                </a:lnTo>
                <a:lnTo>
                  <a:pt x="61910" y="17420"/>
                </a:lnTo>
                <a:lnTo>
                  <a:pt x="61910" y="17430"/>
                </a:lnTo>
                <a:lnTo>
                  <a:pt x="61940" y="17430"/>
                </a:lnTo>
                <a:lnTo>
                  <a:pt x="61940" y="17450"/>
                </a:lnTo>
                <a:lnTo>
                  <a:pt x="61970" y="17450"/>
                </a:lnTo>
                <a:lnTo>
                  <a:pt x="61970" y="17430"/>
                </a:lnTo>
                <a:lnTo>
                  <a:pt x="62010" y="17430"/>
                </a:lnTo>
                <a:lnTo>
                  <a:pt x="62010" y="17480"/>
                </a:lnTo>
                <a:lnTo>
                  <a:pt x="62020" y="17480"/>
                </a:lnTo>
                <a:lnTo>
                  <a:pt x="62020" y="17490"/>
                </a:lnTo>
                <a:lnTo>
                  <a:pt x="62110" y="17490"/>
                </a:lnTo>
                <a:lnTo>
                  <a:pt x="62110" y="17510"/>
                </a:lnTo>
                <a:lnTo>
                  <a:pt x="62130" y="17510"/>
                </a:lnTo>
                <a:lnTo>
                  <a:pt x="62130" y="17490"/>
                </a:lnTo>
                <a:lnTo>
                  <a:pt x="62190" y="17490"/>
                </a:lnTo>
                <a:lnTo>
                  <a:pt x="62190" y="17480"/>
                </a:lnTo>
                <a:lnTo>
                  <a:pt x="62220" y="17480"/>
                </a:lnTo>
                <a:lnTo>
                  <a:pt x="62220" y="17460"/>
                </a:lnTo>
                <a:lnTo>
                  <a:pt x="62230" y="17460"/>
                </a:lnTo>
                <a:lnTo>
                  <a:pt x="62230" y="17480"/>
                </a:lnTo>
                <a:lnTo>
                  <a:pt x="62240" y="17480"/>
                </a:lnTo>
                <a:lnTo>
                  <a:pt x="62240" y="17490"/>
                </a:lnTo>
                <a:lnTo>
                  <a:pt x="62260" y="17490"/>
                </a:lnTo>
                <a:lnTo>
                  <a:pt x="62260" y="17510"/>
                </a:lnTo>
                <a:lnTo>
                  <a:pt x="62270" y="17510"/>
                </a:lnTo>
                <a:lnTo>
                  <a:pt x="62270" y="17520"/>
                </a:lnTo>
                <a:lnTo>
                  <a:pt x="62280" y="17520"/>
                </a:lnTo>
                <a:lnTo>
                  <a:pt x="62280" y="17540"/>
                </a:lnTo>
                <a:lnTo>
                  <a:pt x="62380" y="17540"/>
                </a:lnTo>
                <a:lnTo>
                  <a:pt x="62380" y="17560"/>
                </a:lnTo>
                <a:lnTo>
                  <a:pt x="62720" y="17560"/>
                </a:lnTo>
                <a:lnTo>
                  <a:pt x="62720" y="17540"/>
                </a:lnTo>
                <a:lnTo>
                  <a:pt x="62750" y="17540"/>
                </a:lnTo>
                <a:lnTo>
                  <a:pt x="62750" y="17520"/>
                </a:lnTo>
                <a:lnTo>
                  <a:pt x="62760" y="17520"/>
                </a:lnTo>
                <a:lnTo>
                  <a:pt x="62760" y="17510"/>
                </a:lnTo>
                <a:lnTo>
                  <a:pt x="62780" y="17510"/>
                </a:lnTo>
                <a:lnTo>
                  <a:pt x="62780" y="17490"/>
                </a:lnTo>
                <a:lnTo>
                  <a:pt x="62790" y="17490"/>
                </a:lnTo>
                <a:lnTo>
                  <a:pt x="62790" y="17460"/>
                </a:lnTo>
                <a:lnTo>
                  <a:pt x="62810" y="17460"/>
                </a:lnTo>
                <a:lnTo>
                  <a:pt x="62810" y="17450"/>
                </a:lnTo>
                <a:lnTo>
                  <a:pt x="62820" y="17450"/>
                </a:lnTo>
                <a:lnTo>
                  <a:pt x="62820" y="17430"/>
                </a:lnTo>
                <a:lnTo>
                  <a:pt x="62830" y="17430"/>
                </a:lnTo>
                <a:lnTo>
                  <a:pt x="62830" y="17420"/>
                </a:lnTo>
                <a:lnTo>
                  <a:pt x="62860" y="17420"/>
                </a:lnTo>
                <a:lnTo>
                  <a:pt x="62860" y="17400"/>
                </a:lnTo>
                <a:lnTo>
                  <a:pt x="62870" y="17400"/>
                </a:lnTo>
                <a:lnTo>
                  <a:pt x="62870" y="17390"/>
                </a:lnTo>
                <a:lnTo>
                  <a:pt x="62940" y="17390"/>
                </a:lnTo>
                <a:lnTo>
                  <a:pt x="62940" y="17400"/>
                </a:lnTo>
                <a:lnTo>
                  <a:pt x="62960" y="17400"/>
                </a:lnTo>
                <a:lnTo>
                  <a:pt x="62960" y="17420"/>
                </a:lnTo>
                <a:lnTo>
                  <a:pt x="62980" y="17420"/>
                </a:lnTo>
                <a:lnTo>
                  <a:pt x="62980" y="17430"/>
                </a:lnTo>
                <a:lnTo>
                  <a:pt x="63030" y="17430"/>
                </a:lnTo>
                <a:lnTo>
                  <a:pt x="63030" y="17420"/>
                </a:lnTo>
                <a:lnTo>
                  <a:pt x="63050" y="17420"/>
                </a:lnTo>
                <a:lnTo>
                  <a:pt x="63050" y="17400"/>
                </a:lnTo>
                <a:lnTo>
                  <a:pt x="63080" y="17400"/>
                </a:lnTo>
                <a:lnTo>
                  <a:pt x="63080" y="17390"/>
                </a:lnTo>
                <a:lnTo>
                  <a:pt x="63110" y="17390"/>
                </a:lnTo>
                <a:lnTo>
                  <a:pt x="63110" y="17370"/>
                </a:lnTo>
                <a:lnTo>
                  <a:pt x="63140" y="17370"/>
                </a:lnTo>
                <a:lnTo>
                  <a:pt x="63140" y="17360"/>
                </a:lnTo>
                <a:lnTo>
                  <a:pt x="63180" y="17360"/>
                </a:lnTo>
                <a:lnTo>
                  <a:pt x="63180" y="17340"/>
                </a:lnTo>
                <a:lnTo>
                  <a:pt x="63190" y="17340"/>
                </a:lnTo>
                <a:lnTo>
                  <a:pt x="63190" y="17330"/>
                </a:lnTo>
                <a:lnTo>
                  <a:pt x="63200" y="17330"/>
                </a:lnTo>
                <a:lnTo>
                  <a:pt x="63200" y="17250"/>
                </a:lnTo>
                <a:lnTo>
                  <a:pt x="63190" y="17250"/>
                </a:lnTo>
                <a:lnTo>
                  <a:pt x="63190" y="17220"/>
                </a:lnTo>
                <a:lnTo>
                  <a:pt x="63180" y="17220"/>
                </a:lnTo>
                <a:lnTo>
                  <a:pt x="63180" y="17200"/>
                </a:lnTo>
                <a:lnTo>
                  <a:pt x="63160" y="17200"/>
                </a:lnTo>
                <a:lnTo>
                  <a:pt x="63160" y="17160"/>
                </a:lnTo>
                <a:lnTo>
                  <a:pt x="63150" y="17160"/>
                </a:lnTo>
                <a:lnTo>
                  <a:pt x="63150" y="17110"/>
                </a:lnTo>
                <a:lnTo>
                  <a:pt x="63160" y="17110"/>
                </a:lnTo>
                <a:lnTo>
                  <a:pt x="63160" y="17100"/>
                </a:lnTo>
                <a:lnTo>
                  <a:pt x="63190" y="17100"/>
                </a:lnTo>
                <a:lnTo>
                  <a:pt x="63190" y="17110"/>
                </a:lnTo>
                <a:lnTo>
                  <a:pt x="63200" y="17110"/>
                </a:lnTo>
                <a:lnTo>
                  <a:pt x="63200" y="17140"/>
                </a:lnTo>
                <a:lnTo>
                  <a:pt x="63220" y="17140"/>
                </a:lnTo>
                <a:lnTo>
                  <a:pt x="63220" y="17190"/>
                </a:lnTo>
                <a:lnTo>
                  <a:pt x="63230" y="17190"/>
                </a:lnTo>
                <a:lnTo>
                  <a:pt x="63230" y="17200"/>
                </a:lnTo>
                <a:lnTo>
                  <a:pt x="63250" y="17200"/>
                </a:lnTo>
                <a:lnTo>
                  <a:pt x="63250" y="17230"/>
                </a:lnTo>
                <a:lnTo>
                  <a:pt x="63260" y="17230"/>
                </a:lnTo>
                <a:lnTo>
                  <a:pt x="63260" y="17300"/>
                </a:lnTo>
                <a:lnTo>
                  <a:pt x="63270" y="17300"/>
                </a:lnTo>
                <a:lnTo>
                  <a:pt x="63270" y="17340"/>
                </a:lnTo>
                <a:lnTo>
                  <a:pt x="63260" y="17340"/>
                </a:lnTo>
                <a:lnTo>
                  <a:pt x="63260" y="17360"/>
                </a:lnTo>
                <a:lnTo>
                  <a:pt x="63220" y="17360"/>
                </a:lnTo>
                <a:lnTo>
                  <a:pt x="63220" y="17370"/>
                </a:lnTo>
                <a:lnTo>
                  <a:pt x="63180" y="17370"/>
                </a:lnTo>
                <a:lnTo>
                  <a:pt x="63180" y="17390"/>
                </a:lnTo>
                <a:lnTo>
                  <a:pt x="63160" y="17390"/>
                </a:lnTo>
                <a:lnTo>
                  <a:pt x="63160" y="17420"/>
                </a:lnTo>
                <a:lnTo>
                  <a:pt x="63150" y="17420"/>
                </a:lnTo>
                <a:lnTo>
                  <a:pt x="63150" y="17430"/>
                </a:lnTo>
                <a:lnTo>
                  <a:pt x="63120" y="17430"/>
                </a:lnTo>
                <a:lnTo>
                  <a:pt x="63120" y="17450"/>
                </a:lnTo>
                <a:lnTo>
                  <a:pt x="63090" y="17450"/>
                </a:lnTo>
                <a:lnTo>
                  <a:pt x="63090" y="17460"/>
                </a:lnTo>
                <a:lnTo>
                  <a:pt x="63070" y="17460"/>
                </a:lnTo>
                <a:lnTo>
                  <a:pt x="63070" y="17480"/>
                </a:lnTo>
                <a:lnTo>
                  <a:pt x="63040" y="17480"/>
                </a:lnTo>
                <a:lnTo>
                  <a:pt x="63040" y="17490"/>
                </a:lnTo>
                <a:lnTo>
                  <a:pt x="63150" y="17490"/>
                </a:lnTo>
                <a:lnTo>
                  <a:pt x="63150" y="17480"/>
                </a:lnTo>
                <a:lnTo>
                  <a:pt x="63230" y="17480"/>
                </a:lnTo>
                <a:lnTo>
                  <a:pt x="63230" y="17460"/>
                </a:lnTo>
                <a:lnTo>
                  <a:pt x="63310" y="17460"/>
                </a:lnTo>
                <a:lnTo>
                  <a:pt x="63310" y="17450"/>
                </a:lnTo>
                <a:lnTo>
                  <a:pt x="63420" y="17450"/>
                </a:lnTo>
                <a:lnTo>
                  <a:pt x="63420" y="17430"/>
                </a:lnTo>
                <a:lnTo>
                  <a:pt x="63480" y="17430"/>
                </a:lnTo>
                <a:lnTo>
                  <a:pt x="63480" y="17420"/>
                </a:lnTo>
                <a:lnTo>
                  <a:pt x="63520" y="17420"/>
                </a:lnTo>
                <a:lnTo>
                  <a:pt x="63520" y="17400"/>
                </a:lnTo>
                <a:lnTo>
                  <a:pt x="63560" y="17400"/>
                </a:lnTo>
                <a:lnTo>
                  <a:pt x="63560" y="17390"/>
                </a:lnTo>
                <a:lnTo>
                  <a:pt x="63690" y="17390"/>
                </a:lnTo>
                <a:lnTo>
                  <a:pt x="63690" y="17370"/>
                </a:lnTo>
                <a:lnTo>
                  <a:pt x="63740" y="17370"/>
                </a:lnTo>
                <a:lnTo>
                  <a:pt x="63740" y="17360"/>
                </a:lnTo>
                <a:lnTo>
                  <a:pt x="63810" y="17360"/>
                </a:lnTo>
                <a:lnTo>
                  <a:pt x="63810" y="17340"/>
                </a:lnTo>
                <a:lnTo>
                  <a:pt x="63850" y="17340"/>
                </a:lnTo>
                <a:lnTo>
                  <a:pt x="63850" y="17330"/>
                </a:lnTo>
                <a:lnTo>
                  <a:pt x="63890" y="17330"/>
                </a:lnTo>
                <a:lnTo>
                  <a:pt x="63890" y="17310"/>
                </a:lnTo>
                <a:lnTo>
                  <a:pt x="63930" y="17310"/>
                </a:lnTo>
                <a:lnTo>
                  <a:pt x="63930" y="17300"/>
                </a:lnTo>
                <a:lnTo>
                  <a:pt x="64060" y="17300"/>
                </a:lnTo>
                <a:lnTo>
                  <a:pt x="64060" y="17280"/>
                </a:lnTo>
                <a:lnTo>
                  <a:pt x="64150" y="17280"/>
                </a:lnTo>
                <a:lnTo>
                  <a:pt x="64150" y="17270"/>
                </a:lnTo>
                <a:lnTo>
                  <a:pt x="64220" y="17270"/>
                </a:lnTo>
                <a:lnTo>
                  <a:pt x="64220" y="17250"/>
                </a:lnTo>
                <a:lnTo>
                  <a:pt x="64300" y="17250"/>
                </a:lnTo>
                <a:lnTo>
                  <a:pt x="64300" y="17230"/>
                </a:lnTo>
                <a:lnTo>
                  <a:pt x="64370" y="17230"/>
                </a:lnTo>
                <a:lnTo>
                  <a:pt x="64370" y="17220"/>
                </a:lnTo>
                <a:lnTo>
                  <a:pt x="64470" y="17220"/>
                </a:lnTo>
                <a:lnTo>
                  <a:pt x="64470" y="17200"/>
                </a:lnTo>
                <a:lnTo>
                  <a:pt x="64550" y="17200"/>
                </a:lnTo>
                <a:lnTo>
                  <a:pt x="64550" y="17190"/>
                </a:lnTo>
                <a:lnTo>
                  <a:pt x="64590" y="17190"/>
                </a:lnTo>
                <a:lnTo>
                  <a:pt x="64590" y="17070"/>
                </a:lnTo>
                <a:lnTo>
                  <a:pt x="64610" y="17070"/>
                </a:lnTo>
                <a:lnTo>
                  <a:pt x="64610" y="16930"/>
                </a:lnTo>
                <a:lnTo>
                  <a:pt x="64620" y="16930"/>
                </a:lnTo>
                <a:lnTo>
                  <a:pt x="64620" y="16810"/>
                </a:lnTo>
                <a:lnTo>
                  <a:pt x="64630" y="16810"/>
                </a:lnTo>
                <a:lnTo>
                  <a:pt x="64630" y="16790"/>
                </a:lnTo>
                <a:lnTo>
                  <a:pt x="64650" y="16790"/>
                </a:lnTo>
                <a:lnTo>
                  <a:pt x="64650" y="16810"/>
                </a:lnTo>
                <a:lnTo>
                  <a:pt x="64660" y="16810"/>
                </a:lnTo>
                <a:lnTo>
                  <a:pt x="64660" y="16930"/>
                </a:lnTo>
                <a:lnTo>
                  <a:pt x="64650" y="16930"/>
                </a:lnTo>
                <a:lnTo>
                  <a:pt x="64650" y="17070"/>
                </a:lnTo>
                <a:lnTo>
                  <a:pt x="64630" y="17070"/>
                </a:lnTo>
                <a:lnTo>
                  <a:pt x="64630" y="17190"/>
                </a:lnTo>
                <a:lnTo>
                  <a:pt x="64650" y="17190"/>
                </a:lnTo>
                <a:lnTo>
                  <a:pt x="64650" y="17200"/>
                </a:lnTo>
                <a:lnTo>
                  <a:pt x="64910" y="17200"/>
                </a:lnTo>
                <a:lnTo>
                  <a:pt x="64910" y="17220"/>
                </a:lnTo>
                <a:lnTo>
                  <a:pt x="64930" y="17220"/>
                </a:lnTo>
                <a:lnTo>
                  <a:pt x="64930" y="17200"/>
                </a:lnTo>
                <a:lnTo>
                  <a:pt x="64990" y="17200"/>
                </a:lnTo>
                <a:lnTo>
                  <a:pt x="64990" y="17190"/>
                </a:lnTo>
                <a:lnTo>
                  <a:pt x="65030" y="17190"/>
                </a:lnTo>
                <a:lnTo>
                  <a:pt x="65030" y="17170"/>
                </a:lnTo>
                <a:lnTo>
                  <a:pt x="65040" y="17170"/>
                </a:lnTo>
                <a:lnTo>
                  <a:pt x="65040" y="17190"/>
                </a:lnTo>
                <a:lnTo>
                  <a:pt x="65070" y="17190"/>
                </a:lnTo>
                <a:lnTo>
                  <a:pt x="65070" y="17220"/>
                </a:lnTo>
                <a:lnTo>
                  <a:pt x="65090" y="17220"/>
                </a:lnTo>
                <a:lnTo>
                  <a:pt x="65090" y="17230"/>
                </a:lnTo>
                <a:lnTo>
                  <a:pt x="65250" y="17230"/>
                </a:lnTo>
                <a:lnTo>
                  <a:pt x="65250" y="17250"/>
                </a:lnTo>
                <a:lnTo>
                  <a:pt x="65350" y="17250"/>
                </a:lnTo>
                <a:lnTo>
                  <a:pt x="65350" y="17270"/>
                </a:lnTo>
                <a:lnTo>
                  <a:pt x="65400" y="17270"/>
                </a:lnTo>
                <a:lnTo>
                  <a:pt x="65400" y="17280"/>
                </a:lnTo>
                <a:lnTo>
                  <a:pt x="65500" y="17280"/>
                </a:lnTo>
                <a:lnTo>
                  <a:pt x="65500" y="17300"/>
                </a:lnTo>
                <a:lnTo>
                  <a:pt x="65530" y="17300"/>
                </a:lnTo>
                <a:lnTo>
                  <a:pt x="65530" y="17310"/>
                </a:lnTo>
                <a:lnTo>
                  <a:pt x="65570" y="17310"/>
                </a:lnTo>
                <a:lnTo>
                  <a:pt x="65570" y="17330"/>
                </a:lnTo>
                <a:lnTo>
                  <a:pt x="65590" y="17330"/>
                </a:lnTo>
                <a:lnTo>
                  <a:pt x="65590" y="17340"/>
                </a:lnTo>
                <a:lnTo>
                  <a:pt x="65660" y="17340"/>
                </a:lnTo>
                <a:lnTo>
                  <a:pt x="65660" y="17360"/>
                </a:lnTo>
                <a:lnTo>
                  <a:pt x="65760" y="17360"/>
                </a:lnTo>
                <a:lnTo>
                  <a:pt x="65760" y="17370"/>
                </a:lnTo>
                <a:lnTo>
                  <a:pt x="65800" y="17370"/>
                </a:lnTo>
                <a:lnTo>
                  <a:pt x="65800" y="17390"/>
                </a:lnTo>
                <a:lnTo>
                  <a:pt x="65840" y="17390"/>
                </a:lnTo>
                <a:lnTo>
                  <a:pt x="65840" y="17400"/>
                </a:lnTo>
                <a:lnTo>
                  <a:pt x="65900" y="17400"/>
                </a:lnTo>
                <a:lnTo>
                  <a:pt x="65900" y="17420"/>
                </a:lnTo>
                <a:lnTo>
                  <a:pt x="65920" y="17420"/>
                </a:lnTo>
                <a:lnTo>
                  <a:pt x="65920" y="17430"/>
                </a:lnTo>
                <a:lnTo>
                  <a:pt x="65950" y="17430"/>
                </a:lnTo>
                <a:lnTo>
                  <a:pt x="65950" y="17450"/>
                </a:lnTo>
                <a:lnTo>
                  <a:pt x="65960" y="17450"/>
                </a:lnTo>
                <a:lnTo>
                  <a:pt x="65960" y="17460"/>
                </a:lnTo>
                <a:lnTo>
                  <a:pt x="65990" y="17460"/>
                </a:lnTo>
                <a:lnTo>
                  <a:pt x="65990" y="17480"/>
                </a:lnTo>
                <a:lnTo>
                  <a:pt x="66020" y="17480"/>
                </a:lnTo>
                <a:lnTo>
                  <a:pt x="66020" y="17490"/>
                </a:lnTo>
                <a:lnTo>
                  <a:pt x="66030" y="17490"/>
                </a:lnTo>
                <a:lnTo>
                  <a:pt x="66030" y="17510"/>
                </a:lnTo>
                <a:lnTo>
                  <a:pt x="66060" y="17510"/>
                </a:lnTo>
                <a:lnTo>
                  <a:pt x="66060" y="17520"/>
                </a:lnTo>
                <a:lnTo>
                  <a:pt x="66070" y="17520"/>
                </a:lnTo>
                <a:lnTo>
                  <a:pt x="66070" y="17540"/>
                </a:lnTo>
                <a:lnTo>
                  <a:pt x="66100" y="17540"/>
                </a:lnTo>
                <a:lnTo>
                  <a:pt x="66100" y="17560"/>
                </a:lnTo>
                <a:lnTo>
                  <a:pt x="66130" y="17560"/>
                </a:lnTo>
                <a:lnTo>
                  <a:pt x="66130" y="17570"/>
                </a:lnTo>
                <a:lnTo>
                  <a:pt x="66140" y="17570"/>
                </a:lnTo>
                <a:lnTo>
                  <a:pt x="66140" y="17590"/>
                </a:lnTo>
                <a:lnTo>
                  <a:pt x="66170" y="17590"/>
                </a:lnTo>
                <a:lnTo>
                  <a:pt x="66170" y="17600"/>
                </a:lnTo>
                <a:lnTo>
                  <a:pt x="66180" y="17600"/>
                </a:lnTo>
                <a:lnTo>
                  <a:pt x="66180" y="17620"/>
                </a:lnTo>
                <a:lnTo>
                  <a:pt x="66200" y="17620"/>
                </a:lnTo>
                <a:lnTo>
                  <a:pt x="66200" y="17630"/>
                </a:lnTo>
                <a:lnTo>
                  <a:pt x="66230" y="17630"/>
                </a:lnTo>
                <a:lnTo>
                  <a:pt x="66230" y="17650"/>
                </a:lnTo>
                <a:lnTo>
                  <a:pt x="66240" y="17650"/>
                </a:lnTo>
                <a:lnTo>
                  <a:pt x="66240" y="17660"/>
                </a:lnTo>
                <a:lnTo>
                  <a:pt x="66270" y="17660"/>
                </a:lnTo>
                <a:lnTo>
                  <a:pt x="66270" y="17680"/>
                </a:lnTo>
                <a:lnTo>
                  <a:pt x="66310" y="17680"/>
                </a:lnTo>
                <a:lnTo>
                  <a:pt x="66310" y="17690"/>
                </a:lnTo>
                <a:lnTo>
                  <a:pt x="66320" y="17690"/>
                </a:lnTo>
                <a:lnTo>
                  <a:pt x="66320" y="17710"/>
                </a:lnTo>
                <a:lnTo>
                  <a:pt x="66350" y="17710"/>
                </a:lnTo>
                <a:lnTo>
                  <a:pt x="66350" y="17720"/>
                </a:lnTo>
                <a:lnTo>
                  <a:pt x="66380" y="17720"/>
                </a:lnTo>
                <a:lnTo>
                  <a:pt x="66380" y="17740"/>
                </a:lnTo>
                <a:lnTo>
                  <a:pt x="66390" y="17740"/>
                </a:lnTo>
                <a:lnTo>
                  <a:pt x="66390" y="17750"/>
                </a:lnTo>
                <a:lnTo>
                  <a:pt x="66400" y="17750"/>
                </a:lnTo>
                <a:lnTo>
                  <a:pt x="66400" y="17770"/>
                </a:lnTo>
                <a:lnTo>
                  <a:pt x="66420" y="17770"/>
                </a:lnTo>
                <a:lnTo>
                  <a:pt x="66420" y="17780"/>
                </a:lnTo>
                <a:lnTo>
                  <a:pt x="66430" y="17780"/>
                </a:lnTo>
                <a:lnTo>
                  <a:pt x="66430" y="17800"/>
                </a:lnTo>
                <a:lnTo>
                  <a:pt x="66450" y="17800"/>
                </a:lnTo>
                <a:lnTo>
                  <a:pt x="66450" y="17820"/>
                </a:lnTo>
                <a:lnTo>
                  <a:pt x="66460" y="17820"/>
                </a:lnTo>
                <a:lnTo>
                  <a:pt x="66460" y="17830"/>
                </a:lnTo>
                <a:lnTo>
                  <a:pt x="66470" y="17830"/>
                </a:lnTo>
                <a:lnTo>
                  <a:pt x="66470" y="17850"/>
                </a:lnTo>
                <a:lnTo>
                  <a:pt x="66490" y="17850"/>
                </a:lnTo>
                <a:lnTo>
                  <a:pt x="66490" y="17880"/>
                </a:lnTo>
                <a:lnTo>
                  <a:pt x="66500" y="17880"/>
                </a:lnTo>
                <a:lnTo>
                  <a:pt x="66500" y="17890"/>
                </a:lnTo>
                <a:lnTo>
                  <a:pt x="66510" y="17890"/>
                </a:lnTo>
                <a:lnTo>
                  <a:pt x="66510" y="17910"/>
                </a:lnTo>
                <a:lnTo>
                  <a:pt x="66530" y="17910"/>
                </a:lnTo>
                <a:lnTo>
                  <a:pt x="66530" y="17920"/>
                </a:lnTo>
                <a:lnTo>
                  <a:pt x="66540" y="17920"/>
                </a:lnTo>
                <a:lnTo>
                  <a:pt x="66540" y="17940"/>
                </a:lnTo>
                <a:lnTo>
                  <a:pt x="66560" y="17940"/>
                </a:lnTo>
                <a:lnTo>
                  <a:pt x="66560" y="17950"/>
                </a:lnTo>
                <a:lnTo>
                  <a:pt x="66570" y="17950"/>
                </a:lnTo>
                <a:lnTo>
                  <a:pt x="66570" y="17970"/>
                </a:lnTo>
                <a:lnTo>
                  <a:pt x="66600" y="17970"/>
                </a:lnTo>
                <a:lnTo>
                  <a:pt x="66600" y="17980"/>
                </a:lnTo>
                <a:lnTo>
                  <a:pt x="66610" y="17980"/>
                </a:lnTo>
                <a:lnTo>
                  <a:pt x="66610" y="18000"/>
                </a:lnTo>
                <a:lnTo>
                  <a:pt x="66620" y="18000"/>
                </a:lnTo>
                <a:lnTo>
                  <a:pt x="66620" y="18010"/>
                </a:lnTo>
                <a:lnTo>
                  <a:pt x="66640" y="18010"/>
                </a:lnTo>
                <a:lnTo>
                  <a:pt x="66640" y="18030"/>
                </a:lnTo>
                <a:lnTo>
                  <a:pt x="66650" y="18030"/>
                </a:lnTo>
                <a:lnTo>
                  <a:pt x="66650" y="18040"/>
                </a:lnTo>
                <a:lnTo>
                  <a:pt x="66660" y="18040"/>
                </a:lnTo>
                <a:lnTo>
                  <a:pt x="66660" y="18060"/>
                </a:lnTo>
                <a:lnTo>
                  <a:pt x="66690" y="18060"/>
                </a:lnTo>
                <a:lnTo>
                  <a:pt x="66690" y="18070"/>
                </a:lnTo>
                <a:lnTo>
                  <a:pt x="66710" y="18070"/>
                </a:lnTo>
                <a:lnTo>
                  <a:pt x="66710" y="18090"/>
                </a:lnTo>
                <a:lnTo>
                  <a:pt x="66720" y="18090"/>
                </a:lnTo>
                <a:lnTo>
                  <a:pt x="66720" y="18110"/>
                </a:lnTo>
                <a:lnTo>
                  <a:pt x="66730" y="18110"/>
                </a:lnTo>
                <a:lnTo>
                  <a:pt x="66730" y="18140"/>
                </a:lnTo>
                <a:lnTo>
                  <a:pt x="66760" y="18140"/>
                </a:lnTo>
                <a:lnTo>
                  <a:pt x="66760" y="18150"/>
                </a:lnTo>
                <a:lnTo>
                  <a:pt x="66770" y="18150"/>
                </a:lnTo>
                <a:lnTo>
                  <a:pt x="66770" y="18170"/>
                </a:lnTo>
                <a:lnTo>
                  <a:pt x="66790" y="18170"/>
                </a:lnTo>
                <a:lnTo>
                  <a:pt x="66790" y="18180"/>
                </a:lnTo>
                <a:lnTo>
                  <a:pt x="66800" y="18180"/>
                </a:lnTo>
                <a:lnTo>
                  <a:pt x="66800" y="18200"/>
                </a:lnTo>
                <a:lnTo>
                  <a:pt x="66840" y="18200"/>
                </a:lnTo>
                <a:lnTo>
                  <a:pt x="66840" y="18210"/>
                </a:lnTo>
                <a:lnTo>
                  <a:pt x="66870" y="18210"/>
                </a:lnTo>
                <a:lnTo>
                  <a:pt x="66870" y="18230"/>
                </a:lnTo>
                <a:lnTo>
                  <a:pt x="66880" y="18230"/>
                </a:lnTo>
                <a:lnTo>
                  <a:pt x="66880" y="18240"/>
                </a:lnTo>
                <a:lnTo>
                  <a:pt x="66900" y="18240"/>
                </a:lnTo>
                <a:lnTo>
                  <a:pt x="66900" y="18260"/>
                </a:lnTo>
                <a:lnTo>
                  <a:pt x="66910" y="18260"/>
                </a:lnTo>
                <a:lnTo>
                  <a:pt x="66910" y="18270"/>
                </a:lnTo>
                <a:lnTo>
                  <a:pt x="66930" y="18270"/>
                </a:lnTo>
                <a:lnTo>
                  <a:pt x="66930" y="18320"/>
                </a:lnTo>
                <a:lnTo>
                  <a:pt x="66950" y="18320"/>
                </a:lnTo>
                <a:lnTo>
                  <a:pt x="66950" y="18330"/>
                </a:lnTo>
                <a:lnTo>
                  <a:pt x="66970" y="18330"/>
                </a:lnTo>
                <a:lnTo>
                  <a:pt x="66970" y="18370"/>
                </a:lnTo>
                <a:lnTo>
                  <a:pt x="66980" y="18370"/>
                </a:lnTo>
                <a:lnTo>
                  <a:pt x="66980" y="18380"/>
                </a:lnTo>
                <a:lnTo>
                  <a:pt x="67010" y="18380"/>
                </a:lnTo>
                <a:lnTo>
                  <a:pt x="67010" y="18400"/>
                </a:lnTo>
                <a:lnTo>
                  <a:pt x="67060" y="18400"/>
                </a:lnTo>
                <a:lnTo>
                  <a:pt x="67060" y="18410"/>
                </a:lnTo>
                <a:lnTo>
                  <a:pt x="67090" y="18410"/>
                </a:lnTo>
                <a:lnTo>
                  <a:pt x="67090" y="18430"/>
                </a:lnTo>
                <a:lnTo>
                  <a:pt x="67120" y="18430"/>
                </a:lnTo>
                <a:lnTo>
                  <a:pt x="67120" y="18440"/>
                </a:lnTo>
                <a:lnTo>
                  <a:pt x="67130" y="18440"/>
                </a:lnTo>
                <a:lnTo>
                  <a:pt x="67130" y="18460"/>
                </a:lnTo>
                <a:lnTo>
                  <a:pt x="67160" y="18460"/>
                </a:lnTo>
                <a:lnTo>
                  <a:pt x="67160" y="18470"/>
                </a:lnTo>
                <a:lnTo>
                  <a:pt x="67170" y="18470"/>
                </a:lnTo>
                <a:lnTo>
                  <a:pt x="67170" y="18490"/>
                </a:lnTo>
                <a:lnTo>
                  <a:pt x="67240" y="18490"/>
                </a:lnTo>
                <a:lnTo>
                  <a:pt x="67240" y="18500"/>
                </a:lnTo>
                <a:lnTo>
                  <a:pt x="67280" y="18500"/>
                </a:lnTo>
                <a:lnTo>
                  <a:pt x="67280" y="18530"/>
                </a:lnTo>
                <a:lnTo>
                  <a:pt x="67300" y="18530"/>
                </a:lnTo>
                <a:lnTo>
                  <a:pt x="67300" y="18550"/>
                </a:lnTo>
                <a:lnTo>
                  <a:pt x="67310" y="18550"/>
                </a:lnTo>
                <a:lnTo>
                  <a:pt x="67310" y="18560"/>
                </a:lnTo>
                <a:lnTo>
                  <a:pt x="67350" y="18560"/>
                </a:lnTo>
                <a:lnTo>
                  <a:pt x="67350" y="18580"/>
                </a:lnTo>
                <a:lnTo>
                  <a:pt x="67390" y="18580"/>
                </a:lnTo>
                <a:lnTo>
                  <a:pt x="67390" y="18590"/>
                </a:lnTo>
                <a:lnTo>
                  <a:pt x="67420" y="18590"/>
                </a:lnTo>
                <a:lnTo>
                  <a:pt x="67420" y="18620"/>
                </a:lnTo>
                <a:lnTo>
                  <a:pt x="67430" y="18620"/>
                </a:lnTo>
                <a:lnTo>
                  <a:pt x="67430" y="18640"/>
                </a:lnTo>
                <a:lnTo>
                  <a:pt x="67460" y="18640"/>
                </a:lnTo>
                <a:lnTo>
                  <a:pt x="67460" y="18660"/>
                </a:lnTo>
                <a:lnTo>
                  <a:pt x="67490" y="18660"/>
                </a:lnTo>
                <a:lnTo>
                  <a:pt x="67490" y="18640"/>
                </a:lnTo>
                <a:lnTo>
                  <a:pt x="67500" y="18640"/>
                </a:lnTo>
                <a:lnTo>
                  <a:pt x="67500" y="18610"/>
                </a:lnTo>
                <a:lnTo>
                  <a:pt x="67570" y="18610"/>
                </a:lnTo>
                <a:lnTo>
                  <a:pt x="67570" y="18620"/>
                </a:lnTo>
                <a:lnTo>
                  <a:pt x="67630" y="18620"/>
                </a:lnTo>
                <a:lnTo>
                  <a:pt x="67630" y="18640"/>
                </a:lnTo>
                <a:lnTo>
                  <a:pt x="67640" y="18640"/>
                </a:lnTo>
                <a:lnTo>
                  <a:pt x="67640" y="18660"/>
                </a:lnTo>
                <a:lnTo>
                  <a:pt x="67670" y="18660"/>
                </a:lnTo>
                <a:lnTo>
                  <a:pt x="67670" y="18670"/>
                </a:lnTo>
                <a:lnTo>
                  <a:pt x="67710" y="18670"/>
                </a:lnTo>
                <a:lnTo>
                  <a:pt x="67710" y="18690"/>
                </a:lnTo>
                <a:lnTo>
                  <a:pt x="67750" y="18690"/>
                </a:lnTo>
                <a:lnTo>
                  <a:pt x="67750" y="18700"/>
                </a:lnTo>
                <a:lnTo>
                  <a:pt x="67780" y="18700"/>
                </a:lnTo>
                <a:lnTo>
                  <a:pt x="67780" y="18720"/>
                </a:lnTo>
                <a:lnTo>
                  <a:pt x="67820" y="18720"/>
                </a:lnTo>
                <a:lnTo>
                  <a:pt x="67820" y="18730"/>
                </a:lnTo>
                <a:lnTo>
                  <a:pt x="67860" y="18730"/>
                </a:lnTo>
                <a:lnTo>
                  <a:pt x="67860" y="18750"/>
                </a:lnTo>
                <a:lnTo>
                  <a:pt x="67900" y="18750"/>
                </a:lnTo>
                <a:lnTo>
                  <a:pt x="67900" y="18760"/>
                </a:lnTo>
                <a:lnTo>
                  <a:pt x="67930" y="18760"/>
                </a:lnTo>
                <a:lnTo>
                  <a:pt x="67930" y="18780"/>
                </a:lnTo>
                <a:lnTo>
                  <a:pt x="67970" y="18780"/>
                </a:lnTo>
                <a:lnTo>
                  <a:pt x="67970" y="18790"/>
                </a:lnTo>
                <a:lnTo>
                  <a:pt x="68010" y="18790"/>
                </a:lnTo>
                <a:lnTo>
                  <a:pt x="68010" y="18810"/>
                </a:lnTo>
                <a:lnTo>
                  <a:pt x="68050" y="18810"/>
                </a:lnTo>
                <a:lnTo>
                  <a:pt x="68050" y="18820"/>
                </a:lnTo>
                <a:lnTo>
                  <a:pt x="68080" y="18820"/>
                </a:lnTo>
                <a:lnTo>
                  <a:pt x="68080" y="18840"/>
                </a:lnTo>
                <a:lnTo>
                  <a:pt x="68120" y="18840"/>
                </a:lnTo>
                <a:lnTo>
                  <a:pt x="68120" y="18850"/>
                </a:lnTo>
                <a:lnTo>
                  <a:pt x="68160" y="18850"/>
                </a:lnTo>
                <a:lnTo>
                  <a:pt x="68160" y="18870"/>
                </a:lnTo>
                <a:lnTo>
                  <a:pt x="68190" y="18870"/>
                </a:lnTo>
                <a:lnTo>
                  <a:pt x="68190" y="18880"/>
                </a:lnTo>
                <a:lnTo>
                  <a:pt x="68230" y="18880"/>
                </a:lnTo>
                <a:lnTo>
                  <a:pt x="68230" y="18900"/>
                </a:lnTo>
                <a:lnTo>
                  <a:pt x="68260" y="18900"/>
                </a:lnTo>
                <a:lnTo>
                  <a:pt x="68260" y="18910"/>
                </a:lnTo>
                <a:lnTo>
                  <a:pt x="68290" y="18910"/>
                </a:lnTo>
                <a:lnTo>
                  <a:pt x="68290" y="18930"/>
                </a:lnTo>
                <a:lnTo>
                  <a:pt x="68330" y="18930"/>
                </a:lnTo>
                <a:lnTo>
                  <a:pt x="68330" y="18950"/>
                </a:lnTo>
                <a:lnTo>
                  <a:pt x="68350" y="18950"/>
                </a:lnTo>
                <a:lnTo>
                  <a:pt x="68350" y="18960"/>
                </a:lnTo>
                <a:lnTo>
                  <a:pt x="68380" y="18960"/>
                </a:lnTo>
                <a:lnTo>
                  <a:pt x="68380" y="18980"/>
                </a:lnTo>
                <a:lnTo>
                  <a:pt x="68410" y="18980"/>
                </a:lnTo>
                <a:lnTo>
                  <a:pt x="68410" y="18990"/>
                </a:lnTo>
                <a:lnTo>
                  <a:pt x="68440" y="18990"/>
                </a:lnTo>
                <a:lnTo>
                  <a:pt x="68440" y="19010"/>
                </a:lnTo>
                <a:lnTo>
                  <a:pt x="68460" y="19010"/>
                </a:lnTo>
                <a:lnTo>
                  <a:pt x="68460" y="19020"/>
                </a:lnTo>
                <a:lnTo>
                  <a:pt x="68510" y="19020"/>
                </a:lnTo>
                <a:lnTo>
                  <a:pt x="68510" y="19040"/>
                </a:lnTo>
                <a:lnTo>
                  <a:pt x="68530" y="19040"/>
                </a:lnTo>
                <a:lnTo>
                  <a:pt x="68530" y="19050"/>
                </a:lnTo>
                <a:lnTo>
                  <a:pt x="68560" y="19050"/>
                </a:lnTo>
                <a:lnTo>
                  <a:pt x="68560" y="19070"/>
                </a:lnTo>
                <a:lnTo>
                  <a:pt x="68590" y="19070"/>
                </a:lnTo>
                <a:lnTo>
                  <a:pt x="68590" y="19080"/>
                </a:lnTo>
                <a:lnTo>
                  <a:pt x="68600" y="19080"/>
                </a:lnTo>
                <a:lnTo>
                  <a:pt x="68600" y="19110"/>
                </a:lnTo>
                <a:lnTo>
                  <a:pt x="68640" y="19110"/>
                </a:lnTo>
                <a:lnTo>
                  <a:pt x="68640" y="19130"/>
                </a:lnTo>
                <a:lnTo>
                  <a:pt x="68670" y="19130"/>
                </a:lnTo>
                <a:lnTo>
                  <a:pt x="68670" y="19140"/>
                </a:lnTo>
                <a:lnTo>
                  <a:pt x="68700" y="19140"/>
                </a:lnTo>
                <a:lnTo>
                  <a:pt x="68700" y="19160"/>
                </a:lnTo>
                <a:lnTo>
                  <a:pt x="68740" y="19160"/>
                </a:lnTo>
                <a:lnTo>
                  <a:pt x="68740" y="19170"/>
                </a:lnTo>
                <a:lnTo>
                  <a:pt x="68780" y="19170"/>
                </a:lnTo>
                <a:lnTo>
                  <a:pt x="68780" y="19190"/>
                </a:lnTo>
                <a:lnTo>
                  <a:pt x="68810" y="19190"/>
                </a:lnTo>
                <a:lnTo>
                  <a:pt x="68810" y="19200"/>
                </a:lnTo>
                <a:lnTo>
                  <a:pt x="68820" y="19200"/>
                </a:lnTo>
                <a:lnTo>
                  <a:pt x="68820" y="19240"/>
                </a:lnTo>
                <a:lnTo>
                  <a:pt x="68830" y="19240"/>
                </a:lnTo>
                <a:lnTo>
                  <a:pt x="68830" y="19250"/>
                </a:lnTo>
                <a:lnTo>
                  <a:pt x="68920" y="19250"/>
                </a:lnTo>
                <a:lnTo>
                  <a:pt x="68920" y="19240"/>
                </a:lnTo>
                <a:lnTo>
                  <a:pt x="68930" y="19240"/>
                </a:lnTo>
                <a:lnTo>
                  <a:pt x="68930" y="19220"/>
                </a:lnTo>
                <a:lnTo>
                  <a:pt x="68940" y="19220"/>
                </a:lnTo>
                <a:lnTo>
                  <a:pt x="68940" y="19200"/>
                </a:lnTo>
                <a:lnTo>
                  <a:pt x="68970" y="19200"/>
                </a:lnTo>
                <a:lnTo>
                  <a:pt x="68970" y="19190"/>
                </a:lnTo>
                <a:lnTo>
                  <a:pt x="68990" y="19190"/>
                </a:lnTo>
                <a:lnTo>
                  <a:pt x="68990" y="19170"/>
                </a:lnTo>
                <a:lnTo>
                  <a:pt x="69000" y="19170"/>
                </a:lnTo>
                <a:lnTo>
                  <a:pt x="69000" y="19160"/>
                </a:lnTo>
                <a:lnTo>
                  <a:pt x="69010" y="19160"/>
                </a:lnTo>
                <a:lnTo>
                  <a:pt x="69010" y="19140"/>
                </a:lnTo>
                <a:lnTo>
                  <a:pt x="69030" y="19140"/>
                </a:lnTo>
                <a:lnTo>
                  <a:pt x="69030" y="19130"/>
                </a:lnTo>
                <a:lnTo>
                  <a:pt x="69040" y="19130"/>
                </a:lnTo>
                <a:lnTo>
                  <a:pt x="69040" y="19110"/>
                </a:lnTo>
                <a:lnTo>
                  <a:pt x="69050" y="19110"/>
                </a:lnTo>
                <a:lnTo>
                  <a:pt x="69050" y="19100"/>
                </a:lnTo>
                <a:lnTo>
                  <a:pt x="69070" y="19100"/>
                </a:lnTo>
                <a:lnTo>
                  <a:pt x="69070" y="19080"/>
                </a:lnTo>
                <a:lnTo>
                  <a:pt x="69080" y="19080"/>
                </a:lnTo>
                <a:lnTo>
                  <a:pt x="69080" y="19070"/>
                </a:lnTo>
                <a:lnTo>
                  <a:pt x="69100" y="19070"/>
                </a:lnTo>
                <a:lnTo>
                  <a:pt x="69100" y="19050"/>
                </a:lnTo>
                <a:lnTo>
                  <a:pt x="69110" y="19050"/>
                </a:lnTo>
                <a:lnTo>
                  <a:pt x="69110" y="19040"/>
                </a:lnTo>
                <a:lnTo>
                  <a:pt x="69140" y="19040"/>
                </a:lnTo>
                <a:lnTo>
                  <a:pt x="69140" y="19020"/>
                </a:lnTo>
                <a:lnTo>
                  <a:pt x="69150" y="19020"/>
                </a:lnTo>
                <a:lnTo>
                  <a:pt x="69150" y="19010"/>
                </a:lnTo>
                <a:lnTo>
                  <a:pt x="69160" y="19010"/>
                </a:lnTo>
                <a:lnTo>
                  <a:pt x="69160" y="18990"/>
                </a:lnTo>
                <a:lnTo>
                  <a:pt x="69180" y="18990"/>
                </a:lnTo>
                <a:lnTo>
                  <a:pt x="69180" y="18980"/>
                </a:lnTo>
                <a:lnTo>
                  <a:pt x="69190" y="18980"/>
                </a:lnTo>
                <a:lnTo>
                  <a:pt x="69190" y="18960"/>
                </a:lnTo>
                <a:lnTo>
                  <a:pt x="69210" y="18960"/>
                </a:lnTo>
                <a:lnTo>
                  <a:pt x="69210" y="18950"/>
                </a:lnTo>
                <a:lnTo>
                  <a:pt x="69220" y="18950"/>
                </a:lnTo>
                <a:lnTo>
                  <a:pt x="69220" y="18930"/>
                </a:lnTo>
                <a:lnTo>
                  <a:pt x="69230" y="18930"/>
                </a:lnTo>
                <a:lnTo>
                  <a:pt x="69230" y="18910"/>
                </a:lnTo>
                <a:lnTo>
                  <a:pt x="69260" y="18910"/>
                </a:lnTo>
                <a:lnTo>
                  <a:pt x="69260" y="18900"/>
                </a:lnTo>
                <a:lnTo>
                  <a:pt x="69270" y="18900"/>
                </a:lnTo>
                <a:lnTo>
                  <a:pt x="69270" y="18880"/>
                </a:lnTo>
                <a:lnTo>
                  <a:pt x="69290" y="18880"/>
                </a:lnTo>
                <a:lnTo>
                  <a:pt x="69290" y="18870"/>
                </a:lnTo>
                <a:lnTo>
                  <a:pt x="69300" y="18870"/>
                </a:lnTo>
                <a:lnTo>
                  <a:pt x="69300" y="18850"/>
                </a:lnTo>
                <a:lnTo>
                  <a:pt x="69330" y="18850"/>
                </a:lnTo>
                <a:lnTo>
                  <a:pt x="69330" y="18840"/>
                </a:lnTo>
                <a:lnTo>
                  <a:pt x="69340" y="18840"/>
                </a:lnTo>
                <a:lnTo>
                  <a:pt x="69340" y="18820"/>
                </a:lnTo>
                <a:lnTo>
                  <a:pt x="69360" y="18820"/>
                </a:lnTo>
                <a:lnTo>
                  <a:pt x="69360" y="18810"/>
                </a:lnTo>
                <a:lnTo>
                  <a:pt x="69370" y="18810"/>
                </a:lnTo>
                <a:lnTo>
                  <a:pt x="69370" y="18790"/>
                </a:lnTo>
                <a:lnTo>
                  <a:pt x="69400" y="18790"/>
                </a:lnTo>
                <a:lnTo>
                  <a:pt x="69400" y="18780"/>
                </a:lnTo>
                <a:lnTo>
                  <a:pt x="69410" y="18780"/>
                </a:lnTo>
                <a:lnTo>
                  <a:pt x="69410" y="18760"/>
                </a:lnTo>
                <a:lnTo>
                  <a:pt x="69430" y="18760"/>
                </a:lnTo>
                <a:lnTo>
                  <a:pt x="69430" y="18750"/>
                </a:lnTo>
                <a:lnTo>
                  <a:pt x="69440" y="18750"/>
                </a:lnTo>
                <a:lnTo>
                  <a:pt x="69440" y="18730"/>
                </a:lnTo>
                <a:lnTo>
                  <a:pt x="69450" y="18730"/>
                </a:lnTo>
                <a:lnTo>
                  <a:pt x="69450" y="18720"/>
                </a:lnTo>
                <a:lnTo>
                  <a:pt x="69480" y="18720"/>
                </a:lnTo>
                <a:lnTo>
                  <a:pt x="69480" y="18700"/>
                </a:lnTo>
                <a:lnTo>
                  <a:pt x="69490" y="18700"/>
                </a:lnTo>
                <a:lnTo>
                  <a:pt x="69490" y="18690"/>
                </a:lnTo>
                <a:lnTo>
                  <a:pt x="69510" y="18690"/>
                </a:lnTo>
                <a:lnTo>
                  <a:pt x="69510" y="18670"/>
                </a:lnTo>
                <a:lnTo>
                  <a:pt x="69520" y="18670"/>
                </a:lnTo>
                <a:lnTo>
                  <a:pt x="69520" y="18660"/>
                </a:lnTo>
                <a:lnTo>
                  <a:pt x="69550" y="18660"/>
                </a:lnTo>
                <a:lnTo>
                  <a:pt x="69550" y="18640"/>
                </a:lnTo>
                <a:lnTo>
                  <a:pt x="69560" y="18640"/>
                </a:lnTo>
                <a:lnTo>
                  <a:pt x="69560" y="18620"/>
                </a:lnTo>
                <a:lnTo>
                  <a:pt x="69580" y="18620"/>
                </a:lnTo>
                <a:lnTo>
                  <a:pt x="69580" y="18610"/>
                </a:lnTo>
                <a:lnTo>
                  <a:pt x="69590" y="18610"/>
                </a:lnTo>
                <a:lnTo>
                  <a:pt x="69590" y="18590"/>
                </a:lnTo>
                <a:lnTo>
                  <a:pt x="69600" y="18590"/>
                </a:lnTo>
                <a:lnTo>
                  <a:pt x="69600" y="18580"/>
                </a:lnTo>
                <a:lnTo>
                  <a:pt x="69630" y="18580"/>
                </a:lnTo>
                <a:lnTo>
                  <a:pt x="69630" y="18560"/>
                </a:lnTo>
                <a:lnTo>
                  <a:pt x="69650" y="18560"/>
                </a:lnTo>
                <a:lnTo>
                  <a:pt x="69650" y="18550"/>
                </a:lnTo>
                <a:lnTo>
                  <a:pt x="69660" y="18550"/>
                </a:lnTo>
                <a:lnTo>
                  <a:pt x="69660" y="18530"/>
                </a:lnTo>
                <a:lnTo>
                  <a:pt x="69670" y="18530"/>
                </a:lnTo>
                <a:lnTo>
                  <a:pt x="69670" y="18520"/>
                </a:lnTo>
                <a:lnTo>
                  <a:pt x="69690" y="18520"/>
                </a:lnTo>
                <a:lnTo>
                  <a:pt x="69690" y="18500"/>
                </a:lnTo>
                <a:lnTo>
                  <a:pt x="69700" y="18500"/>
                </a:lnTo>
                <a:lnTo>
                  <a:pt x="69700" y="18490"/>
                </a:lnTo>
                <a:lnTo>
                  <a:pt x="69730" y="18490"/>
                </a:lnTo>
                <a:lnTo>
                  <a:pt x="69730" y="18470"/>
                </a:lnTo>
                <a:lnTo>
                  <a:pt x="69740" y="18470"/>
                </a:lnTo>
                <a:lnTo>
                  <a:pt x="69740" y="18460"/>
                </a:lnTo>
                <a:lnTo>
                  <a:pt x="69750" y="18460"/>
                </a:lnTo>
                <a:lnTo>
                  <a:pt x="69750" y="18440"/>
                </a:lnTo>
                <a:lnTo>
                  <a:pt x="69770" y="18440"/>
                </a:lnTo>
                <a:lnTo>
                  <a:pt x="69770" y="18430"/>
                </a:lnTo>
                <a:lnTo>
                  <a:pt x="69780" y="18430"/>
                </a:lnTo>
                <a:lnTo>
                  <a:pt x="69780" y="18410"/>
                </a:lnTo>
                <a:lnTo>
                  <a:pt x="69800" y="18410"/>
                </a:lnTo>
                <a:lnTo>
                  <a:pt x="69800" y="18400"/>
                </a:lnTo>
                <a:lnTo>
                  <a:pt x="69820" y="18400"/>
                </a:lnTo>
                <a:lnTo>
                  <a:pt x="69820" y="18380"/>
                </a:lnTo>
                <a:lnTo>
                  <a:pt x="69840" y="18380"/>
                </a:lnTo>
                <a:lnTo>
                  <a:pt x="69840" y="18370"/>
                </a:lnTo>
                <a:lnTo>
                  <a:pt x="69850" y="18370"/>
                </a:lnTo>
                <a:lnTo>
                  <a:pt x="69850" y="18350"/>
                </a:lnTo>
                <a:lnTo>
                  <a:pt x="69860" y="18350"/>
                </a:lnTo>
                <a:lnTo>
                  <a:pt x="69860" y="18330"/>
                </a:lnTo>
                <a:lnTo>
                  <a:pt x="69880" y="18330"/>
                </a:lnTo>
                <a:lnTo>
                  <a:pt x="69880" y="18320"/>
                </a:lnTo>
                <a:lnTo>
                  <a:pt x="69890" y="18320"/>
                </a:lnTo>
                <a:lnTo>
                  <a:pt x="69890" y="18300"/>
                </a:lnTo>
                <a:lnTo>
                  <a:pt x="69920" y="18300"/>
                </a:lnTo>
                <a:lnTo>
                  <a:pt x="69920" y="18290"/>
                </a:lnTo>
                <a:lnTo>
                  <a:pt x="69930" y="18290"/>
                </a:lnTo>
                <a:lnTo>
                  <a:pt x="69930" y="18270"/>
                </a:lnTo>
                <a:lnTo>
                  <a:pt x="69950" y="18270"/>
                </a:lnTo>
                <a:lnTo>
                  <a:pt x="69950" y="18260"/>
                </a:lnTo>
                <a:lnTo>
                  <a:pt x="69960" y="18260"/>
                </a:lnTo>
                <a:lnTo>
                  <a:pt x="69960" y="18240"/>
                </a:lnTo>
                <a:lnTo>
                  <a:pt x="70000" y="18240"/>
                </a:lnTo>
                <a:lnTo>
                  <a:pt x="70000" y="18230"/>
                </a:lnTo>
                <a:lnTo>
                  <a:pt x="70020" y="18230"/>
                </a:lnTo>
                <a:lnTo>
                  <a:pt x="70020" y="18210"/>
                </a:lnTo>
                <a:lnTo>
                  <a:pt x="70040" y="18210"/>
                </a:lnTo>
                <a:lnTo>
                  <a:pt x="70040" y="18200"/>
                </a:lnTo>
                <a:lnTo>
                  <a:pt x="70060" y="18200"/>
                </a:lnTo>
                <a:lnTo>
                  <a:pt x="70060" y="18180"/>
                </a:lnTo>
                <a:lnTo>
                  <a:pt x="70070" y="18180"/>
                </a:lnTo>
                <a:lnTo>
                  <a:pt x="70070" y="18170"/>
                </a:lnTo>
                <a:lnTo>
                  <a:pt x="70080" y="18170"/>
                </a:lnTo>
                <a:lnTo>
                  <a:pt x="70080" y="18150"/>
                </a:lnTo>
                <a:lnTo>
                  <a:pt x="70110" y="18150"/>
                </a:lnTo>
                <a:lnTo>
                  <a:pt x="70110" y="18140"/>
                </a:lnTo>
                <a:lnTo>
                  <a:pt x="70130" y="18140"/>
                </a:lnTo>
                <a:lnTo>
                  <a:pt x="70130" y="18120"/>
                </a:lnTo>
                <a:lnTo>
                  <a:pt x="70140" y="18120"/>
                </a:lnTo>
                <a:lnTo>
                  <a:pt x="70140" y="18110"/>
                </a:lnTo>
                <a:lnTo>
                  <a:pt x="70150" y="18110"/>
                </a:lnTo>
                <a:lnTo>
                  <a:pt x="70150" y="18090"/>
                </a:lnTo>
                <a:lnTo>
                  <a:pt x="70180" y="18090"/>
                </a:lnTo>
                <a:lnTo>
                  <a:pt x="70180" y="18070"/>
                </a:lnTo>
                <a:lnTo>
                  <a:pt x="70190" y="18070"/>
                </a:lnTo>
                <a:lnTo>
                  <a:pt x="70190" y="18060"/>
                </a:lnTo>
                <a:lnTo>
                  <a:pt x="70260" y="18060"/>
                </a:lnTo>
                <a:lnTo>
                  <a:pt x="70260" y="18070"/>
                </a:lnTo>
                <a:lnTo>
                  <a:pt x="70360" y="18070"/>
                </a:lnTo>
                <a:lnTo>
                  <a:pt x="70360" y="18090"/>
                </a:lnTo>
                <a:lnTo>
                  <a:pt x="70390" y="18090"/>
                </a:lnTo>
                <a:lnTo>
                  <a:pt x="70390" y="18110"/>
                </a:lnTo>
                <a:lnTo>
                  <a:pt x="70410" y="18110"/>
                </a:lnTo>
                <a:lnTo>
                  <a:pt x="70410" y="18120"/>
                </a:lnTo>
                <a:lnTo>
                  <a:pt x="70440" y="18120"/>
                </a:lnTo>
                <a:lnTo>
                  <a:pt x="70440" y="18140"/>
                </a:lnTo>
                <a:lnTo>
                  <a:pt x="70470" y="18140"/>
                </a:lnTo>
                <a:lnTo>
                  <a:pt x="70470" y="18150"/>
                </a:lnTo>
                <a:lnTo>
                  <a:pt x="70500" y="18150"/>
                </a:lnTo>
                <a:lnTo>
                  <a:pt x="70500" y="18170"/>
                </a:lnTo>
                <a:lnTo>
                  <a:pt x="70520" y="18170"/>
                </a:lnTo>
                <a:lnTo>
                  <a:pt x="70520" y="18180"/>
                </a:lnTo>
                <a:lnTo>
                  <a:pt x="70570" y="18180"/>
                </a:lnTo>
                <a:lnTo>
                  <a:pt x="70570" y="18200"/>
                </a:lnTo>
                <a:lnTo>
                  <a:pt x="70590" y="18200"/>
                </a:lnTo>
                <a:lnTo>
                  <a:pt x="70590" y="18210"/>
                </a:lnTo>
                <a:lnTo>
                  <a:pt x="70630" y="18210"/>
                </a:lnTo>
                <a:lnTo>
                  <a:pt x="70630" y="18230"/>
                </a:lnTo>
                <a:lnTo>
                  <a:pt x="70660" y="18230"/>
                </a:lnTo>
                <a:lnTo>
                  <a:pt x="70660" y="18240"/>
                </a:lnTo>
                <a:lnTo>
                  <a:pt x="70700" y="18240"/>
                </a:lnTo>
                <a:lnTo>
                  <a:pt x="70700" y="18260"/>
                </a:lnTo>
                <a:lnTo>
                  <a:pt x="70730" y="18260"/>
                </a:lnTo>
                <a:lnTo>
                  <a:pt x="70730" y="18270"/>
                </a:lnTo>
                <a:lnTo>
                  <a:pt x="70770" y="18270"/>
                </a:lnTo>
                <a:lnTo>
                  <a:pt x="70770" y="18290"/>
                </a:lnTo>
                <a:lnTo>
                  <a:pt x="70800" y="18290"/>
                </a:lnTo>
                <a:lnTo>
                  <a:pt x="70800" y="18300"/>
                </a:lnTo>
                <a:lnTo>
                  <a:pt x="70840" y="18300"/>
                </a:lnTo>
                <a:lnTo>
                  <a:pt x="70840" y="18320"/>
                </a:lnTo>
                <a:lnTo>
                  <a:pt x="70880" y="18320"/>
                </a:lnTo>
                <a:lnTo>
                  <a:pt x="70880" y="18330"/>
                </a:lnTo>
                <a:lnTo>
                  <a:pt x="70910" y="18330"/>
                </a:lnTo>
                <a:lnTo>
                  <a:pt x="70910" y="18350"/>
                </a:lnTo>
                <a:lnTo>
                  <a:pt x="70950" y="18350"/>
                </a:lnTo>
                <a:lnTo>
                  <a:pt x="70950" y="18370"/>
                </a:lnTo>
                <a:lnTo>
                  <a:pt x="70980" y="18370"/>
                </a:lnTo>
                <a:lnTo>
                  <a:pt x="70980" y="18380"/>
                </a:lnTo>
                <a:lnTo>
                  <a:pt x="71020" y="18380"/>
                </a:lnTo>
                <a:lnTo>
                  <a:pt x="71020" y="18400"/>
                </a:lnTo>
                <a:lnTo>
                  <a:pt x="71050" y="18400"/>
                </a:lnTo>
                <a:lnTo>
                  <a:pt x="71050" y="18410"/>
                </a:lnTo>
                <a:lnTo>
                  <a:pt x="71090" y="18410"/>
                </a:lnTo>
                <a:lnTo>
                  <a:pt x="71090" y="18430"/>
                </a:lnTo>
                <a:lnTo>
                  <a:pt x="71110" y="18430"/>
                </a:lnTo>
                <a:lnTo>
                  <a:pt x="71110" y="18440"/>
                </a:lnTo>
                <a:lnTo>
                  <a:pt x="71160" y="18440"/>
                </a:lnTo>
                <a:lnTo>
                  <a:pt x="71160" y="18460"/>
                </a:lnTo>
                <a:lnTo>
                  <a:pt x="71180" y="18460"/>
                </a:lnTo>
                <a:lnTo>
                  <a:pt x="71180" y="18470"/>
                </a:lnTo>
                <a:lnTo>
                  <a:pt x="71220" y="18470"/>
                </a:lnTo>
                <a:lnTo>
                  <a:pt x="71220" y="18490"/>
                </a:lnTo>
                <a:lnTo>
                  <a:pt x="71250" y="18490"/>
                </a:lnTo>
                <a:lnTo>
                  <a:pt x="71250" y="18500"/>
                </a:lnTo>
                <a:lnTo>
                  <a:pt x="71290" y="18500"/>
                </a:lnTo>
                <a:lnTo>
                  <a:pt x="71290" y="18520"/>
                </a:lnTo>
                <a:lnTo>
                  <a:pt x="71320" y="18520"/>
                </a:lnTo>
                <a:lnTo>
                  <a:pt x="71320" y="18580"/>
                </a:lnTo>
                <a:lnTo>
                  <a:pt x="71250" y="18580"/>
                </a:lnTo>
                <a:lnTo>
                  <a:pt x="71250" y="18560"/>
                </a:lnTo>
                <a:lnTo>
                  <a:pt x="71220" y="18560"/>
                </a:lnTo>
                <a:lnTo>
                  <a:pt x="71220" y="18550"/>
                </a:lnTo>
                <a:lnTo>
                  <a:pt x="71200" y="18550"/>
                </a:lnTo>
                <a:lnTo>
                  <a:pt x="71200" y="18530"/>
                </a:lnTo>
                <a:lnTo>
                  <a:pt x="71170" y="18530"/>
                </a:lnTo>
                <a:lnTo>
                  <a:pt x="71170" y="18520"/>
                </a:lnTo>
                <a:lnTo>
                  <a:pt x="71140" y="18520"/>
                </a:lnTo>
                <a:lnTo>
                  <a:pt x="71140" y="18500"/>
                </a:lnTo>
                <a:lnTo>
                  <a:pt x="71110" y="18500"/>
                </a:lnTo>
                <a:lnTo>
                  <a:pt x="71110" y="18490"/>
                </a:lnTo>
                <a:lnTo>
                  <a:pt x="71090" y="18490"/>
                </a:lnTo>
                <a:lnTo>
                  <a:pt x="71090" y="18470"/>
                </a:lnTo>
                <a:lnTo>
                  <a:pt x="71060" y="18470"/>
                </a:lnTo>
                <a:lnTo>
                  <a:pt x="71060" y="18460"/>
                </a:lnTo>
                <a:lnTo>
                  <a:pt x="71030" y="18460"/>
                </a:lnTo>
                <a:lnTo>
                  <a:pt x="71030" y="18440"/>
                </a:lnTo>
                <a:lnTo>
                  <a:pt x="70990" y="18440"/>
                </a:lnTo>
                <a:lnTo>
                  <a:pt x="70990" y="18430"/>
                </a:lnTo>
                <a:lnTo>
                  <a:pt x="70940" y="18430"/>
                </a:lnTo>
                <a:lnTo>
                  <a:pt x="70940" y="18410"/>
                </a:lnTo>
                <a:lnTo>
                  <a:pt x="70890" y="18410"/>
                </a:lnTo>
                <a:lnTo>
                  <a:pt x="70890" y="18400"/>
                </a:lnTo>
                <a:lnTo>
                  <a:pt x="70850" y="18400"/>
                </a:lnTo>
                <a:lnTo>
                  <a:pt x="70850" y="18380"/>
                </a:lnTo>
                <a:lnTo>
                  <a:pt x="70800" y="18380"/>
                </a:lnTo>
                <a:lnTo>
                  <a:pt x="70800" y="18370"/>
                </a:lnTo>
                <a:lnTo>
                  <a:pt x="70760" y="18370"/>
                </a:lnTo>
                <a:lnTo>
                  <a:pt x="70760" y="18350"/>
                </a:lnTo>
                <a:lnTo>
                  <a:pt x="70720" y="18350"/>
                </a:lnTo>
                <a:lnTo>
                  <a:pt x="70720" y="18330"/>
                </a:lnTo>
                <a:lnTo>
                  <a:pt x="70680" y="18330"/>
                </a:lnTo>
                <a:lnTo>
                  <a:pt x="70680" y="18320"/>
                </a:lnTo>
                <a:lnTo>
                  <a:pt x="70620" y="18320"/>
                </a:lnTo>
                <a:lnTo>
                  <a:pt x="70620" y="18300"/>
                </a:lnTo>
                <a:lnTo>
                  <a:pt x="70580" y="18300"/>
                </a:lnTo>
                <a:lnTo>
                  <a:pt x="70580" y="18290"/>
                </a:lnTo>
                <a:lnTo>
                  <a:pt x="70550" y="18290"/>
                </a:lnTo>
                <a:lnTo>
                  <a:pt x="70550" y="18270"/>
                </a:lnTo>
                <a:lnTo>
                  <a:pt x="70520" y="18270"/>
                </a:lnTo>
                <a:lnTo>
                  <a:pt x="70520" y="18260"/>
                </a:lnTo>
                <a:lnTo>
                  <a:pt x="70500" y="18260"/>
                </a:lnTo>
                <a:lnTo>
                  <a:pt x="70500" y="18230"/>
                </a:lnTo>
                <a:lnTo>
                  <a:pt x="70460" y="18230"/>
                </a:lnTo>
                <a:lnTo>
                  <a:pt x="70460" y="18210"/>
                </a:lnTo>
                <a:lnTo>
                  <a:pt x="70440" y="18210"/>
                </a:lnTo>
                <a:lnTo>
                  <a:pt x="70440" y="18200"/>
                </a:lnTo>
                <a:lnTo>
                  <a:pt x="70390" y="18200"/>
                </a:lnTo>
                <a:lnTo>
                  <a:pt x="70390" y="18180"/>
                </a:lnTo>
                <a:lnTo>
                  <a:pt x="70360" y="18180"/>
                </a:lnTo>
                <a:lnTo>
                  <a:pt x="70360" y="18170"/>
                </a:lnTo>
                <a:lnTo>
                  <a:pt x="70300" y="18170"/>
                </a:lnTo>
                <a:lnTo>
                  <a:pt x="70300" y="18150"/>
                </a:lnTo>
                <a:lnTo>
                  <a:pt x="70210" y="18150"/>
                </a:lnTo>
                <a:lnTo>
                  <a:pt x="70210" y="18170"/>
                </a:lnTo>
                <a:lnTo>
                  <a:pt x="70190" y="18170"/>
                </a:lnTo>
                <a:lnTo>
                  <a:pt x="70190" y="18180"/>
                </a:lnTo>
                <a:lnTo>
                  <a:pt x="70180" y="18180"/>
                </a:lnTo>
                <a:lnTo>
                  <a:pt x="70180" y="18200"/>
                </a:lnTo>
                <a:lnTo>
                  <a:pt x="70150" y="18200"/>
                </a:lnTo>
                <a:lnTo>
                  <a:pt x="70150" y="18210"/>
                </a:lnTo>
                <a:lnTo>
                  <a:pt x="70140" y="18210"/>
                </a:lnTo>
                <a:lnTo>
                  <a:pt x="70140" y="18230"/>
                </a:lnTo>
                <a:lnTo>
                  <a:pt x="70130" y="18230"/>
                </a:lnTo>
                <a:lnTo>
                  <a:pt x="70130" y="18240"/>
                </a:lnTo>
                <a:lnTo>
                  <a:pt x="70110" y="18240"/>
                </a:lnTo>
                <a:lnTo>
                  <a:pt x="70110" y="18260"/>
                </a:lnTo>
                <a:lnTo>
                  <a:pt x="70080" y="18260"/>
                </a:lnTo>
                <a:lnTo>
                  <a:pt x="70080" y="18270"/>
                </a:lnTo>
                <a:lnTo>
                  <a:pt x="70070" y="18270"/>
                </a:lnTo>
                <a:lnTo>
                  <a:pt x="70070" y="18290"/>
                </a:lnTo>
                <a:lnTo>
                  <a:pt x="70060" y="18290"/>
                </a:lnTo>
                <a:lnTo>
                  <a:pt x="70060" y="18300"/>
                </a:lnTo>
                <a:lnTo>
                  <a:pt x="70040" y="18300"/>
                </a:lnTo>
                <a:lnTo>
                  <a:pt x="70040" y="18320"/>
                </a:lnTo>
                <a:lnTo>
                  <a:pt x="70030" y="18320"/>
                </a:lnTo>
                <a:lnTo>
                  <a:pt x="70030" y="18330"/>
                </a:lnTo>
                <a:lnTo>
                  <a:pt x="70000" y="18330"/>
                </a:lnTo>
                <a:lnTo>
                  <a:pt x="70000" y="18350"/>
                </a:lnTo>
                <a:lnTo>
                  <a:pt x="69990" y="18350"/>
                </a:lnTo>
                <a:lnTo>
                  <a:pt x="69990" y="18370"/>
                </a:lnTo>
                <a:lnTo>
                  <a:pt x="69970" y="18370"/>
                </a:lnTo>
                <a:lnTo>
                  <a:pt x="69970" y="18380"/>
                </a:lnTo>
                <a:lnTo>
                  <a:pt x="69960" y="18380"/>
                </a:lnTo>
                <a:lnTo>
                  <a:pt x="69960" y="18400"/>
                </a:lnTo>
                <a:lnTo>
                  <a:pt x="69930" y="18400"/>
                </a:lnTo>
                <a:lnTo>
                  <a:pt x="69930" y="18410"/>
                </a:lnTo>
                <a:lnTo>
                  <a:pt x="69920" y="18410"/>
                </a:lnTo>
                <a:lnTo>
                  <a:pt x="69920" y="18430"/>
                </a:lnTo>
                <a:lnTo>
                  <a:pt x="69910" y="18430"/>
                </a:lnTo>
                <a:lnTo>
                  <a:pt x="69910" y="18440"/>
                </a:lnTo>
                <a:lnTo>
                  <a:pt x="69890" y="18440"/>
                </a:lnTo>
                <a:lnTo>
                  <a:pt x="69890" y="18460"/>
                </a:lnTo>
                <a:lnTo>
                  <a:pt x="69860" y="18460"/>
                </a:lnTo>
                <a:lnTo>
                  <a:pt x="69860" y="18470"/>
                </a:lnTo>
                <a:lnTo>
                  <a:pt x="69850" y="18470"/>
                </a:lnTo>
                <a:lnTo>
                  <a:pt x="69850" y="18490"/>
                </a:lnTo>
                <a:lnTo>
                  <a:pt x="69840" y="18490"/>
                </a:lnTo>
                <a:lnTo>
                  <a:pt x="69840" y="18500"/>
                </a:lnTo>
                <a:lnTo>
                  <a:pt x="69820" y="18500"/>
                </a:lnTo>
                <a:lnTo>
                  <a:pt x="69820" y="18520"/>
                </a:lnTo>
                <a:lnTo>
                  <a:pt x="69800" y="18520"/>
                </a:lnTo>
                <a:lnTo>
                  <a:pt x="69800" y="18530"/>
                </a:lnTo>
                <a:lnTo>
                  <a:pt x="69780" y="18530"/>
                </a:lnTo>
                <a:lnTo>
                  <a:pt x="69780" y="18550"/>
                </a:lnTo>
                <a:lnTo>
                  <a:pt x="69770" y="18550"/>
                </a:lnTo>
                <a:lnTo>
                  <a:pt x="69770" y="18560"/>
                </a:lnTo>
                <a:lnTo>
                  <a:pt x="69750" y="18560"/>
                </a:lnTo>
                <a:lnTo>
                  <a:pt x="69750" y="18580"/>
                </a:lnTo>
                <a:lnTo>
                  <a:pt x="69740" y="18580"/>
                </a:lnTo>
                <a:lnTo>
                  <a:pt x="69740" y="18590"/>
                </a:lnTo>
                <a:lnTo>
                  <a:pt x="69730" y="18590"/>
                </a:lnTo>
                <a:lnTo>
                  <a:pt x="69730" y="18610"/>
                </a:lnTo>
                <a:lnTo>
                  <a:pt x="69710" y="18610"/>
                </a:lnTo>
                <a:lnTo>
                  <a:pt x="69710" y="18640"/>
                </a:lnTo>
                <a:lnTo>
                  <a:pt x="69700" y="18640"/>
                </a:lnTo>
                <a:lnTo>
                  <a:pt x="69700" y="18700"/>
                </a:lnTo>
                <a:lnTo>
                  <a:pt x="69690" y="18700"/>
                </a:lnTo>
                <a:lnTo>
                  <a:pt x="69690" y="18760"/>
                </a:lnTo>
                <a:lnTo>
                  <a:pt x="69710" y="18760"/>
                </a:lnTo>
                <a:lnTo>
                  <a:pt x="69710" y="18780"/>
                </a:lnTo>
                <a:lnTo>
                  <a:pt x="69780" y="18780"/>
                </a:lnTo>
                <a:lnTo>
                  <a:pt x="69780" y="18760"/>
                </a:lnTo>
                <a:lnTo>
                  <a:pt x="69810" y="18760"/>
                </a:lnTo>
                <a:lnTo>
                  <a:pt x="69810" y="18750"/>
                </a:lnTo>
                <a:lnTo>
                  <a:pt x="69850" y="18750"/>
                </a:lnTo>
                <a:lnTo>
                  <a:pt x="69850" y="18730"/>
                </a:lnTo>
                <a:lnTo>
                  <a:pt x="69880" y="18730"/>
                </a:lnTo>
                <a:lnTo>
                  <a:pt x="69880" y="18720"/>
                </a:lnTo>
                <a:lnTo>
                  <a:pt x="69910" y="18720"/>
                </a:lnTo>
                <a:lnTo>
                  <a:pt x="69910" y="18700"/>
                </a:lnTo>
                <a:lnTo>
                  <a:pt x="69950" y="18700"/>
                </a:lnTo>
                <a:lnTo>
                  <a:pt x="69950" y="18690"/>
                </a:lnTo>
                <a:lnTo>
                  <a:pt x="69990" y="18690"/>
                </a:lnTo>
                <a:lnTo>
                  <a:pt x="69990" y="18670"/>
                </a:lnTo>
                <a:lnTo>
                  <a:pt x="70030" y="18670"/>
                </a:lnTo>
                <a:lnTo>
                  <a:pt x="70030" y="18660"/>
                </a:lnTo>
                <a:lnTo>
                  <a:pt x="70070" y="18660"/>
                </a:lnTo>
                <a:lnTo>
                  <a:pt x="70070" y="18640"/>
                </a:lnTo>
                <a:lnTo>
                  <a:pt x="70080" y="18640"/>
                </a:lnTo>
                <a:lnTo>
                  <a:pt x="70080" y="18620"/>
                </a:lnTo>
                <a:lnTo>
                  <a:pt x="70100" y="18620"/>
                </a:lnTo>
                <a:lnTo>
                  <a:pt x="70100" y="18610"/>
                </a:lnTo>
                <a:lnTo>
                  <a:pt x="70110" y="18610"/>
                </a:lnTo>
                <a:lnTo>
                  <a:pt x="70110" y="18590"/>
                </a:lnTo>
                <a:lnTo>
                  <a:pt x="70140" y="18590"/>
                </a:lnTo>
                <a:lnTo>
                  <a:pt x="70140" y="18580"/>
                </a:lnTo>
                <a:lnTo>
                  <a:pt x="70240" y="18580"/>
                </a:lnTo>
                <a:lnTo>
                  <a:pt x="70240" y="18560"/>
                </a:lnTo>
                <a:lnTo>
                  <a:pt x="70300" y="18560"/>
                </a:lnTo>
                <a:lnTo>
                  <a:pt x="70300" y="18550"/>
                </a:lnTo>
                <a:lnTo>
                  <a:pt x="70330" y="18550"/>
                </a:lnTo>
                <a:lnTo>
                  <a:pt x="70330" y="18560"/>
                </a:lnTo>
                <a:lnTo>
                  <a:pt x="70350" y="18560"/>
                </a:lnTo>
                <a:lnTo>
                  <a:pt x="70350" y="18580"/>
                </a:lnTo>
                <a:lnTo>
                  <a:pt x="70360" y="18580"/>
                </a:lnTo>
                <a:lnTo>
                  <a:pt x="70360" y="18590"/>
                </a:lnTo>
                <a:lnTo>
                  <a:pt x="70370" y="18590"/>
                </a:lnTo>
                <a:lnTo>
                  <a:pt x="70370" y="18620"/>
                </a:lnTo>
                <a:lnTo>
                  <a:pt x="70390" y="18620"/>
                </a:lnTo>
                <a:lnTo>
                  <a:pt x="70390" y="18640"/>
                </a:lnTo>
                <a:lnTo>
                  <a:pt x="70400" y="18640"/>
                </a:lnTo>
                <a:lnTo>
                  <a:pt x="70400" y="18660"/>
                </a:lnTo>
                <a:lnTo>
                  <a:pt x="70410" y="18660"/>
                </a:lnTo>
                <a:lnTo>
                  <a:pt x="70410" y="18670"/>
                </a:lnTo>
                <a:lnTo>
                  <a:pt x="70430" y="18670"/>
                </a:lnTo>
                <a:lnTo>
                  <a:pt x="70430" y="18700"/>
                </a:lnTo>
                <a:lnTo>
                  <a:pt x="70440" y="18700"/>
                </a:lnTo>
                <a:lnTo>
                  <a:pt x="70440" y="18720"/>
                </a:lnTo>
                <a:lnTo>
                  <a:pt x="70460" y="18720"/>
                </a:lnTo>
                <a:lnTo>
                  <a:pt x="70460" y="18730"/>
                </a:lnTo>
                <a:lnTo>
                  <a:pt x="70480" y="18730"/>
                </a:lnTo>
                <a:lnTo>
                  <a:pt x="70480" y="18750"/>
                </a:lnTo>
                <a:lnTo>
                  <a:pt x="70500" y="18750"/>
                </a:lnTo>
                <a:lnTo>
                  <a:pt x="70500" y="18780"/>
                </a:lnTo>
                <a:lnTo>
                  <a:pt x="70510" y="18780"/>
                </a:lnTo>
                <a:lnTo>
                  <a:pt x="70510" y="18840"/>
                </a:lnTo>
                <a:lnTo>
                  <a:pt x="70500" y="18840"/>
                </a:lnTo>
                <a:lnTo>
                  <a:pt x="70500" y="18850"/>
                </a:lnTo>
                <a:lnTo>
                  <a:pt x="70460" y="18850"/>
                </a:lnTo>
                <a:lnTo>
                  <a:pt x="70460" y="18870"/>
                </a:lnTo>
                <a:lnTo>
                  <a:pt x="70430" y="18870"/>
                </a:lnTo>
                <a:lnTo>
                  <a:pt x="70430" y="18880"/>
                </a:lnTo>
                <a:lnTo>
                  <a:pt x="70410" y="18880"/>
                </a:lnTo>
                <a:lnTo>
                  <a:pt x="70410" y="18900"/>
                </a:lnTo>
                <a:lnTo>
                  <a:pt x="70390" y="18900"/>
                </a:lnTo>
                <a:lnTo>
                  <a:pt x="70390" y="18910"/>
                </a:lnTo>
                <a:lnTo>
                  <a:pt x="70290" y="18910"/>
                </a:lnTo>
                <a:lnTo>
                  <a:pt x="70290" y="18880"/>
                </a:lnTo>
                <a:lnTo>
                  <a:pt x="70280" y="18880"/>
                </a:lnTo>
                <a:lnTo>
                  <a:pt x="70280" y="18870"/>
                </a:lnTo>
                <a:lnTo>
                  <a:pt x="70260" y="18870"/>
                </a:lnTo>
                <a:lnTo>
                  <a:pt x="70260" y="18840"/>
                </a:lnTo>
                <a:lnTo>
                  <a:pt x="70250" y="18840"/>
                </a:lnTo>
                <a:lnTo>
                  <a:pt x="70250" y="18820"/>
                </a:lnTo>
                <a:lnTo>
                  <a:pt x="70240" y="18820"/>
                </a:lnTo>
                <a:lnTo>
                  <a:pt x="70240" y="18810"/>
                </a:lnTo>
                <a:lnTo>
                  <a:pt x="70220" y="18810"/>
                </a:lnTo>
                <a:lnTo>
                  <a:pt x="70220" y="18790"/>
                </a:lnTo>
                <a:lnTo>
                  <a:pt x="70210" y="18790"/>
                </a:lnTo>
                <a:lnTo>
                  <a:pt x="70210" y="18780"/>
                </a:lnTo>
                <a:lnTo>
                  <a:pt x="70150" y="18780"/>
                </a:lnTo>
                <a:lnTo>
                  <a:pt x="70150" y="18790"/>
                </a:lnTo>
                <a:lnTo>
                  <a:pt x="70140" y="18790"/>
                </a:lnTo>
                <a:lnTo>
                  <a:pt x="70140" y="18810"/>
                </a:lnTo>
                <a:lnTo>
                  <a:pt x="70130" y="18810"/>
                </a:lnTo>
                <a:lnTo>
                  <a:pt x="70130" y="18820"/>
                </a:lnTo>
                <a:lnTo>
                  <a:pt x="70040" y="18820"/>
                </a:lnTo>
                <a:lnTo>
                  <a:pt x="70040" y="18810"/>
                </a:lnTo>
                <a:lnTo>
                  <a:pt x="70030" y="18810"/>
                </a:lnTo>
                <a:lnTo>
                  <a:pt x="70030" y="18780"/>
                </a:lnTo>
                <a:lnTo>
                  <a:pt x="70020" y="18780"/>
                </a:lnTo>
                <a:lnTo>
                  <a:pt x="70020" y="18760"/>
                </a:lnTo>
                <a:lnTo>
                  <a:pt x="69950" y="18760"/>
                </a:lnTo>
                <a:lnTo>
                  <a:pt x="69950" y="18780"/>
                </a:lnTo>
                <a:lnTo>
                  <a:pt x="69910" y="18780"/>
                </a:lnTo>
                <a:lnTo>
                  <a:pt x="69910" y="18790"/>
                </a:lnTo>
                <a:lnTo>
                  <a:pt x="69890" y="18790"/>
                </a:lnTo>
                <a:lnTo>
                  <a:pt x="69890" y="18810"/>
                </a:lnTo>
                <a:lnTo>
                  <a:pt x="69880" y="18810"/>
                </a:lnTo>
                <a:lnTo>
                  <a:pt x="69880" y="18820"/>
                </a:lnTo>
                <a:lnTo>
                  <a:pt x="69860" y="18820"/>
                </a:lnTo>
                <a:lnTo>
                  <a:pt x="69860" y="18840"/>
                </a:lnTo>
                <a:lnTo>
                  <a:pt x="69850" y="18840"/>
                </a:lnTo>
                <a:lnTo>
                  <a:pt x="69850" y="18850"/>
                </a:lnTo>
                <a:lnTo>
                  <a:pt x="69820" y="18850"/>
                </a:lnTo>
                <a:lnTo>
                  <a:pt x="69820" y="18870"/>
                </a:lnTo>
                <a:lnTo>
                  <a:pt x="69810" y="18870"/>
                </a:lnTo>
                <a:lnTo>
                  <a:pt x="69810" y="18880"/>
                </a:lnTo>
                <a:lnTo>
                  <a:pt x="69780" y="18880"/>
                </a:lnTo>
                <a:lnTo>
                  <a:pt x="69780" y="18900"/>
                </a:lnTo>
                <a:lnTo>
                  <a:pt x="69710" y="18900"/>
                </a:lnTo>
                <a:lnTo>
                  <a:pt x="69710" y="18910"/>
                </a:lnTo>
                <a:lnTo>
                  <a:pt x="69700" y="18910"/>
                </a:lnTo>
                <a:lnTo>
                  <a:pt x="69700" y="18930"/>
                </a:lnTo>
                <a:lnTo>
                  <a:pt x="69690" y="18930"/>
                </a:lnTo>
                <a:lnTo>
                  <a:pt x="69690" y="18950"/>
                </a:lnTo>
                <a:lnTo>
                  <a:pt x="69660" y="18950"/>
                </a:lnTo>
                <a:lnTo>
                  <a:pt x="69660" y="18960"/>
                </a:lnTo>
                <a:lnTo>
                  <a:pt x="69650" y="18960"/>
                </a:lnTo>
                <a:lnTo>
                  <a:pt x="69650" y="18980"/>
                </a:lnTo>
                <a:lnTo>
                  <a:pt x="69630" y="18980"/>
                </a:lnTo>
                <a:lnTo>
                  <a:pt x="69630" y="18990"/>
                </a:lnTo>
                <a:lnTo>
                  <a:pt x="69620" y="18990"/>
                </a:lnTo>
                <a:lnTo>
                  <a:pt x="69620" y="19010"/>
                </a:lnTo>
                <a:lnTo>
                  <a:pt x="69590" y="19010"/>
                </a:lnTo>
                <a:lnTo>
                  <a:pt x="69590" y="19020"/>
                </a:lnTo>
                <a:lnTo>
                  <a:pt x="69580" y="19020"/>
                </a:lnTo>
                <a:lnTo>
                  <a:pt x="69580" y="19040"/>
                </a:lnTo>
                <a:lnTo>
                  <a:pt x="69560" y="19040"/>
                </a:lnTo>
                <a:lnTo>
                  <a:pt x="69560" y="19050"/>
                </a:lnTo>
                <a:lnTo>
                  <a:pt x="69550" y="19050"/>
                </a:lnTo>
                <a:lnTo>
                  <a:pt x="69550" y="19070"/>
                </a:lnTo>
                <a:lnTo>
                  <a:pt x="69520" y="19070"/>
                </a:lnTo>
                <a:lnTo>
                  <a:pt x="69520" y="19080"/>
                </a:lnTo>
                <a:lnTo>
                  <a:pt x="69510" y="19080"/>
                </a:lnTo>
                <a:lnTo>
                  <a:pt x="69510" y="19100"/>
                </a:lnTo>
                <a:lnTo>
                  <a:pt x="69480" y="19100"/>
                </a:lnTo>
                <a:lnTo>
                  <a:pt x="69480" y="19110"/>
                </a:lnTo>
                <a:lnTo>
                  <a:pt x="69470" y="19110"/>
                </a:lnTo>
                <a:lnTo>
                  <a:pt x="69470" y="19130"/>
                </a:lnTo>
                <a:lnTo>
                  <a:pt x="69450" y="19130"/>
                </a:lnTo>
                <a:lnTo>
                  <a:pt x="69450" y="19140"/>
                </a:lnTo>
                <a:lnTo>
                  <a:pt x="69430" y="19140"/>
                </a:lnTo>
                <a:lnTo>
                  <a:pt x="69430" y="19160"/>
                </a:lnTo>
                <a:lnTo>
                  <a:pt x="69410" y="19160"/>
                </a:lnTo>
                <a:lnTo>
                  <a:pt x="69410" y="19170"/>
                </a:lnTo>
                <a:lnTo>
                  <a:pt x="69380" y="19170"/>
                </a:lnTo>
                <a:lnTo>
                  <a:pt x="69380" y="19190"/>
                </a:lnTo>
                <a:lnTo>
                  <a:pt x="69370" y="19190"/>
                </a:lnTo>
                <a:lnTo>
                  <a:pt x="69370" y="19200"/>
                </a:lnTo>
                <a:lnTo>
                  <a:pt x="69360" y="19200"/>
                </a:lnTo>
                <a:lnTo>
                  <a:pt x="69360" y="19220"/>
                </a:lnTo>
                <a:lnTo>
                  <a:pt x="69330" y="19220"/>
                </a:lnTo>
                <a:lnTo>
                  <a:pt x="69330" y="19240"/>
                </a:lnTo>
                <a:lnTo>
                  <a:pt x="69320" y="19240"/>
                </a:lnTo>
                <a:lnTo>
                  <a:pt x="69320" y="19250"/>
                </a:lnTo>
                <a:lnTo>
                  <a:pt x="69290" y="19250"/>
                </a:lnTo>
                <a:lnTo>
                  <a:pt x="69290" y="19270"/>
                </a:lnTo>
                <a:lnTo>
                  <a:pt x="69270" y="19270"/>
                </a:lnTo>
                <a:lnTo>
                  <a:pt x="69270" y="19280"/>
                </a:lnTo>
                <a:lnTo>
                  <a:pt x="69260" y="19280"/>
                </a:lnTo>
                <a:lnTo>
                  <a:pt x="69260" y="19300"/>
                </a:lnTo>
                <a:lnTo>
                  <a:pt x="69250" y="19300"/>
                </a:lnTo>
                <a:lnTo>
                  <a:pt x="69250" y="19310"/>
                </a:lnTo>
                <a:lnTo>
                  <a:pt x="69230" y="19310"/>
                </a:lnTo>
                <a:lnTo>
                  <a:pt x="69230" y="19330"/>
                </a:lnTo>
                <a:lnTo>
                  <a:pt x="69220" y="19330"/>
                </a:lnTo>
                <a:lnTo>
                  <a:pt x="69220" y="19340"/>
                </a:lnTo>
                <a:lnTo>
                  <a:pt x="69190" y="19340"/>
                </a:lnTo>
                <a:lnTo>
                  <a:pt x="69190" y="19360"/>
                </a:lnTo>
                <a:lnTo>
                  <a:pt x="69180" y="19360"/>
                </a:lnTo>
                <a:lnTo>
                  <a:pt x="69180" y="19370"/>
                </a:lnTo>
                <a:lnTo>
                  <a:pt x="69160" y="19370"/>
                </a:lnTo>
                <a:lnTo>
                  <a:pt x="69160" y="19390"/>
                </a:lnTo>
                <a:lnTo>
                  <a:pt x="69150" y="19390"/>
                </a:lnTo>
                <a:lnTo>
                  <a:pt x="69150" y="19480"/>
                </a:lnTo>
                <a:lnTo>
                  <a:pt x="69180" y="19480"/>
                </a:lnTo>
                <a:lnTo>
                  <a:pt x="69180" y="19490"/>
                </a:lnTo>
                <a:lnTo>
                  <a:pt x="69190" y="19490"/>
                </a:lnTo>
                <a:lnTo>
                  <a:pt x="69190" y="19510"/>
                </a:lnTo>
                <a:lnTo>
                  <a:pt x="69220" y="19510"/>
                </a:lnTo>
                <a:lnTo>
                  <a:pt x="69220" y="19530"/>
                </a:lnTo>
                <a:lnTo>
                  <a:pt x="69230" y="19530"/>
                </a:lnTo>
                <a:lnTo>
                  <a:pt x="69230" y="19540"/>
                </a:lnTo>
                <a:lnTo>
                  <a:pt x="69250" y="19540"/>
                </a:lnTo>
                <a:lnTo>
                  <a:pt x="69250" y="19570"/>
                </a:lnTo>
                <a:lnTo>
                  <a:pt x="69230" y="19570"/>
                </a:lnTo>
                <a:lnTo>
                  <a:pt x="69230" y="19600"/>
                </a:lnTo>
                <a:lnTo>
                  <a:pt x="69220" y="19600"/>
                </a:lnTo>
                <a:lnTo>
                  <a:pt x="69220" y="19630"/>
                </a:lnTo>
                <a:lnTo>
                  <a:pt x="69210" y="19630"/>
                </a:lnTo>
                <a:lnTo>
                  <a:pt x="69210" y="19720"/>
                </a:lnTo>
                <a:lnTo>
                  <a:pt x="69190" y="19720"/>
                </a:lnTo>
                <a:lnTo>
                  <a:pt x="69190" y="19740"/>
                </a:lnTo>
                <a:lnTo>
                  <a:pt x="69210" y="19740"/>
                </a:lnTo>
                <a:lnTo>
                  <a:pt x="69210" y="19790"/>
                </a:lnTo>
                <a:lnTo>
                  <a:pt x="69230" y="19790"/>
                </a:lnTo>
                <a:lnTo>
                  <a:pt x="69230" y="19770"/>
                </a:lnTo>
                <a:lnTo>
                  <a:pt x="69340" y="19770"/>
                </a:lnTo>
                <a:lnTo>
                  <a:pt x="69340" y="19750"/>
                </a:lnTo>
                <a:lnTo>
                  <a:pt x="69410" y="19750"/>
                </a:lnTo>
                <a:lnTo>
                  <a:pt x="69410" y="19740"/>
                </a:lnTo>
                <a:lnTo>
                  <a:pt x="69440" y="19740"/>
                </a:lnTo>
                <a:lnTo>
                  <a:pt x="69440" y="19720"/>
                </a:lnTo>
                <a:lnTo>
                  <a:pt x="69470" y="19720"/>
                </a:lnTo>
                <a:lnTo>
                  <a:pt x="69470" y="19710"/>
                </a:lnTo>
                <a:lnTo>
                  <a:pt x="69490" y="19710"/>
                </a:lnTo>
                <a:lnTo>
                  <a:pt x="69490" y="19690"/>
                </a:lnTo>
                <a:lnTo>
                  <a:pt x="69540" y="19690"/>
                </a:lnTo>
                <a:lnTo>
                  <a:pt x="69540" y="19680"/>
                </a:lnTo>
                <a:lnTo>
                  <a:pt x="69560" y="19680"/>
                </a:lnTo>
                <a:lnTo>
                  <a:pt x="69560" y="19660"/>
                </a:lnTo>
                <a:lnTo>
                  <a:pt x="69590" y="19660"/>
                </a:lnTo>
                <a:lnTo>
                  <a:pt x="69590" y="19650"/>
                </a:lnTo>
                <a:lnTo>
                  <a:pt x="69620" y="19650"/>
                </a:lnTo>
                <a:lnTo>
                  <a:pt x="69620" y="19630"/>
                </a:lnTo>
                <a:lnTo>
                  <a:pt x="69650" y="19630"/>
                </a:lnTo>
                <a:lnTo>
                  <a:pt x="69650" y="19620"/>
                </a:lnTo>
                <a:lnTo>
                  <a:pt x="69690" y="19620"/>
                </a:lnTo>
                <a:lnTo>
                  <a:pt x="69690" y="19600"/>
                </a:lnTo>
                <a:lnTo>
                  <a:pt x="69710" y="19600"/>
                </a:lnTo>
                <a:lnTo>
                  <a:pt x="69710" y="19590"/>
                </a:lnTo>
                <a:lnTo>
                  <a:pt x="69740" y="19590"/>
                </a:lnTo>
                <a:lnTo>
                  <a:pt x="69740" y="19570"/>
                </a:lnTo>
                <a:lnTo>
                  <a:pt x="69770" y="19570"/>
                </a:lnTo>
                <a:lnTo>
                  <a:pt x="69770" y="19560"/>
                </a:lnTo>
                <a:lnTo>
                  <a:pt x="69800" y="19560"/>
                </a:lnTo>
                <a:lnTo>
                  <a:pt x="69800" y="19540"/>
                </a:lnTo>
                <a:lnTo>
                  <a:pt x="69820" y="19540"/>
                </a:lnTo>
                <a:lnTo>
                  <a:pt x="69820" y="19530"/>
                </a:lnTo>
                <a:lnTo>
                  <a:pt x="69850" y="19530"/>
                </a:lnTo>
                <a:lnTo>
                  <a:pt x="69850" y="19510"/>
                </a:lnTo>
                <a:lnTo>
                  <a:pt x="69880" y="19510"/>
                </a:lnTo>
                <a:lnTo>
                  <a:pt x="69880" y="19490"/>
                </a:lnTo>
                <a:lnTo>
                  <a:pt x="69910" y="19490"/>
                </a:lnTo>
                <a:lnTo>
                  <a:pt x="69910" y="19480"/>
                </a:lnTo>
                <a:lnTo>
                  <a:pt x="69930" y="19480"/>
                </a:lnTo>
                <a:lnTo>
                  <a:pt x="69930" y="19460"/>
                </a:lnTo>
                <a:lnTo>
                  <a:pt x="69960" y="19460"/>
                </a:lnTo>
                <a:lnTo>
                  <a:pt x="69960" y="19450"/>
                </a:lnTo>
                <a:lnTo>
                  <a:pt x="69990" y="19450"/>
                </a:lnTo>
                <a:lnTo>
                  <a:pt x="69990" y="19430"/>
                </a:lnTo>
                <a:lnTo>
                  <a:pt x="70030" y="19430"/>
                </a:lnTo>
                <a:lnTo>
                  <a:pt x="70030" y="19420"/>
                </a:lnTo>
                <a:lnTo>
                  <a:pt x="70060" y="19420"/>
                </a:lnTo>
                <a:lnTo>
                  <a:pt x="70060" y="19400"/>
                </a:lnTo>
                <a:lnTo>
                  <a:pt x="70080" y="19400"/>
                </a:lnTo>
                <a:lnTo>
                  <a:pt x="70080" y="19390"/>
                </a:lnTo>
                <a:lnTo>
                  <a:pt x="70110" y="19390"/>
                </a:lnTo>
                <a:lnTo>
                  <a:pt x="70110" y="19370"/>
                </a:lnTo>
                <a:lnTo>
                  <a:pt x="70140" y="19370"/>
                </a:lnTo>
                <a:lnTo>
                  <a:pt x="70140" y="19360"/>
                </a:lnTo>
                <a:lnTo>
                  <a:pt x="70170" y="19360"/>
                </a:lnTo>
                <a:lnTo>
                  <a:pt x="70170" y="19340"/>
                </a:lnTo>
                <a:lnTo>
                  <a:pt x="70190" y="19340"/>
                </a:lnTo>
                <a:lnTo>
                  <a:pt x="70190" y="19330"/>
                </a:lnTo>
                <a:lnTo>
                  <a:pt x="70220" y="19330"/>
                </a:lnTo>
                <a:lnTo>
                  <a:pt x="70220" y="19310"/>
                </a:lnTo>
                <a:lnTo>
                  <a:pt x="70250" y="19310"/>
                </a:lnTo>
                <a:lnTo>
                  <a:pt x="70250" y="19300"/>
                </a:lnTo>
                <a:lnTo>
                  <a:pt x="70280" y="19300"/>
                </a:lnTo>
                <a:lnTo>
                  <a:pt x="70280" y="19280"/>
                </a:lnTo>
                <a:lnTo>
                  <a:pt x="70300" y="19280"/>
                </a:lnTo>
                <a:lnTo>
                  <a:pt x="70300" y="19270"/>
                </a:lnTo>
                <a:lnTo>
                  <a:pt x="70330" y="19270"/>
                </a:lnTo>
                <a:lnTo>
                  <a:pt x="70330" y="19250"/>
                </a:lnTo>
                <a:lnTo>
                  <a:pt x="70360" y="19250"/>
                </a:lnTo>
                <a:lnTo>
                  <a:pt x="70360" y="19240"/>
                </a:lnTo>
                <a:lnTo>
                  <a:pt x="70400" y="19240"/>
                </a:lnTo>
                <a:lnTo>
                  <a:pt x="70400" y="19220"/>
                </a:lnTo>
                <a:lnTo>
                  <a:pt x="70430" y="19220"/>
                </a:lnTo>
                <a:lnTo>
                  <a:pt x="70430" y="19200"/>
                </a:lnTo>
                <a:lnTo>
                  <a:pt x="70460" y="19200"/>
                </a:lnTo>
                <a:lnTo>
                  <a:pt x="70460" y="19190"/>
                </a:lnTo>
                <a:lnTo>
                  <a:pt x="70480" y="19190"/>
                </a:lnTo>
                <a:lnTo>
                  <a:pt x="70480" y="19170"/>
                </a:lnTo>
                <a:lnTo>
                  <a:pt x="70510" y="19170"/>
                </a:lnTo>
                <a:lnTo>
                  <a:pt x="70510" y="19160"/>
                </a:lnTo>
                <a:lnTo>
                  <a:pt x="70540" y="19160"/>
                </a:lnTo>
                <a:lnTo>
                  <a:pt x="70540" y="19140"/>
                </a:lnTo>
                <a:lnTo>
                  <a:pt x="70570" y="19140"/>
                </a:lnTo>
                <a:lnTo>
                  <a:pt x="70570" y="19130"/>
                </a:lnTo>
                <a:lnTo>
                  <a:pt x="70590" y="19130"/>
                </a:lnTo>
                <a:lnTo>
                  <a:pt x="70590" y="19110"/>
                </a:lnTo>
                <a:lnTo>
                  <a:pt x="70620" y="19110"/>
                </a:lnTo>
                <a:lnTo>
                  <a:pt x="70620" y="19100"/>
                </a:lnTo>
                <a:lnTo>
                  <a:pt x="70650" y="19100"/>
                </a:lnTo>
                <a:lnTo>
                  <a:pt x="70650" y="19080"/>
                </a:lnTo>
                <a:lnTo>
                  <a:pt x="70680" y="19080"/>
                </a:lnTo>
                <a:lnTo>
                  <a:pt x="70680" y="19070"/>
                </a:lnTo>
                <a:lnTo>
                  <a:pt x="70700" y="19070"/>
                </a:lnTo>
                <a:lnTo>
                  <a:pt x="70700" y="19050"/>
                </a:lnTo>
                <a:lnTo>
                  <a:pt x="70740" y="19050"/>
                </a:lnTo>
                <a:lnTo>
                  <a:pt x="70740" y="19040"/>
                </a:lnTo>
                <a:lnTo>
                  <a:pt x="70770" y="19040"/>
                </a:lnTo>
                <a:lnTo>
                  <a:pt x="70770" y="19020"/>
                </a:lnTo>
                <a:lnTo>
                  <a:pt x="70800" y="19020"/>
                </a:lnTo>
                <a:lnTo>
                  <a:pt x="70800" y="19010"/>
                </a:lnTo>
                <a:lnTo>
                  <a:pt x="70830" y="19010"/>
                </a:lnTo>
                <a:lnTo>
                  <a:pt x="70830" y="18990"/>
                </a:lnTo>
                <a:lnTo>
                  <a:pt x="70850" y="18990"/>
                </a:lnTo>
                <a:lnTo>
                  <a:pt x="70850" y="18980"/>
                </a:lnTo>
                <a:lnTo>
                  <a:pt x="70840" y="18980"/>
                </a:lnTo>
                <a:lnTo>
                  <a:pt x="70840" y="18960"/>
                </a:lnTo>
                <a:lnTo>
                  <a:pt x="70830" y="18960"/>
                </a:lnTo>
                <a:lnTo>
                  <a:pt x="70830" y="18950"/>
                </a:lnTo>
                <a:lnTo>
                  <a:pt x="70810" y="18950"/>
                </a:lnTo>
                <a:lnTo>
                  <a:pt x="70810" y="18930"/>
                </a:lnTo>
                <a:lnTo>
                  <a:pt x="70800" y="18930"/>
                </a:lnTo>
                <a:lnTo>
                  <a:pt x="70800" y="18900"/>
                </a:lnTo>
                <a:lnTo>
                  <a:pt x="70790" y="18900"/>
                </a:lnTo>
                <a:lnTo>
                  <a:pt x="70790" y="18880"/>
                </a:lnTo>
                <a:lnTo>
                  <a:pt x="70770" y="18880"/>
                </a:lnTo>
                <a:lnTo>
                  <a:pt x="70770" y="18850"/>
                </a:lnTo>
                <a:lnTo>
                  <a:pt x="70760" y="18850"/>
                </a:lnTo>
                <a:lnTo>
                  <a:pt x="70760" y="18810"/>
                </a:lnTo>
                <a:lnTo>
                  <a:pt x="70770" y="18810"/>
                </a:lnTo>
                <a:lnTo>
                  <a:pt x="70770" y="18790"/>
                </a:lnTo>
                <a:lnTo>
                  <a:pt x="70810" y="18790"/>
                </a:lnTo>
                <a:lnTo>
                  <a:pt x="70810" y="18810"/>
                </a:lnTo>
                <a:lnTo>
                  <a:pt x="70830" y="18810"/>
                </a:lnTo>
                <a:lnTo>
                  <a:pt x="70830" y="18820"/>
                </a:lnTo>
                <a:lnTo>
                  <a:pt x="70840" y="18820"/>
                </a:lnTo>
                <a:lnTo>
                  <a:pt x="70840" y="18840"/>
                </a:lnTo>
                <a:lnTo>
                  <a:pt x="70850" y="18840"/>
                </a:lnTo>
                <a:lnTo>
                  <a:pt x="70850" y="18850"/>
                </a:lnTo>
                <a:lnTo>
                  <a:pt x="70870" y="18850"/>
                </a:lnTo>
                <a:lnTo>
                  <a:pt x="70870" y="18880"/>
                </a:lnTo>
                <a:lnTo>
                  <a:pt x="70880" y="18880"/>
                </a:lnTo>
                <a:lnTo>
                  <a:pt x="70880" y="18930"/>
                </a:lnTo>
                <a:lnTo>
                  <a:pt x="70890" y="18930"/>
                </a:lnTo>
                <a:lnTo>
                  <a:pt x="70890" y="18960"/>
                </a:lnTo>
                <a:lnTo>
                  <a:pt x="70910" y="18960"/>
                </a:lnTo>
                <a:lnTo>
                  <a:pt x="70910" y="18950"/>
                </a:lnTo>
                <a:lnTo>
                  <a:pt x="70940" y="18950"/>
                </a:lnTo>
                <a:lnTo>
                  <a:pt x="70940" y="18930"/>
                </a:lnTo>
                <a:lnTo>
                  <a:pt x="70960" y="18930"/>
                </a:lnTo>
                <a:lnTo>
                  <a:pt x="70960" y="18910"/>
                </a:lnTo>
                <a:lnTo>
                  <a:pt x="70990" y="18910"/>
                </a:lnTo>
                <a:lnTo>
                  <a:pt x="70990" y="18900"/>
                </a:lnTo>
                <a:lnTo>
                  <a:pt x="71020" y="18900"/>
                </a:lnTo>
                <a:lnTo>
                  <a:pt x="71020" y="18880"/>
                </a:lnTo>
                <a:lnTo>
                  <a:pt x="71050" y="18880"/>
                </a:lnTo>
                <a:lnTo>
                  <a:pt x="71050" y="18870"/>
                </a:lnTo>
                <a:lnTo>
                  <a:pt x="71070" y="18870"/>
                </a:lnTo>
                <a:lnTo>
                  <a:pt x="71070" y="18820"/>
                </a:lnTo>
                <a:lnTo>
                  <a:pt x="71090" y="18820"/>
                </a:lnTo>
                <a:lnTo>
                  <a:pt x="71090" y="18780"/>
                </a:lnTo>
                <a:lnTo>
                  <a:pt x="71100" y="18780"/>
                </a:lnTo>
                <a:lnTo>
                  <a:pt x="71100" y="18760"/>
                </a:lnTo>
                <a:lnTo>
                  <a:pt x="71110" y="18760"/>
                </a:lnTo>
                <a:lnTo>
                  <a:pt x="71110" y="18780"/>
                </a:lnTo>
                <a:lnTo>
                  <a:pt x="71130" y="18780"/>
                </a:lnTo>
                <a:lnTo>
                  <a:pt x="71130" y="18820"/>
                </a:lnTo>
                <a:lnTo>
                  <a:pt x="71110" y="18820"/>
                </a:lnTo>
                <a:lnTo>
                  <a:pt x="71110" y="18880"/>
                </a:lnTo>
                <a:lnTo>
                  <a:pt x="71100" y="18880"/>
                </a:lnTo>
                <a:lnTo>
                  <a:pt x="71100" y="18900"/>
                </a:lnTo>
                <a:lnTo>
                  <a:pt x="71070" y="18900"/>
                </a:lnTo>
                <a:lnTo>
                  <a:pt x="71070" y="18910"/>
                </a:lnTo>
                <a:lnTo>
                  <a:pt x="71050" y="18910"/>
                </a:lnTo>
                <a:lnTo>
                  <a:pt x="71050" y="18930"/>
                </a:lnTo>
                <a:lnTo>
                  <a:pt x="71020" y="18930"/>
                </a:lnTo>
                <a:lnTo>
                  <a:pt x="71020" y="18950"/>
                </a:lnTo>
                <a:lnTo>
                  <a:pt x="70990" y="18950"/>
                </a:lnTo>
                <a:lnTo>
                  <a:pt x="70990" y="18960"/>
                </a:lnTo>
                <a:lnTo>
                  <a:pt x="70960" y="18960"/>
                </a:lnTo>
                <a:lnTo>
                  <a:pt x="70960" y="18980"/>
                </a:lnTo>
                <a:lnTo>
                  <a:pt x="70940" y="18980"/>
                </a:lnTo>
                <a:lnTo>
                  <a:pt x="70940" y="18990"/>
                </a:lnTo>
                <a:lnTo>
                  <a:pt x="70910" y="18990"/>
                </a:lnTo>
                <a:lnTo>
                  <a:pt x="70910" y="19010"/>
                </a:lnTo>
                <a:lnTo>
                  <a:pt x="70880" y="19010"/>
                </a:lnTo>
                <a:lnTo>
                  <a:pt x="70880" y="19020"/>
                </a:lnTo>
                <a:lnTo>
                  <a:pt x="70850" y="19020"/>
                </a:lnTo>
                <a:lnTo>
                  <a:pt x="70850" y="19040"/>
                </a:lnTo>
                <a:lnTo>
                  <a:pt x="70830" y="19040"/>
                </a:lnTo>
                <a:lnTo>
                  <a:pt x="70830" y="19050"/>
                </a:lnTo>
                <a:lnTo>
                  <a:pt x="70800" y="19050"/>
                </a:lnTo>
                <a:lnTo>
                  <a:pt x="70800" y="19070"/>
                </a:lnTo>
                <a:lnTo>
                  <a:pt x="70770" y="19070"/>
                </a:lnTo>
                <a:lnTo>
                  <a:pt x="70770" y="19080"/>
                </a:lnTo>
                <a:lnTo>
                  <a:pt x="70740" y="19080"/>
                </a:lnTo>
                <a:lnTo>
                  <a:pt x="70740" y="19100"/>
                </a:lnTo>
                <a:lnTo>
                  <a:pt x="70700" y="19100"/>
                </a:lnTo>
                <a:lnTo>
                  <a:pt x="70700" y="19110"/>
                </a:lnTo>
                <a:lnTo>
                  <a:pt x="70680" y="19110"/>
                </a:lnTo>
                <a:lnTo>
                  <a:pt x="70680" y="19130"/>
                </a:lnTo>
                <a:lnTo>
                  <a:pt x="70650" y="19130"/>
                </a:lnTo>
                <a:lnTo>
                  <a:pt x="70650" y="19140"/>
                </a:lnTo>
                <a:lnTo>
                  <a:pt x="70620" y="19140"/>
                </a:lnTo>
                <a:lnTo>
                  <a:pt x="70620" y="19160"/>
                </a:lnTo>
                <a:lnTo>
                  <a:pt x="70590" y="19160"/>
                </a:lnTo>
                <a:lnTo>
                  <a:pt x="70590" y="19170"/>
                </a:lnTo>
                <a:lnTo>
                  <a:pt x="70570" y="19170"/>
                </a:lnTo>
                <a:lnTo>
                  <a:pt x="70570" y="19190"/>
                </a:lnTo>
                <a:lnTo>
                  <a:pt x="70540" y="19190"/>
                </a:lnTo>
                <a:lnTo>
                  <a:pt x="70540" y="19200"/>
                </a:lnTo>
                <a:lnTo>
                  <a:pt x="70510" y="19200"/>
                </a:lnTo>
                <a:lnTo>
                  <a:pt x="70510" y="19220"/>
                </a:lnTo>
                <a:lnTo>
                  <a:pt x="70480" y="19220"/>
                </a:lnTo>
                <a:lnTo>
                  <a:pt x="70480" y="19240"/>
                </a:lnTo>
                <a:lnTo>
                  <a:pt x="70460" y="19240"/>
                </a:lnTo>
                <a:lnTo>
                  <a:pt x="70460" y="19250"/>
                </a:lnTo>
                <a:lnTo>
                  <a:pt x="70430" y="19250"/>
                </a:lnTo>
                <a:lnTo>
                  <a:pt x="70430" y="19270"/>
                </a:lnTo>
                <a:lnTo>
                  <a:pt x="70400" y="19270"/>
                </a:lnTo>
                <a:lnTo>
                  <a:pt x="70400" y="19280"/>
                </a:lnTo>
                <a:lnTo>
                  <a:pt x="70360" y="19280"/>
                </a:lnTo>
                <a:lnTo>
                  <a:pt x="70360" y="19300"/>
                </a:lnTo>
                <a:lnTo>
                  <a:pt x="70330" y="19300"/>
                </a:lnTo>
                <a:lnTo>
                  <a:pt x="70330" y="19310"/>
                </a:lnTo>
                <a:lnTo>
                  <a:pt x="70300" y="19310"/>
                </a:lnTo>
                <a:lnTo>
                  <a:pt x="70300" y="19330"/>
                </a:lnTo>
                <a:lnTo>
                  <a:pt x="70280" y="19330"/>
                </a:lnTo>
                <a:lnTo>
                  <a:pt x="70280" y="19340"/>
                </a:lnTo>
                <a:lnTo>
                  <a:pt x="70250" y="19340"/>
                </a:lnTo>
                <a:lnTo>
                  <a:pt x="70250" y="19360"/>
                </a:lnTo>
                <a:lnTo>
                  <a:pt x="70220" y="19360"/>
                </a:lnTo>
                <a:lnTo>
                  <a:pt x="70220" y="19370"/>
                </a:lnTo>
                <a:lnTo>
                  <a:pt x="70190" y="19370"/>
                </a:lnTo>
                <a:lnTo>
                  <a:pt x="70190" y="19390"/>
                </a:lnTo>
                <a:lnTo>
                  <a:pt x="70170" y="19390"/>
                </a:lnTo>
                <a:lnTo>
                  <a:pt x="70170" y="19400"/>
                </a:lnTo>
                <a:lnTo>
                  <a:pt x="70140" y="19400"/>
                </a:lnTo>
                <a:lnTo>
                  <a:pt x="70140" y="19420"/>
                </a:lnTo>
                <a:lnTo>
                  <a:pt x="70110" y="19420"/>
                </a:lnTo>
                <a:lnTo>
                  <a:pt x="70110" y="19430"/>
                </a:lnTo>
                <a:lnTo>
                  <a:pt x="70080" y="19430"/>
                </a:lnTo>
                <a:lnTo>
                  <a:pt x="70080" y="19450"/>
                </a:lnTo>
                <a:lnTo>
                  <a:pt x="70060" y="19450"/>
                </a:lnTo>
                <a:lnTo>
                  <a:pt x="70060" y="19460"/>
                </a:lnTo>
                <a:lnTo>
                  <a:pt x="70030" y="19460"/>
                </a:lnTo>
                <a:lnTo>
                  <a:pt x="70030" y="19480"/>
                </a:lnTo>
                <a:lnTo>
                  <a:pt x="69990" y="19480"/>
                </a:lnTo>
                <a:lnTo>
                  <a:pt x="69990" y="19490"/>
                </a:lnTo>
                <a:lnTo>
                  <a:pt x="69960" y="19490"/>
                </a:lnTo>
                <a:lnTo>
                  <a:pt x="69960" y="19510"/>
                </a:lnTo>
                <a:lnTo>
                  <a:pt x="69930" y="19510"/>
                </a:lnTo>
                <a:lnTo>
                  <a:pt x="69930" y="19530"/>
                </a:lnTo>
                <a:lnTo>
                  <a:pt x="69910" y="19530"/>
                </a:lnTo>
                <a:lnTo>
                  <a:pt x="69910" y="19540"/>
                </a:lnTo>
                <a:lnTo>
                  <a:pt x="69880" y="19540"/>
                </a:lnTo>
                <a:lnTo>
                  <a:pt x="69880" y="19560"/>
                </a:lnTo>
                <a:lnTo>
                  <a:pt x="69850" y="19560"/>
                </a:lnTo>
                <a:lnTo>
                  <a:pt x="69850" y="19570"/>
                </a:lnTo>
                <a:lnTo>
                  <a:pt x="69820" y="19570"/>
                </a:lnTo>
                <a:lnTo>
                  <a:pt x="69820" y="19590"/>
                </a:lnTo>
                <a:lnTo>
                  <a:pt x="69800" y="19590"/>
                </a:lnTo>
                <a:lnTo>
                  <a:pt x="69800" y="19600"/>
                </a:lnTo>
                <a:lnTo>
                  <a:pt x="69770" y="19600"/>
                </a:lnTo>
                <a:lnTo>
                  <a:pt x="69770" y="19620"/>
                </a:lnTo>
                <a:lnTo>
                  <a:pt x="69740" y="19620"/>
                </a:lnTo>
                <a:lnTo>
                  <a:pt x="69740" y="19630"/>
                </a:lnTo>
                <a:lnTo>
                  <a:pt x="69710" y="19630"/>
                </a:lnTo>
                <a:lnTo>
                  <a:pt x="69710" y="19650"/>
                </a:lnTo>
                <a:lnTo>
                  <a:pt x="69690" y="19650"/>
                </a:lnTo>
                <a:lnTo>
                  <a:pt x="69690" y="19660"/>
                </a:lnTo>
                <a:lnTo>
                  <a:pt x="69650" y="19660"/>
                </a:lnTo>
                <a:lnTo>
                  <a:pt x="69650" y="19680"/>
                </a:lnTo>
                <a:lnTo>
                  <a:pt x="69620" y="19680"/>
                </a:lnTo>
                <a:lnTo>
                  <a:pt x="69620" y="19690"/>
                </a:lnTo>
                <a:lnTo>
                  <a:pt x="69590" y="19690"/>
                </a:lnTo>
                <a:lnTo>
                  <a:pt x="69590" y="19710"/>
                </a:lnTo>
                <a:lnTo>
                  <a:pt x="69560" y="19710"/>
                </a:lnTo>
                <a:lnTo>
                  <a:pt x="69560" y="19720"/>
                </a:lnTo>
                <a:lnTo>
                  <a:pt x="69540" y="19720"/>
                </a:lnTo>
                <a:lnTo>
                  <a:pt x="69540" y="19740"/>
                </a:lnTo>
                <a:lnTo>
                  <a:pt x="69490" y="19740"/>
                </a:lnTo>
                <a:lnTo>
                  <a:pt x="69490" y="19750"/>
                </a:lnTo>
                <a:lnTo>
                  <a:pt x="69470" y="19750"/>
                </a:lnTo>
                <a:lnTo>
                  <a:pt x="69470" y="19770"/>
                </a:lnTo>
                <a:lnTo>
                  <a:pt x="69440" y="19770"/>
                </a:lnTo>
                <a:lnTo>
                  <a:pt x="69440" y="19790"/>
                </a:lnTo>
                <a:lnTo>
                  <a:pt x="69410" y="19790"/>
                </a:lnTo>
                <a:lnTo>
                  <a:pt x="69410" y="19800"/>
                </a:lnTo>
                <a:lnTo>
                  <a:pt x="69340" y="19800"/>
                </a:lnTo>
                <a:lnTo>
                  <a:pt x="69340" y="19820"/>
                </a:lnTo>
                <a:lnTo>
                  <a:pt x="69230" y="19820"/>
                </a:lnTo>
                <a:lnTo>
                  <a:pt x="69230" y="19830"/>
                </a:lnTo>
                <a:lnTo>
                  <a:pt x="69110" y="19830"/>
                </a:lnTo>
                <a:lnTo>
                  <a:pt x="69110" y="19850"/>
                </a:lnTo>
                <a:lnTo>
                  <a:pt x="69080" y="19850"/>
                </a:lnTo>
                <a:lnTo>
                  <a:pt x="69080" y="19860"/>
                </a:lnTo>
                <a:lnTo>
                  <a:pt x="69050" y="19860"/>
                </a:lnTo>
                <a:lnTo>
                  <a:pt x="69050" y="19890"/>
                </a:lnTo>
                <a:lnTo>
                  <a:pt x="69010" y="19890"/>
                </a:lnTo>
                <a:lnTo>
                  <a:pt x="69010" y="19910"/>
                </a:lnTo>
                <a:lnTo>
                  <a:pt x="69000" y="19910"/>
                </a:lnTo>
                <a:lnTo>
                  <a:pt x="69000" y="19920"/>
                </a:lnTo>
                <a:lnTo>
                  <a:pt x="68990" y="19920"/>
                </a:lnTo>
                <a:lnTo>
                  <a:pt x="68990" y="19980"/>
                </a:lnTo>
                <a:lnTo>
                  <a:pt x="69000" y="19980"/>
                </a:lnTo>
                <a:lnTo>
                  <a:pt x="69000" y="20030"/>
                </a:lnTo>
                <a:lnTo>
                  <a:pt x="69010" y="20030"/>
                </a:lnTo>
                <a:lnTo>
                  <a:pt x="69010" y="20060"/>
                </a:lnTo>
                <a:lnTo>
                  <a:pt x="69030" y="20060"/>
                </a:lnTo>
                <a:lnTo>
                  <a:pt x="69030" y="20080"/>
                </a:lnTo>
                <a:lnTo>
                  <a:pt x="69010" y="20080"/>
                </a:lnTo>
                <a:lnTo>
                  <a:pt x="69010" y="20110"/>
                </a:lnTo>
                <a:lnTo>
                  <a:pt x="69000" y="20110"/>
                </a:lnTo>
                <a:lnTo>
                  <a:pt x="69000" y="20140"/>
                </a:lnTo>
                <a:lnTo>
                  <a:pt x="69010" y="20140"/>
                </a:lnTo>
                <a:lnTo>
                  <a:pt x="69010" y="20210"/>
                </a:lnTo>
                <a:lnTo>
                  <a:pt x="68990" y="20210"/>
                </a:lnTo>
                <a:lnTo>
                  <a:pt x="68990" y="20230"/>
                </a:lnTo>
                <a:lnTo>
                  <a:pt x="68970" y="20230"/>
                </a:lnTo>
                <a:lnTo>
                  <a:pt x="68970" y="20240"/>
                </a:lnTo>
                <a:lnTo>
                  <a:pt x="68960" y="20240"/>
                </a:lnTo>
                <a:lnTo>
                  <a:pt x="68960" y="20330"/>
                </a:lnTo>
                <a:lnTo>
                  <a:pt x="68940" y="20330"/>
                </a:lnTo>
                <a:lnTo>
                  <a:pt x="68940" y="20430"/>
                </a:lnTo>
                <a:lnTo>
                  <a:pt x="68930" y="20430"/>
                </a:lnTo>
                <a:lnTo>
                  <a:pt x="68930" y="20520"/>
                </a:lnTo>
                <a:lnTo>
                  <a:pt x="68920" y="20520"/>
                </a:lnTo>
                <a:lnTo>
                  <a:pt x="68920" y="20610"/>
                </a:lnTo>
                <a:lnTo>
                  <a:pt x="68900" y="20610"/>
                </a:lnTo>
                <a:lnTo>
                  <a:pt x="68900" y="20700"/>
                </a:lnTo>
                <a:lnTo>
                  <a:pt x="68920" y="20700"/>
                </a:lnTo>
                <a:lnTo>
                  <a:pt x="68920" y="20750"/>
                </a:lnTo>
                <a:lnTo>
                  <a:pt x="68900" y="20750"/>
                </a:lnTo>
                <a:lnTo>
                  <a:pt x="68900" y="20790"/>
                </a:lnTo>
                <a:lnTo>
                  <a:pt x="68890" y="20790"/>
                </a:lnTo>
                <a:lnTo>
                  <a:pt x="68890" y="20980"/>
                </a:lnTo>
                <a:lnTo>
                  <a:pt x="68900" y="20980"/>
                </a:lnTo>
                <a:lnTo>
                  <a:pt x="68900" y="21040"/>
                </a:lnTo>
                <a:lnTo>
                  <a:pt x="68920" y="21040"/>
                </a:lnTo>
                <a:lnTo>
                  <a:pt x="68920" y="21100"/>
                </a:lnTo>
                <a:lnTo>
                  <a:pt x="68930" y="21100"/>
                </a:lnTo>
                <a:lnTo>
                  <a:pt x="68930" y="21160"/>
                </a:lnTo>
                <a:lnTo>
                  <a:pt x="68940" y="21160"/>
                </a:lnTo>
                <a:lnTo>
                  <a:pt x="68940" y="21200"/>
                </a:lnTo>
                <a:lnTo>
                  <a:pt x="68930" y="21200"/>
                </a:lnTo>
                <a:lnTo>
                  <a:pt x="68930" y="21420"/>
                </a:lnTo>
                <a:lnTo>
                  <a:pt x="68940" y="21420"/>
                </a:lnTo>
                <a:lnTo>
                  <a:pt x="68940" y="21430"/>
                </a:lnTo>
                <a:lnTo>
                  <a:pt x="68960" y="21430"/>
                </a:lnTo>
                <a:lnTo>
                  <a:pt x="68960" y="21450"/>
                </a:lnTo>
                <a:lnTo>
                  <a:pt x="68970" y="21450"/>
                </a:lnTo>
                <a:lnTo>
                  <a:pt x="68970" y="21480"/>
                </a:lnTo>
                <a:lnTo>
                  <a:pt x="68990" y="21480"/>
                </a:lnTo>
                <a:lnTo>
                  <a:pt x="68990" y="21490"/>
                </a:lnTo>
                <a:lnTo>
                  <a:pt x="69010" y="21490"/>
                </a:lnTo>
                <a:lnTo>
                  <a:pt x="69010" y="21480"/>
                </a:lnTo>
                <a:lnTo>
                  <a:pt x="69040" y="21480"/>
                </a:lnTo>
                <a:lnTo>
                  <a:pt x="69040" y="21530"/>
                </a:lnTo>
                <a:lnTo>
                  <a:pt x="69050" y="21530"/>
                </a:lnTo>
                <a:lnTo>
                  <a:pt x="69050" y="21570"/>
                </a:lnTo>
                <a:lnTo>
                  <a:pt x="69070" y="21570"/>
                </a:lnTo>
                <a:lnTo>
                  <a:pt x="69070" y="21630"/>
                </a:lnTo>
                <a:lnTo>
                  <a:pt x="69050" y="21630"/>
                </a:lnTo>
                <a:lnTo>
                  <a:pt x="69050" y="21710"/>
                </a:lnTo>
                <a:lnTo>
                  <a:pt x="69070" y="21710"/>
                </a:lnTo>
                <a:lnTo>
                  <a:pt x="69070" y="21720"/>
                </a:lnTo>
                <a:lnTo>
                  <a:pt x="69080" y="21720"/>
                </a:lnTo>
                <a:lnTo>
                  <a:pt x="69080" y="21780"/>
                </a:lnTo>
                <a:lnTo>
                  <a:pt x="69100" y="21780"/>
                </a:lnTo>
                <a:lnTo>
                  <a:pt x="69100" y="21920"/>
                </a:lnTo>
                <a:lnTo>
                  <a:pt x="69110" y="21920"/>
                </a:lnTo>
                <a:lnTo>
                  <a:pt x="69110" y="21970"/>
                </a:lnTo>
                <a:lnTo>
                  <a:pt x="69120" y="21970"/>
                </a:lnTo>
                <a:lnTo>
                  <a:pt x="69120" y="22180"/>
                </a:lnTo>
                <a:lnTo>
                  <a:pt x="69140" y="22180"/>
                </a:lnTo>
                <a:lnTo>
                  <a:pt x="69140" y="22200"/>
                </a:lnTo>
                <a:lnTo>
                  <a:pt x="69180" y="22200"/>
                </a:lnTo>
                <a:lnTo>
                  <a:pt x="69180" y="22180"/>
                </a:lnTo>
                <a:lnTo>
                  <a:pt x="69250" y="22180"/>
                </a:lnTo>
                <a:lnTo>
                  <a:pt x="69250" y="22210"/>
                </a:lnTo>
                <a:lnTo>
                  <a:pt x="69230" y="22210"/>
                </a:lnTo>
                <a:lnTo>
                  <a:pt x="69230" y="22260"/>
                </a:lnTo>
                <a:lnTo>
                  <a:pt x="69220" y="22260"/>
                </a:lnTo>
                <a:lnTo>
                  <a:pt x="69220" y="22350"/>
                </a:lnTo>
                <a:lnTo>
                  <a:pt x="69210" y="22350"/>
                </a:lnTo>
                <a:lnTo>
                  <a:pt x="69210" y="22360"/>
                </a:lnTo>
                <a:lnTo>
                  <a:pt x="69190" y="22360"/>
                </a:lnTo>
                <a:lnTo>
                  <a:pt x="69190" y="22490"/>
                </a:lnTo>
                <a:lnTo>
                  <a:pt x="69210" y="22490"/>
                </a:lnTo>
                <a:lnTo>
                  <a:pt x="69210" y="22500"/>
                </a:lnTo>
                <a:lnTo>
                  <a:pt x="69230" y="22500"/>
                </a:lnTo>
                <a:lnTo>
                  <a:pt x="69230" y="22520"/>
                </a:lnTo>
                <a:lnTo>
                  <a:pt x="69290" y="22520"/>
                </a:lnTo>
                <a:lnTo>
                  <a:pt x="69290" y="22530"/>
                </a:lnTo>
                <a:lnTo>
                  <a:pt x="69320" y="22530"/>
                </a:lnTo>
                <a:lnTo>
                  <a:pt x="69320" y="22580"/>
                </a:lnTo>
                <a:lnTo>
                  <a:pt x="69330" y="22580"/>
                </a:lnTo>
                <a:lnTo>
                  <a:pt x="69330" y="22610"/>
                </a:lnTo>
                <a:lnTo>
                  <a:pt x="69340" y="22610"/>
                </a:lnTo>
                <a:lnTo>
                  <a:pt x="69340" y="22650"/>
                </a:lnTo>
                <a:lnTo>
                  <a:pt x="69360" y="22650"/>
                </a:lnTo>
                <a:lnTo>
                  <a:pt x="69360" y="22700"/>
                </a:lnTo>
                <a:lnTo>
                  <a:pt x="69370" y="22700"/>
                </a:lnTo>
                <a:lnTo>
                  <a:pt x="69370" y="22730"/>
                </a:lnTo>
                <a:lnTo>
                  <a:pt x="69380" y="22730"/>
                </a:lnTo>
                <a:lnTo>
                  <a:pt x="69380" y="22750"/>
                </a:lnTo>
                <a:lnTo>
                  <a:pt x="69520" y="22750"/>
                </a:lnTo>
                <a:lnTo>
                  <a:pt x="69520" y="22730"/>
                </a:lnTo>
                <a:lnTo>
                  <a:pt x="69650" y="22730"/>
                </a:lnTo>
                <a:lnTo>
                  <a:pt x="69650" y="22750"/>
                </a:lnTo>
                <a:lnTo>
                  <a:pt x="69660" y="22750"/>
                </a:lnTo>
                <a:lnTo>
                  <a:pt x="69660" y="22760"/>
                </a:lnTo>
                <a:lnTo>
                  <a:pt x="69650" y="22760"/>
                </a:lnTo>
                <a:lnTo>
                  <a:pt x="69650" y="22780"/>
                </a:lnTo>
                <a:lnTo>
                  <a:pt x="69520" y="22780"/>
                </a:lnTo>
                <a:lnTo>
                  <a:pt x="69520" y="22790"/>
                </a:lnTo>
                <a:lnTo>
                  <a:pt x="69400" y="22790"/>
                </a:lnTo>
                <a:lnTo>
                  <a:pt x="69400" y="22820"/>
                </a:lnTo>
                <a:lnTo>
                  <a:pt x="69410" y="22820"/>
                </a:lnTo>
                <a:lnTo>
                  <a:pt x="69410" y="22850"/>
                </a:lnTo>
                <a:lnTo>
                  <a:pt x="69430" y="22850"/>
                </a:lnTo>
                <a:lnTo>
                  <a:pt x="69430" y="22900"/>
                </a:lnTo>
                <a:lnTo>
                  <a:pt x="69440" y="22900"/>
                </a:lnTo>
                <a:lnTo>
                  <a:pt x="69440" y="22960"/>
                </a:lnTo>
                <a:lnTo>
                  <a:pt x="69450" y="22960"/>
                </a:lnTo>
                <a:lnTo>
                  <a:pt x="69450" y="23010"/>
                </a:lnTo>
                <a:lnTo>
                  <a:pt x="69470" y="23010"/>
                </a:lnTo>
                <a:lnTo>
                  <a:pt x="69470" y="23070"/>
                </a:lnTo>
                <a:lnTo>
                  <a:pt x="69480" y="23070"/>
                </a:lnTo>
                <a:lnTo>
                  <a:pt x="69480" y="23130"/>
                </a:lnTo>
                <a:lnTo>
                  <a:pt x="69490" y="23130"/>
                </a:lnTo>
                <a:lnTo>
                  <a:pt x="69490" y="23170"/>
                </a:lnTo>
                <a:lnTo>
                  <a:pt x="69510" y="23170"/>
                </a:lnTo>
                <a:lnTo>
                  <a:pt x="69510" y="23230"/>
                </a:lnTo>
                <a:lnTo>
                  <a:pt x="69520" y="23230"/>
                </a:lnTo>
                <a:lnTo>
                  <a:pt x="69520" y="23280"/>
                </a:lnTo>
                <a:lnTo>
                  <a:pt x="69510" y="23280"/>
                </a:lnTo>
                <a:lnTo>
                  <a:pt x="69510" y="23430"/>
                </a:lnTo>
                <a:lnTo>
                  <a:pt x="69520" y="23430"/>
                </a:lnTo>
                <a:lnTo>
                  <a:pt x="69520" y="23460"/>
                </a:lnTo>
                <a:lnTo>
                  <a:pt x="69540" y="23460"/>
                </a:lnTo>
                <a:lnTo>
                  <a:pt x="69540" y="23490"/>
                </a:lnTo>
                <a:lnTo>
                  <a:pt x="69550" y="23490"/>
                </a:lnTo>
                <a:lnTo>
                  <a:pt x="69550" y="23510"/>
                </a:lnTo>
                <a:lnTo>
                  <a:pt x="69560" y="23510"/>
                </a:lnTo>
                <a:lnTo>
                  <a:pt x="69560" y="23520"/>
                </a:lnTo>
                <a:lnTo>
                  <a:pt x="69580" y="23520"/>
                </a:lnTo>
                <a:lnTo>
                  <a:pt x="69580" y="24070"/>
                </a:lnTo>
                <a:lnTo>
                  <a:pt x="69560" y="24070"/>
                </a:lnTo>
                <a:lnTo>
                  <a:pt x="69560" y="24100"/>
                </a:lnTo>
                <a:lnTo>
                  <a:pt x="69550" y="24100"/>
                </a:lnTo>
                <a:lnTo>
                  <a:pt x="69550" y="24130"/>
                </a:lnTo>
                <a:lnTo>
                  <a:pt x="69560" y="24130"/>
                </a:lnTo>
                <a:lnTo>
                  <a:pt x="69560" y="24150"/>
                </a:lnTo>
                <a:lnTo>
                  <a:pt x="69580" y="24150"/>
                </a:lnTo>
                <a:lnTo>
                  <a:pt x="69580" y="24350"/>
                </a:lnTo>
                <a:lnTo>
                  <a:pt x="69590" y="24350"/>
                </a:lnTo>
                <a:lnTo>
                  <a:pt x="69590" y="24460"/>
                </a:lnTo>
                <a:lnTo>
                  <a:pt x="69600" y="24460"/>
                </a:lnTo>
                <a:lnTo>
                  <a:pt x="69600" y="24520"/>
                </a:lnTo>
                <a:lnTo>
                  <a:pt x="69620" y="24520"/>
                </a:lnTo>
                <a:lnTo>
                  <a:pt x="69620" y="24580"/>
                </a:lnTo>
                <a:lnTo>
                  <a:pt x="69600" y="24580"/>
                </a:lnTo>
                <a:lnTo>
                  <a:pt x="69600" y="24650"/>
                </a:lnTo>
                <a:lnTo>
                  <a:pt x="69620" y="24650"/>
                </a:lnTo>
                <a:lnTo>
                  <a:pt x="69620" y="24730"/>
                </a:lnTo>
                <a:lnTo>
                  <a:pt x="69630" y="24730"/>
                </a:lnTo>
                <a:lnTo>
                  <a:pt x="69630" y="24760"/>
                </a:lnTo>
                <a:lnTo>
                  <a:pt x="69650" y="24760"/>
                </a:lnTo>
                <a:lnTo>
                  <a:pt x="69650" y="24790"/>
                </a:lnTo>
                <a:lnTo>
                  <a:pt x="69660" y="24790"/>
                </a:lnTo>
                <a:lnTo>
                  <a:pt x="69660" y="24820"/>
                </a:lnTo>
                <a:lnTo>
                  <a:pt x="69670" y="24820"/>
                </a:lnTo>
                <a:lnTo>
                  <a:pt x="69670" y="24850"/>
                </a:lnTo>
                <a:lnTo>
                  <a:pt x="69690" y="24850"/>
                </a:lnTo>
                <a:lnTo>
                  <a:pt x="69690" y="24900"/>
                </a:lnTo>
                <a:lnTo>
                  <a:pt x="69700" y="24900"/>
                </a:lnTo>
                <a:lnTo>
                  <a:pt x="69700" y="24930"/>
                </a:lnTo>
                <a:lnTo>
                  <a:pt x="69710" y="24930"/>
                </a:lnTo>
                <a:lnTo>
                  <a:pt x="69710" y="24970"/>
                </a:lnTo>
                <a:lnTo>
                  <a:pt x="69730" y="24970"/>
                </a:lnTo>
                <a:lnTo>
                  <a:pt x="69730" y="25020"/>
                </a:lnTo>
                <a:lnTo>
                  <a:pt x="69740" y="25020"/>
                </a:lnTo>
                <a:lnTo>
                  <a:pt x="69740" y="25030"/>
                </a:lnTo>
                <a:lnTo>
                  <a:pt x="69770" y="25030"/>
                </a:lnTo>
                <a:lnTo>
                  <a:pt x="69770" y="25020"/>
                </a:lnTo>
                <a:lnTo>
                  <a:pt x="69780" y="25020"/>
                </a:lnTo>
                <a:lnTo>
                  <a:pt x="69780" y="25050"/>
                </a:lnTo>
                <a:lnTo>
                  <a:pt x="69800" y="25050"/>
                </a:lnTo>
                <a:lnTo>
                  <a:pt x="69800" y="25080"/>
                </a:lnTo>
                <a:lnTo>
                  <a:pt x="69810" y="25080"/>
                </a:lnTo>
                <a:lnTo>
                  <a:pt x="69810" y="25110"/>
                </a:lnTo>
                <a:lnTo>
                  <a:pt x="69820" y="25110"/>
                </a:lnTo>
                <a:lnTo>
                  <a:pt x="69820" y="25140"/>
                </a:lnTo>
                <a:lnTo>
                  <a:pt x="69840" y="25140"/>
                </a:lnTo>
                <a:lnTo>
                  <a:pt x="69840" y="25170"/>
                </a:lnTo>
                <a:lnTo>
                  <a:pt x="69850" y="25170"/>
                </a:lnTo>
                <a:lnTo>
                  <a:pt x="69850" y="25200"/>
                </a:lnTo>
                <a:lnTo>
                  <a:pt x="69860" y="25200"/>
                </a:lnTo>
                <a:lnTo>
                  <a:pt x="69860" y="25220"/>
                </a:lnTo>
                <a:lnTo>
                  <a:pt x="69880" y="25220"/>
                </a:lnTo>
                <a:lnTo>
                  <a:pt x="69880" y="25250"/>
                </a:lnTo>
                <a:lnTo>
                  <a:pt x="69890" y="25250"/>
                </a:lnTo>
                <a:lnTo>
                  <a:pt x="69890" y="25260"/>
                </a:lnTo>
                <a:lnTo>
                  <a:pt x="69910" y="25260"/>
                </a:lnTo>
                <a:lnTo>
                  <a:pt x="69910" y="25280"/>
                </a:lnTo>
                <a:lnTo>
                  <a:pt x="69920" y="25280"/>
                </a:lnTo>
                <a:lnTo>
                  <a:pt x="69920" y="25310"/>
                </a:lnTo>
                <a:lnTo>
                  <a:pt x="69930" y="25310"/>
                </a:lnTo>
                <a:lnTo>
                  <a:pt x="69930" y="25320"/>
                </a:lnTo>
                <a:lnTo>
                  <a:pt x="69950" y="25320"/>
                </a:lnTo>
                <a:lnTo>
                  <a:pt x="69950" y="25340"/>
                </a:lnTo>
                <a:lnTo>
                  <a:pt x="69960" y="25340"/>
                </a:lnTo>
                <a:lnTo>
                  <a:pt x="69960" y="25370"/>
                </a:lnTo>
                <a:lnTo>
                  <a:pt x="69970" y="25370"/>
                </a:lnTo>
                <a:lnTo>
                  <a:pt x="69970" y="25390"/>
                </a:lnTo>
                <a:lnTo>
                  <a:pt x="69990" y="25390"/>
                </a:lnTo>
                <a:lnTo>
                  <a:pt x="69990" y="25420"/>
                </a:lnTo>
                <a:lnTo>
                  <a:pt x="70000" y="25420"/>
                </a:lnTo>
                <a:lnTo>
                  <a:pt x="70000" y="25450"/>
                </a:lnTo>
                <a:lnTo>
                  <a:pt x="70020" y="25450"/>
                </a:lnTo>
                <a:lnTo>
                  <a:pt x="70020" y="25480"/>
                </a:lnTo>
                <a:lnTo>
                  <a:pt x="70030" y="25480"/>
                </a:lnTo>
                <a:lnTo>
                  <a:pt x="70030" y="25510"/>
                </a:lnTo>
                <a:lnTo>
                  <a:pt x="70040" y="25510"/>
                </a:lnTo>
                <a:lnTo>
                  <a:pt x="70040" y="25600"/>
                </a:lnTo>
                <a:lnTo>
                  <a:pt x="70060" y="25600"/>
                </a:lnTo>
                <a:lnTo>
                  <a:pt x="70060" y="25710"/>
                </a:lnTo>
                <a:lnTo>
                  <a:pt x="70040" y="25710"/>
                </a:lnTo>
                <a:lnTo>
                  <a:pt x="70040" y="25740"/>
                </a:lnTo>
                <a:lnTo>
                  <a:pt x="70060" y="25740"/>
                </a:lnTo>
                <a:lnTo>
                  <a:pt x="70060" y="25780"/>
                </a:lnTo>
                <a:lnTo>
                  <a:pt x="70040" y="25780"/>
                </a:lnTo>
                <a:lnTo>
                  <a:pt x="70040" y="25840"/>
                </a:lnTo>
                <a:lnTo>
                  <a:pt x="70060" y="25840"/>
                </a:lnTo>
                <a:lnTo>
                  <a:pt x="70060" y="25920"/>
                </a:lnTo>
                <a:lnTo>
                  <a:pt x="70030" y="25920"/>
                </a:lnTo>
                <a:lnTo>
                  <a:pt x="70030" y="25930"/>
                </a:lnTo>
                <a:lnTo>
                  <a:pt x="70020" y="25930"/>
                </a:lnTo>
                <a:lnTo>
                  <a:pt x="70020" y="25970"/>
                </a:lnTo>
                <a:lnTo>
                  <a:pt x="70000" y="25970"/>
                </a:lnTo>
                <a:lnTo>
                  <a:pt x="70000" y="26030"/>
                </a:lnTo>
                <a:lnTo>
                  <a:pt x="69990" y="26030"/>
                </a:lnTo>
                <a:lnTo>
                  <a:pt x="69990" y="26040"/>
                </a:lnTo>
                <a:lnTo>
                  <a:pt x="69960" y="26040"/>
                </a:lnTo>
                <a:lnTo>
                  <a:pt x="69960" y="26060"/>
                </a:lnTo>
                <a:lnTo>
                  <a:pt x="69950" y="26060"/>
                </a:lnTo>
                <a:lnTo>
                  <a:pt x="69950" y="26090"/>
                </a:lnTo>
                <a:lnTo>
                  <a:pt x="69930" y="26090"/>
                </a:lnTo>
                <a:lnTo>
                  <a:pt x="69930" y="26160"/>
                </a:lnTo>
                <a:lnTo>
                  <a:pt x="69920" y="26160"/>
                </a:lnTo>
                <a:lnTo>
                  <a:pt x="69920" y="26190"/>
                </a:lnTo>
                <a:lnTo>
                  <a:pt x="69930" y="26190"/>
                </a:lnTo>
                <a:lnTo>
                  <a:pt x="69930" y="26220"/>
                </a:lnTo>
                <a:lnTo>
                  <a:pt x="69920" y="26220"/>
                </a:lnTo>
                <a:lnTo>
                  <a:pt x="69920" y="26290"/>
                </a:lnTo>
                <a:lnTo>
                  <a:pt x="69910" y="26290"/>
                </a:lnTo>
                <a:lnTo>
                  <a:pt x="69910" y="26350"/>
                </a:lnTo>
                <a:lnTo>
                  <a:pt x="69890" y="26350"/>
                </a:lnTo>
                <a:lnTo>
                  <a:pt x="69890" y="26390"/>
                </a:lnTo>
                <a:lnTo>
                  <a:pt x="69910" y="26390"/>
                </a:lnTo>
                <a:lnTo>
                  <a:pt x="69910" y="26510"/>
                </a:lnTo>
                <a:lnTo>
                  <a:pt x="69890" y="26510"/>
                </a:lnTo>
                <a:lnTo>
                  <a:pt x="69890" y="26530"/>
                </a:lnTo>
                <a:lnTo>
                  <a:pt x="69880" y="26530"/>
                </a:lnTo>
                <a:lnTo>
                  <a:pt x="69880" y="26580"/>
                </a:lnTo>
                <a:lnTo>
                  <a:pt x="69860" y="26580"/>
                </a:lnTo>
                <a:lnTo>
                  <a:pt x="69860" y="26610"/>
                </a:lnTo>
                <a:lnTo>
                  <a:pt x="69880" y="26610"/>
                </a:lnTo>
                <a:lnTo>
                  <a:pt x="69880" y="26620"/>
                </a:lnTo>
                <a:lnTo>
                  <a:pt x="69950" y="26620"/>
                </a:lnTo>
                <a:lnTo>
                  <a:pt x="69950" y="26760"/>
                </a:lnTo>
                <a:lnTo>
                  <a:pt x="69930" y="26760"/>
                </a:lnTo>
                <a:lnTo>
                  <a:pt x="69930" y="26800"/>
                </a:lnTo>
                <a:lnTo>
                  <a:pt x="69920" y="26800"/>
                </a:lnTo>
                <a:lnTo>
                  <a:pt x="69920" y="26830"/>
                </a:lnTo>
                <a:lnTo>
                  <a:pt x="69890" y="26830"/>
                </a:lnTo>
                <a:lnTo>
                  <a:pt x="69890" y="26850"/>
                </a:lnTo>
                <a:lnTo>
                  <a:pt x="69850" y="26850"/>
                </a:lnTo>
                <a:lnTo>
                  <a:pt x="69850" y="26870"/>
                </a:lnTo>
                <a:lnTo>
                  <a:pt x="69840" y="26870"/>
                </a:lnTo>
                <a:lnTo>
                  <a:pt x="69840" y="26880"/>
                </a:lnTo>
                <a:lnTo>
                  <a:pt x="69810" y="26880"/>
                </a:lnTo>
                <a:lnTo>
                  <a:pt x="69810" y="26900"/>
                </a:lnTo>
                <a:lnTo>
                  <a:pt x="69800" y="26900"/>
                </a:lnTo>
                <a:lnTo>
                  <a:pt x="69800" y="26990"/>
                </a:lnTo>
                <a:lnTo>
                  <a:pt x="69780" y="26990"/>
                </a:lnTo>
                <a:lnTo>
                  <a:pt x="69780" y="27020"/>
                </a:lnTo>
                <a:lnTo>
                  <a:pt x="69800" y="27020"/>
                </a:lnTo>
                <a:lnTo>
                  <a:pt x="69800" y="27050"/>
                </a:lnTo>
                <a:lnTo>
                  <a:pt x="69820" y="27050"/>
                </a:lnTo>
                <a:lnTo>
                  <a:pt x="69820" y="27140"/>
                </a:lnTo>
                <a:lnTo>
                  <a:pt x="69840" y="27140"/>
                </a:lnTo>
                <a:lnTo>
                  <a:pt x="69840" y="27150"/>
                </a:lnTo>
                <a:lnTo>
                  <a:pt x="69850" y="27150"/>
                </a:lnTo>
                <a:lnTo>
                  <a:pt x="69850" y="27170"/>
                </a:lnTo>
                <a:lnTo>
                  <a:pt x="69880" y="27170"/>
                </a:lnTo>
                <a:lnTo>
                  <a:pt x="69880" y="27190"/>
                </a:lnTo>
                <a:lnTo>
                  <a:pt x="69890" y="27190"/>
                </a:lnTo>
                <a:lnTo>
                  <a:pt x="69890" y="27290"/>
                </a:lnTo>
                <a:lnTo>
                  <a:pt x="69880" y="27290"/>
                </a:lnTo>
                <a:lnTo>
                  <a:pt x="69880" y="27350"/>
                </a:lnTo>
                <a:lnTo>
                  <a:pt x="69860" y="27350"/>
                </a:lnTo>
                <a:lnTo>
                  <a:pt x="69860" y="27380"/>
                </a:lnTo>
                <a:lnTo>
                  <a:pt x="69820" y="27380"/>
                </a:lnTo>
                <a:lnTo>
                  <a:pt x="69820" y="27400"/>
                </a:lnTo>
                <a:lnTo>
                  <a:pt x="69780" y="27400"/>
                </a:lnTo>
                <a:lnTo>
                  <a:pt x="69780" y="27460"/>
                </a:lnTo>
                <a:lnTo>
                  <a:pt x="69770" y="27460"/>
                </a:lnTo>
                <a:lnTo>
                  <a:pt x="69770" y="27480"/>
                </a:lnTo>
                <a:lnTo>
                  <a:pt x="69750" y="27480"/>
                </a:lnTo>
                <a:lnTo>
                  <a:pt x="69750" y="27510"/>
                </a:lnTo>
                <a:lnTo>
                  <a:pt x="69740" y="27510"/>
                </a:lnTo>
                <a:lnTo>
                  <a:pt x="69740" y="27520"/>
                </a:lnTo>
                <a:lnTo>
                  <a:pt x="69730" y="27520"/>
                </a:lnTo>
                <a:lnTo>
                  <a:pt x="69730" y="27550"/>
                </a:lnTo>
                <a:lnTo>
                  <a:pt x="69710" y="27550"/>
                </a:lnTo>
                <a:lnTo>
                  <a:pt x="69710" y="27570"/>
                </a:lnTo>
                <a:lnTo>
                  <a:pt x="69700" y="27570"/>
                </a:lnTo>
                <a:lnTo>
                  <a:pt x="69700" y="27580"/>
                </a:lnTo>
                <a:lnTo>
                  <a:pt x="69690" y="27580"/>
                </a:lnTo>
                <a:lnTo>
                  <a:pt x="69690" y="27600"/>
                </a:lnTo>
                <a:lnTo>
                  <a:pt x="69670" y="27600"/>
                </a:lnTo>
                <a:lnTo>
                  <a:pt x="69670" y="27610"/>
                </a:lnTo>
                <a:lnTo>
                  <a:pt x="69650" y="27610"/>
                </a:lnTo>
                <a:lnTo>
                  <a:pt x="69650" y="27630"/>
                </a:lnTo>
                <a:lnTo>
                  <a:pt x="69630" y="27630"/>
                </a:lnTo>
                <a:lnTo>
                  <a:pt x="69630" y="27640"/>
                </a:lnTo>
                <a:lnTo>
                  <a:pt x="69600" y="27640"/>
                </a:lnTo>
                <a:lnTo>
                  <a:pt x="69600" y="27670"/>
                </a:lnTo>
                <a:lnTo>
                  <a:pt x="69590" y="27670"/>
                </a:lnTo>
                <a:lnTo>
                  <a:pt x="69590" y="27700"/>
                </a:lnTo>
                <a:lnTo>
                  <a:pt x="69580" y="27700"/>
                </a:lnTo>
                <a:lnTo>
                  <a:pt x="69580" y="27760"/>
                </a:lnTo>
                <a:lnTo>
                  <a:pt x="69560" y="27760"/>
                </a:lnTo>
                <a:lnTo>
                  <a:pt x="69560" y="27860"/>
                </a:lnTo>
                <a:lnTo>
                  <a:pt x="69550" y="27860"/>
                </a:lnTo>
                <a:lnTo>
                  <a:pt x="69550" y="27890"/>
                </a:lnTo>
                <a:lnTo>
                  <a:pt x="69540" y="27890"/>
                </a:lnTo>
                <a:lnTo>
                  <a:pt x="69540" y="27900"/>
                </a:lnTo>
                <a:lnTo>
                  <a:pt x="69490" y="27900"/>
                </a:lnTo>
                <a:lnTo>
                  <a:pt x="69490" y="27930"/>
                </a:lnTo>
                <a:lnTo>
                  <a:pt x="69400" y="27930"/>
                </a:lnTo>
                <a:lnTo>
                  <a:pt x="69400" y="27920"/>
                </a:lnTo>
                <a:lnTo>
                  <a:pt x="69330" y="27920"/>
                </a:lnTo>
                <a:lnTo>
                  <a:pt x="69330" y="27950"/>
                </a:lnTo>
                <a:lnTo>
                  <a:pt x="69320" y="27950"/>
                </a:lnTo>
                <a:lnTo>
                  <a:pt x="69320" y="27960"/>
                </a:lnTo>
                <a:lnTo>
                  <a:pt x="69300" y="27960"/>
                </a:lnTo>
                <a:lnTo>
                  <a:pt x="69300" y="27980"/>
                </a:lnTo>
                <a:lnTo>
                  <a:pt x="69270" y="27980"/>
                </a:lnTo>
                <a:lnTo>
                  <a:pt x="69270" y="28050"/>
                </a:lnTo>
                <a:lnTo>
                  <a:pt x="69260" y="28050"/>
                </a:lnTo>
                <a:lnTo>
                  <a:pt x="69260" y="28070"/>
                </a:lnTo>
                <a:lnTo>
                  <a:pt x="69270" y="28070"/>
                </a:lnTo>
                <a:lnTo>
                  <a:pt x="69270" y="28120"/>
                </a:lnTo>
                <a:lnTo>
                  <a:pt x="69260" y="28120"/>
                </a:lnTo>
                <a:lnTo>
                  <a:pt x="69260" y="28160"/>
                </a:lnTo>
                <a:lnTo>
                  <a:pt x="69250" y="28160"/>
                </a:lnTo>
                <a:lnTo>
                  <a:pt x="69250" y="28180"/>
                </a:lnTo>
                <a:lnTo>
                  <a:pt x="69190" y="28180"/>
                </a:lnTo>
                <a:lnTo>
                  <a:pt x="69190" y="28190"/>
                </a:lnTo>
                <a:lnTo>
                  <a:pt x="69160" y="28190"/>
                </a:lnTo>
                <a:lnTo>
                  <a:pt x="69160" y="28210"/>
                </a:lnTo>
                <a:lnTo>
                  <a:pt x="69150" y="28210"/>
                </a:lnTo>
                <a:lnTo>
                  <a:pt x="69150" y="28220"/>
                </a:lnTo>
                <a:lnTo>
                  <a:pt x="69140" y="28220"/>
                </a:lnTo>
                <a:lnTo>
                  <a:pt x="69140" y="28240"/>
                </a:lnTo>
                <a:lnTo>
                  <a:pt x="69120" y="28240"/>
                </a:lnTo>
                <a:lnTo>
                  <a:pt x="69120" y="28250"/>
                </a:lnTo>
                <a:lnTo>
                  <a:pt x="69080" y="28250"/>
                </a:lnTo>
                <a:lnTo>
                  <a:pt x="69080" y="28240"/>
                </a:lnTo>
                <a:lnTo>
                  <a:pt x="69070" y="28240"/>
                </a:lnTo>
                <a:lnTo>
                  <a:pt x="69070" y="28220"/>
                </a:lnTo>
                <a:lnTo>
                  <a:pt x="69050" y="28220"/>
                </a:lnTo>
                <a:lnTo>
                  <a:pt x="69050" y="28210"/>
                </a:lnTo>
                <a:lnTo>
                  <a:pt x="69030" y="28210"/>
                </a:lnTo>
                <a:lnTo>
                  <a:pt x="69030" y="28190"/>
                </a:lnTo>
                <a:lnTo>
                  <a:pt x="68960" y="28190"/>
                </a:lnTo>
                <a:lnTo>
                  <a:pt x="68960" y="28180"/>
                </a:lnTo>
                <a:lnTo>
                  <a:pt x="68940" y="28180"/>
                </a:lnTo>
                <a:lnTo>
                  <a:pt x="68940" y="28160"/>
                </a:lnTo>
                <a:lnTo>
                  <a:pt x="68930" y="28160"/>
                </a:lnTo>
                <a:lnTo>
                  <a:pt x="68930" y="28120"/>
                </a:lnTo>
                <a:lnTo>
                  <a:pt x="68940" y="28120"/>
                </a:lnTo>
                <a:lnTo>
                  <a:pt x="68940" y="28100"/>
                </a:lnTo>
                <a:lnTo>
                  <a:pt x="68960" y="28100"/>
                </a:lnTo>
                <a:lnTo>
                  <a:pt x="68960" y="28090"/>
                </a:lnTo>
                <a:lnTo>
                  <a:pt x="68970" y="28090"/>
                </a:lnTo>
                <a:lnTo>
                  <a:pt x="68970" y="28050"/>
                </a:lnTo>
                <a:lnTo>
                  <a:pt x="68990" y="28050"/>
                </a:lnTo>
                <a:lnTo>
                  <a:pt x="68990" y="28020"/>
                </a:lnTo>
                <a:lnTo>
                  <a:pt x="69000" y="28020"/>
                </a:lnTo>
                <a:lnTo>
                  <a:pt x="69000" y="27990"/>
                </a:lnTo>
                <a:lnTo>
                  <a:pt x="69010" y="27990"/>
                </a:lnTo>
                <a:lnTo>
                  <a:pt x="69010" y="27960"/>
                </a:lnTo>
                <a:lnTo>
                  <a:pt x="69030" y="27960"/>
                </a:lnTo>
                <a:lnTo>
                  <a:pt x="69030" y="27950"/>
                </a:lnTo>
                <a:lnTo>
                  <a:pt x="69050" y="27950"/>
                </a:lnTo>
                <a:lnTo>
                  <a:pt x="69050" y="27930"/>
                </a:lnTo>
                <a:lnTo>
                  <a:pt x="69070" y="27930"/>
                </a:lnTo>
                <a:lnTo>
                  <a:pt x="69070" y="27920"/>
                </a:lnTo>
                <a:lnTo>
                  <a:pt x="69100" y="27920"/>
                </a:lnTo>
                <a:lnTo>
                  <a:pt x="69100" y="27900"/>
                </a:lnTo>
                <a:lnTo>
                  <a:pt x="69120" y="27900"/>
                </a:lnTo>
                <a:lnTo>
                  <a:pt x="69120" y="27890"/>
                </a:lnTo>
                <a:lnTo>
                  <a:pt x="69140" y="27890"/>
                </a:lnTo>
                <a:lnTo>
                  <a:pt x="69140" y="27870"/>
                </a:lnTo>
                <a:lnTo>
                  <a:pt x="69120" y="27870"/>
                </a:lnTo>
                <a:lnTo>
                  <a:pt x="69120" y="27860"/>
                </a:lnTo>
                <a:lnTo>
                  <a:pt x="69140" y="27860"/>
                </a:lnTo>
                <a:lnTo>
                  <a:pt x="69140" y="27840"/>
                </a:lnTo>
                <a:lnTo>
                  <a:pt x="69150" y="27840"/>
                </a:lnTo>
                <a:lnTo>
                  <a:pt x="69150" y="27800"/>
                </a:lnTo>
                <a:lnTo>
                  <a:pt x="69140" y="27800"/>
                </a:lnTo>
                <a:lnTo>
                  <a:pt x="69140" y="27780"/>
                </a:lnTo>
                <a:lnTo>
                  <a:pt x="69110" y="27780"/>
                </a:lnTo>
                <a:lnTo>
                  <a:pt x="69110" y="27760"/>
                </a:lnTo>
                <a:lnTo>
                  <a:pt x="69100" y="27760"/>
                </a:lnTo>
                <a:lnTo>
                  <a:pt x="69100" y="27780"/>
                </a:lnTo>
                <a:lnTo>
                  <a:pt x="69080" y="27780"/>
                </a:lnTo>
                <a:lnTo>
                  <a:pt x="69080" y="27810"/>
                </a:lnTo>
                <a:lnTo>
                  <a:pt x="69070" y="27810"/>
                </a:lnTo>
                <a:lnTo>
                  <a:pt x="69070" y="27830"/>
                </a:lnTo>
                <a:lnTo>
                  <a:pt x="69030" y="27830"/>
                </a:lnTo>
                <a:lnTo>
                  <a:pt x="69030" y="27810"/>
                </a:lnTo>
                <a:lnTo>
                  <a:pt x="69000" y="27810"/>
                </a:lnTo>
                <a:lnTo>
                  <a:pt x="69000" y="27830"/>
                </a:lnTo>
                <a:lnTo>
                  <a:pt x="68990" y="27830"/>
                </a:lnTo>
                <a:lnTo>
                  <a:pt x="68990" y="27860"/>
                </a:lnTo>
                <a:lnTo>
                  <a:pt x="69000" y="27860"/>
                </a:lnTo>
                <a:lnTo>
                  <a:pt x="69000" y="27870"/>
                </a:lnTo>
                <a:lnTo>
                  <a:pt x="68990" y="27870"/>
                </a:lnTo>
                <a:lnTo>
                  <a:pt x="68990" y="27920"/>
                </a:lnTo>
                <a:lnTo>
                  <a:pt x="68970" y="27920"/>
                </a:lnTo>
                <a:lnTo>
                  <a:pt x="68970" y="27900"/>
                </a:lnTo>
                <a:lnTo>
                  <a:pt x="68940" y="27900"/>
                </a:lnTo>
                <a:lnTo>
                  <a:pt x="68940" y="27800"/>
                </a:lnTo>
                <a:lnTo>
                  <a:pt x="68930" y="27800"/>
                </a:lnTo>
                <a:lnTo>
                  <a:pt x="68930" y="27760"/>
                </a:lnTo>
                <a:lnTo>
                  <a:pt x="68940" y="27760"/>
                </a:lnTo>
                <a:lnTo>
                  <a:pt x="68940" y="27730"/>
                </a:lnTo>
                <a:lnTo>
                  <a:pt x="68960" y="27730"/>
                </a:lnTo>
                <a:lnTo>
                  <a:pt x="68960" y="27720"/>
                </a:lnTo>
                <a:lnTo>
                  <a:pt x="68970" y="27720"/>
                </a:lnTo>
                <a:lnTo>
                  <a:pt x="68970" y="27690"/>
                </a:lnTo>
                <a:lnTo>
                  <a:pt x="68990" y="27690"/>
                </a:lnTo>
                <a:lnTo>
                  <a:pt x="68990" y="27660"/>
                </a:lnTo>
                <a:lnTo>
                  <a:pt x="69000" y="27660"/>
                </a:lnTo>
                <a:lnTo>
                  <a:pt x="69000" y="27640"/>
                </a:lnTo>
                <a:lnTo>
                  <a:pt x="69010" y="27640"/>
                </a:lnTo>
                <a:lnTo>
                  <a:pt x="69010" y="27630"/>
                </a:lnTo>
                <a:lnTo>
                  <a:pt x="69030" y="27630"/>
                </a:lnTo>
                <a:lnTo>
                  <a:pt x="69030" y="27610"/>
                </a:lnTo>
                <a:lnTo>
                  <a:pt x="69040" y="27610"/>
                </a:lnTo>
                <a:lnTo>
                  <a:pt x="69040" y="27600"/>
                </a:lnTo>
                <a:lnTo>
                  <a:pt x="69050" y="27600"/>
                </a:lnTo>
                <a:lnTo>
                  <a:pt x="69050" y="27570"/>
                </a:lnTo>
                <a:lnTo>
                  <a:pt x="69040" y="27570"/>
                </a:lnTo>
                <a:lnTo>
                  <a:pt x="69040" y="27550"/>
                </a:lnTo>
                <a:lnTo>
                  <a:pt x="69030" y="27550"/>
                </a:lnTo>
                <a:lnTo>
                  <a:pt x="69030" y="27400"/>
                </a:lnTo>
                <a:lnTo>
                  <a:pt x="69010" y="27400"/>
                </a:lnTo>
                <a:lnTo>
                  <a:pt x="69010" y="27370"/>
                </a:lnTo>
                <a:lnTo>
                  <a:pt x="69030" y="27370"/>
                </a:lnTo>
                <a:lnTo>
                  <a:pt x="69030" y="27350"/>
                </a:lnTo>
                <a:lnTo>
                  <a:pt x="69040" y="27350"/>
                </a:lnTo>
                <a:lnTo>
                  <a:pt x="69040" y="27320"/>
                </a:lnTo>
                <a:lnTo>
                  <a:pt x="69070" y="27320"/>
                </a:lnTo>
                <a:lnTo>
                  <a:pt x="69070" y="27310"/>
                </a:lnTo>
                <a:lnTo>
                  <a:pt x="69080" y="27310"/>
                </a:lnTo>
                <a:lnTo>
                  <a:pt x="69080" y="27260"/>
                </a:lnTo>
                <a:lnTo>
                  <a:pt x="69100" y="27260"/>
                </a:lnTo>
                <a:lnTo>
                  <a:pt x="69100" y="27250"/>
                </a:lnTo>
                <a:lnTo>
                  <a:pt x="69080" y="27250"/>
                </a:lnTo>
                <a:lnTo>
                  <a:pt x="69080" y="27230"/>
                </a:lnTo>
                <a:lnTo>
                  <a:pt x="69070" y="27230"/>
                </a:lnTo>
                <a:lnTo>
                  <a:pt x="69070" y="27220"/>
                </a:lnTo>
                <a:lnTo>
                  <a:pt x="69050" y="27220"/>
                </a:lnTo>
                <a:lnTo>
                  <a:pt x="69050" y="27200"/>
                </a:lnTo>
                <a:lnTo>
                  <a:pt x="69040" y="27200"/>
                </a:lnTo>
                <a:lnTo>
                  <a:pt x="69040" y="27190"/>
                </a:lnTo>
                <a:lnTo>
                  <a:pt x="69030" y="27190"/>
                </a:lnTo>
                <a:lnTo>
                  <a:pt x="69030" y="27170"/>
                </a:lnTo>
                <a:lnTo>
                  <a:pt x="69010" y="27170"/>
                </a:lnTo>
                <a:lnTo>
                  <a:pt x="69010" y="27150"/>
                </a:lnTo>
                <a:lnTo>
                  <a:pt x="69000" y="27150"/>
                </a:lnTo>
                <a:lnTo>
                  <a:pt x="69000" y="27140"/>
                </a:lnTo>
                <a:lnTo>
                  <a:pt x="68990" y="27140"/>
                </a:lnTo>
                <a:lnTo>
                  <a:pt x="68990" y="27120"/>
                </a:lnTo>
                <a:lnTo>
                  <a:pt x="68970" y="27120"/>
                </a:lnTo>
                <a:lnTo>
                  <a:pt x="68970" y="27110"/>
                </a:lnTo>
                <a:lnTo>
                  <a:pt x="68940" y="27110"/>
                </a:lnTo>
                <a:lnTo>
                  <a:pt x="68940" y="27090"/>
                </a:lnTo>
                <a:lnTo>
                  <a:pt x="68900" y="27090"/>
                </a:lnTo>
                <a:lnTo>
                  <a:pt x="68900" y="27080"/>
                </a:lnTo>
                <a:lnTo>
                  <a:pt x="68860" y="27080"/>
                </a:lnTo>
                <a:lnTo>
                  <a:pt x="68860" y="27060"/>
                </a:lnTo>
                <a:lnTo>
                  <a:pt x="68850" y="27060"/>
                </a:lnTo>
                <a:lnTo>
                  <a:pt x="68850" y="27020"/>
                </a:lnTo>
                <a:lnTo>
                  <a:pt x="68820" y="27020"/>
                </a:lnTo>
                <a:lnTo>
                  <a:pt x="68820" y="27050"/>
                </a:lnTo>
                <a:lnTo>
                  <a:pt x="68790" y="27050"/>
                </a:lnTo>
                <a:lnTo>
                  <a:pt x="68790" y="27020"/>
                </a:lnTo>
                <a:lnTo>
                  <a:pt x="68780" y="27020"/>
                </a:lnTo>
                <a:lnTo>
                  <a:pt x="68780" y="27030"/>
                </a:lnTo>
                <a:lnTo>
                  <a:pt x="68710" y="27030"/>
                </a:lnTo>
                <a:lnTo>
                  <a:pt x="68710" y="27020"/>
                </a:lnTo>
                <a:lnTo>
                  <a:pt x="68660" y="27020"/>
                </a:lnTo>
                <a:lnTo>
                  <a:pt x="68660" y="27030"/>
                </a:lnTo>
                <a:lnTo>
                  <a:pt x="68640" y="27030"/>
                </a:lnTo>
                <a:lnTo>
                  <a:pt x="68640" y="27060"/>
                </a:lnTo>
                <a:lnTo>
                  <a:pt x="68660" y="27060"/>
                </a:lnTo>
                <a:lnTo>
                  <a:pt x="68660" y="27080"/>
                </a:lnTo>
                <a:lnTo>
                  <a:pt x="68710" y="27080"/>
                </a:lnTo>
                <a:lnTo>
                  <a:pt x="68710" y="27090"/>
                </a:lnTo>
                <a:lnTo>
                  <a:pt x="68740" y="27090"/>
                </a:lnTo>
                <a:lnTo>
                  <a:pt x="68740" y="27110"/>
                </a:lnTo>
                <a:lnTo>
                  <a:pt x="68790" y="27110"/>
                </a:lnTo>
                <a:lnTo>
                  <a:pt x="68790" y="27170"/>
                </a:lnTo>
                <a:lnTo>
                  <a:pt x="68780" y="27170"/>
                </a:lnTo>
                <a:lnTo>
                  <a:pt x="68780" y="27200"/>
                </a:lnTo>
                <a:lnTo>
                  <a:pt x="68770" y="27200"/>
                </a:lnTo>
                <a:lnTo>
                  <a:pt x="68770" y="27230"/>
                </a:lnTo>
                <a:lnTo>
                  <a:pt x="68750" y="27230"/>
                </a:lnTo>
                <a:lnTo>
                  <a:pt x="68750" y="27260"/>
                </a:lnTo>
                <a:lnTo>
                  <a:pt x="68730" y="27260"/>
                </a:lnTo>
                <a:lnTo>
                  <a:pt x="68730" y="27280"/>
                </a:lnTo>
                <a:lnTo>
                  <a:pt x="68680" y="27280"/>
                </a:lnTo>
                <a:lnTo>
                  <a:pt x="68680" y="27340"/>
                </a:lnTo>
                <a:lnTo>
                  <a:pt x="68660" y="27340"/>
                </a:lnTo>
                <a:lnTo>
                  <a:pt x="68660" y="27350"/>
                </a:lnTo>
                <a:lnTo>
                  <a:pt x="68640" y="27350"/>
                </a:lnTo>
                <a:lnTo>
                  <a:pt x="68640" y="27380"/>
                </a:lnTo>
                <a:lnTo>
                  <a:pt x="68630" y="27380"/>
                </a:lnTo>
                <a:lnTo>
                  <a:pt x="68630" y="27400"/>
                </a:lnTo>
                <a:lnTo>
                  <a:pt x="68620" y="27400"/>
                </a:lnTo>
                <a:lnTo>
                  <a:pt x="68620" y="27410"/>
                </a:lnTo>
                <a:lnTo>
                  <a:pt x="68600" y="27410"/>
                </a:lnTo>
                <a:lnTo>
                  <a:pt x="68600" y="27460"/>
                </a:lnTo>
                <a:lnTo>
                  <a:pt x="68590" y="27460"/>
                </a:lnTo>
                <a:lnTo>
                  <a:pt x="68590" y="27480"/>
                </a:lnTo>
                <a:lnTo>
                  <a:pt x="68560" y="27480"/>
                </a:lnTo>
                <a:lnTo>
                  <a:pt x="68560" y="27520"/>
                </a:lnTo>
                <a:lnTo>
                  <a:pt x="68550" y="27520"/>
                </a:lnTo>
                <a:lnTo>
                  <a:pt x="68550" y="27540"/>
                </a:lnTo>
                <a:lnTo>
                  <a:pt x="68530" y="27540"/>
                </a:lnTo>
                <a:lnTo>
                  <a:pt x="68530" y="27550"/>
                </a:lnTo>
                <a:lnTo>
                  <a:pt x="68520" y="27550"/>
                </a:lnTo>
                <a:lnTo>
                  <a:pt x="68520" y="27580"/>
                </a:lnTo>
                <a:lnTo>
                  <a:pt x="68510" y="27580"/>
                </a:lnTo>
                <a:lnTo>
                  <a:pt x="68510" y="27610"/>
                </a:lnTo>
                <a:lnTo>
                  <a:pt x="68490" y="27610"/>
                </a:lnTo>
                <a:lnTo>
                  <a:pt x="68490" y="27640"/>
                </a:lnTo>
                <a:lnTo>
                  <a:pt x="68480" y="27640"/>
                </a:lnTo>
                <a:lnTo>
                  <a:pt x="68480" y="27660"/>
                </a:lnTo>
                <a:lnTo>
                  <a:pt x="68460" y="27660"/>
                </a:lnTo>
                <a:lnTo>
                  <a:pt x="68460" y="27700"/>
                </a:lnTo>
                <a:lnTo>
                  <a:pt x="68450" y="27700"/>
                </a:lnTo>
                <a:lnTo>
                  <a:pt x="68450" y="27720"/>
                </a:lnTo>
                <a:lnTo>
                  <a:pt x="68440" y="27720"/>
                </a:lnTo>
                <a:lnTo>
                  <a:pt x="68440" y="27760"/>
                </a:lnTo>
                <a:lnTo>
                  <a:pt x="68420" y="27760"/>
                </a:lnTo>
                <a:lnTo>
                  <a:pt x="68420" y="27810"/>
                </a:lnTo>
                <a:lnTo>
                  <a:pt x="68400" y="27810"/>
                </a:lnTo>
                <a:lnTo>
                  <a:pt x="68400" y="27890"/>
                </a:lnTo>
                <a:lnTo>
                  <a:pt x="68380" y="27890"/>
                </a:lnTo>
                <a:lnTo>
                  <a:pt x="68380" y="28040"/>
                </a:lnTo>
                <a:lnTo>
                  <a:pt x="68370" y="28040"/>
                </a:lnTo>
                <a:lnTo>
                  <a:pt x="68370" y="28130"/>
                </a:lnTo>
                <a:lnTo>
                  <a:pt x="68350" y="28130"/>
                </a:lnTo>
                <a:lnTo>
                  <a:pt x="68350" y="28160"/>
                </a:lnTo>
                <a:lnTo>
                  <a:pt x="68370" y="28160"/>
                </a:lnTo>
                <a:lnTo>
                  <a:pt x="68370" y="28180"/>
                </a:lnTo>
                <a:lnTo>
                  <a:pt x="68380" y="28180"/>
                </a:lnTo>
                <a:lnTo>
                  <a:pt x="68380" y="28220"/>
                </a:lnTo>
                <a:lnTo>
                  <a:pt x="68370" y="28220"/>
                </a:lnTo>
                <a:lnTo>
                  <a:pt x="68370" y="28250"/>
                </a:lnTo>
                <a:lnTo>
                  <a:pt x="68350" y="28250"/>
                </a:lnTo>
                <a:lnTo>
                  <a:pt x="68350" y="28330"/>
                </a:lnTo>
                <a:lnTo>
                  <a:pt x="68330" y="28330"/>
                </a:lnTo>
                <a:lnTo>
                  <a:pt x="68330" y="28340"/>
                </a:lnTo>
                <a:lnTo>
                  <a:pt x="68310" y="28340"/>
                </a:lnTo>
                <a:lnTo>
                  <a:pt x="68310" y="28390"/>
                </a:lnTo>
                <a:lnTo>
                  <a:pt x="68300" y="28390"/>
                </a:lnTo>
                <a:lnTo>
                  <a:pt x="68300" y="28420"/>
                </a:lnTo>
                <a:lnTo>
                  <a:pt x="68290" y="28420"/>
                </a:lnTo>
                <a:lnTo>
                  <a:pt x="68290" y="28440"/>
                </a:lnTo>
                <a:lnTo>
                  <a:pt x="68270" y="28440"/>
                </a:lnTo>
                <a:lnTo>
                  <a:pt x="68270" y="28450"/>
                </a:lnTo>
                <a:lnTo>
                  <a:pt x="68260" y="28450"/>
                </a:lnTo>
                <a:lnTo>
                  <a:pt x="68260" y="28480"/>
                </a:lnTo>
                <a:lnTo>
                  <a:pt x="68240" y="28480"/>
                </a:lnTo>
                <a:lnTo>
                  <a:pt x="68240" y="28530"/>
                </a:lnTo>
                <a:lnTo>
                  <a:pt x="68230" y="28530"/>
                </a:lnTo>
                <a:lnTo>
                  <a:pt x="68230" y="28540"/>
                </a:lnTo>
                <a:lnTo>
                  <a:pt x="68220" y="28540"/>
                </a:lnTo>
                <a:lnTo>
                  <a:pt x="68220" y="28560"/>
                </a:lnTo>
                <a:lnTo>
                  <a:pt x="68200" y="28560"/>
                </a:lnTo>
                <a:lnTo>
                  <a:pt x="68200" y="28600"/>
                </a:lnTo>
                <a:lnTo>
                  <a:pt x="68190" y="28600"/>
                </a:lnTo>
                <a:lnTo>
                  <a:pt x="68190" y="28630"/>
                </a:lnTo>
                <a:lnTo>
                  <a:pt x="68180" y="28630"/>
                </a:lnTo>
                <a:lnTo>
                  <a:pt x="68180" y="28660"/>
                </a:lnTo>
                <a:lnTo>
                  <a:pt x="68160" y="28660"/>
                </a:lnTo>
                <a:lnTo>
                  <a:pt x="68160" y="28680"/>
                </a:lnTo>
                <a:lnTo>
                  <a:pt x="68150" y="28680"/>
                </a:lnTo>
                <a:lnTo>
                  <a:pt x="68150" y="28710"/>
                </a:lnTo>
                <a:lnTo>
                  <a:pt x="68130" y="28710"/>
                </a:lnTo>
                <a:lnTo>
                  <a:pt x="68130" y="28740"/>
                </a:lnTo>
                <a:lnTo>
                  <a:pt x="68120" y="28740"/>
                </a:lnTo>
                <a:lnTo>
                  <a:pt x="68120" y="28760"/>
                </a:lnTo>
                <a:lnTo>
                  <a:pt x="68110" y="28760"/>
                </a:lnTo>
                <a:lnTo>
                  <a:pt x="68110" y="28800"/>
                </a:lnTo>
                <a:lnTo>
                  <a:pt x="68120" y="28800"/>
                </a:lnTo>
                <a:lnTo>
                  <a:pt x="68120" y="28830"/>
                </a:lnTo>
                <a:lnTo>
                  <a:pt x="68110" y="28830"/>
                </a:lnTo>
                <a:lnTo>
                  <a:pt x="68110" y="28850"/>
                </a:lnTo>
                <a:lnTo>
                  <a:pt x="68090" y="28850"/>
                </a:lnTo>
                <a:lnTo>
                  <a:pt x="68090" y="28860"/>
                </a:lnTo>
                <a:lnTo>
                  <a:pt x="68080" y="28860"/>
                </a:lnTo>
                <a:lnTo>
                  <a:pt x="68080" y="28880"/>
                </a:lnTo>
                <a:lnTo>
                  <a:pt x="68070" y="28880"/>
                </a:lnTo>
                <a:lnTo>
                  <a:pt x="68070" y="28890"/>
                </a:lnTo>
                <a:lnTo>
                  <a:pt x="68020" y="28890"/>
                </a:lnTo>
                <a:lnTo>
                  <a:pt x="68020" y="28880"/>
                </a:lnTo>
                <a:lnTo>
                  <a:pt x="68000" y="28880"/>
                </a:lnTo>
                <a:lnTo>
                  <a:pt x="68000" y="28890"/>
                </a:lnTo>
                <a:lnTo>
                  <a:pt x="67940" y="28890"/>
                </a:lnTo>
                <a:lnTo>
                  <a:pt x="67940" y="28910"/>
                </a:lnTo>
                <a:lnTo>
                  <a:pt x="67860" y="28910"/>
                </a:lnTo>
                <a:lnTo>
                  <a:pt x="67860" y="28920"/>
                </a:lnTo>
                <a:lnTo>
                  <a:pt x="67850" y="28920"/>
                </a:lnTo>
                <a:lnTo>
                  <a:pt x="67850" y="28910"/>
                </a:lnTo>
                <a:lnTo>
                  <a:pt x="67740" y="28910"/>
                </a:lnTo>
                <a:lnTo>
                  <a:pt x="67740" y="28890"/>
                </a:lnTo>
                <a:lnTo>
                  <a:pt x="67720" y="28890"/>
                </a:lnTo>
                <a:lnTo>
                  <a:pt x="67720" y="28880"/>
                </a:lnTo>
                <a:lnTo>
                  <a:pt x="67710" y="28880"/>
                </a:lnTo>
                <a:lnTo>
                  <a:pt x="67710" y="28860"/>
                </a:lnTo>
                <a:lnTo>
                  <a:pt x="67680" y="28860"/>
                </a:lnTo>
                <a:lnTo>
                  <a:pt x="67680" y="28850"/>
                </a:lnTo>
                <a:lnTo>
                  <a:pt x="67650" y="28850"/>
                </a:lnTo>
                <a:lnTo>
                  <a:pt x="67650" y="28830"/>
                </a:lnTo>
                <a:lnTo>
                  <a:pt x="67640" y="28830"/>
                </a:lnTo>
                <a:lnTo>
                  <a:pt x="67640" y="28800"/>
                </a:lnTo>
                <a:lnTo>
                  <a:pt x="67630" y="28800"/>
                </a:lnTo>
                <a:lnTo>
                  <a:pt x="67630" y="28790"/>
                </a:lnTo>
                <a:lnTo>
                  <a:pt x="67610" y="28790"/>
                </a:lnTo>
                <a:lnTo>
                  <a:pt x="67610" y="28760"/>
                </a:lnTo>
                <a:lnTo>
                  <a:pt x="67600" y="28760"/>
                </a:lnTo>
                <a:lnTo>
                  <a:pt x="67600" y="28740"/>
                </a:lnTo>
                <a:lnTo>
                  <a:pt x="67590" y="28740"/>
                </a:lnTo>
                <a:lnTo>
                  <a:pt x="67590" y="28730"/>
                </a:lnTo>
                <a:lnTo>
                  <a:pt x="67570" y="28730"/>
                </a:lnTo>
                <a:lnTo>
                  <a:pt x="67570" y="28710"/>
                </a:lnTo>
                <a:lnTo>
                  <a:pt x="67540" y="28710"/>
                </a:lnTo>
                <a:lnTo>
                  <a:pt x="67540" y="28700"/>
                </a:lnTo>
                <a:lnTo>
                  <a:pt x="67530" y="28700"/>
                </a:lnTo>
                <a:lnTo>
                  <a:pt x="67530" y="28680"/>
                </a:lnTo>
                <a:lnTo>
                  <a:pt x="67500" y="28680"/>
                </a:lnTo>
                <a:lnTo>
                  <a:pt x="67500" y="28660"/>
                </a:lnTo>
                <a:lnTo>
                  <a:pt x="67480" y="28660"/>
                </a:lnTo>
                <a:lnTo>
                  <a:pt x="67480" y="28650"/>
                </a:lnTo>
                <a:lnTo>
                  <a:pt x="67450" y="28650"/>
                </a:lnTo>
                <a:lnTo>
                  <a:pt x="67450" y="28630"/>
                </a:lnTo>
                <a:lnTo>
                  <a:pt x="67410" y="28630"/>
                </a:lnTo>
                <a:lnTo>
                  <a:pt x="67410" y="28620"/>
                </a:lnTo>
                <a:lnTo>
                  <a:pt x="67370" y="28620"/>
                </a:lnTo>
                <a:lnTo>
                  <a:pt x="67370" y="28600"/>
                </a:lnTo>
                <a:lnTo>
                  <a:pt x="67340" y="28600"/>
                </a:lnTo>
                <a:lnTo>
                  <a:pt x="67340" y="28590"/>
                </a:lnTo>
                <a:lnTo>
                  <a:pt x="67270" y="28590"/>
                </a:lnTo>
                <a:lnTo>
                  <a:pt x="67270" y="28570"/>
                </a:lnTo>
                <a:lnTo>
                  <a:pt x="67230" y="28570"/>
                </a:lnTo>
                <a:lnTo>
                  <a:pt x="67230" y="28560"/>
                </a:lnTo>
                <a:lnTo>
                  <a:pt x="67210" y="28560"/>
                </a:lnTo>
                <a:lnTo>
                  <a:pt x="67210" y="28540"/>
                </a:lnTo>
                <a:lnTo>
                  <a:pt x="67200" y="28540"/>
                </a:lnTo>
                <a:lnTo>
                  <a:pt x="67200" y="28530"/>
                </a:lnTo>
                <a:lnTo>
                  <a:pt x="67190" y="28530"/>
                </a:lnTo>
                <a:lnTo>
                  <a:pt x="67190" y="28500"/>
                </a:lnTo>
                <a:lnTo>
                  <a:pt x="67170" y="28500"/>
                </a:lnTo>
                <a:lnTo>
                  <a:pt x="67170" y="28480"/>
                </a:lnTo>
                <a:lnTo>
                  <a:pt x="67160" y="28480"/>
                </a:lnTo>
                <a:lnTo>
                  <a:pt x="67160" y="28500"/>
                </a:lnTo>
                <a:lnTo>
                  <a:pt x="67150" y="28500"/>
                </a:lnTo>
                <a:lnTo>
                  <a:pt x="67150" y="28540"/>
                </a:lnTo>
                <a:lnTo>
                  <a:pt x="67160" y="28540"/>
                </a:lnTo>
                <a:lnTo>
                  <a:pt x="67160" y="28700"/>
                </a:lnTo>
                <a:lnTo>
                  <a:pt x="67170" y="28700"/>
                </a:lnTo>
                <a:lnTo>
                  <a:pt x="67170" y="28830"/>
                </a:lnTo>
                <a:lnTo>
                  <a:pt x="67190" y="28830"/>
                </a:lnTo>
                <a:lnTo>
                  <a:pt x="67190" y="28850"/>
                </a:lnTo>
                <a:lnTo>
                  <a:pt x="67210" y="28850"/>
                </a:lnTo>
                <a:lnTo>
                  <a:pt x="67210" y="28880"/>
                </a:lnTo>
                <a:lnTo>
                  <a:pt x="67230" y="28880"/>
                </a:lnTo>
                <a:lnTo>
                  <a:pt x="67230" y="28890"/>
                </a:lnTo>
                <a:lnTo>
                  <a:pt x="67240" y="28890"/>
                </a:lnTo>
                <a:lnTo>
                  <a:pt x="67240" y="28920"/>
                </a:lnTo>
                <a:lnTo>
                  <a:pt x="67260" y="28920"/>
                </a:lnTo>
                <a:lnTo>
                  <a:pt x="67260" y="28940"/>
                </a:lnTo>
                <a:lnTo>
                  <a:pt x="67270" y="28940"/>
                </a:lnTo>
                <a:lnTo>
                  <a:pt x="67270" y="28970"/>
                </a:lnTo>
                <a:lnTo>
                  <a:pt x="67310" y="28970"/>
                </a:lnTo>
                <a:lnTo>
                  <a:pt x="67310" y="28950"/>
                </a:lnTo>
                <a:lnTo>
                  <a:pt x="67340" y="28950"/>
                </a:lnTo>
                <a:lnTo>
                  <a:pt x="67340" y="28940"/>
                </a:lnTo>
                <a:lnTo>
                  <a:pt x="67350" y="28940"/>
                </a:lnTo>
                <a:lnTo>
                  <a:pt x="67350" y="28920"/>
                </a:lnTo>
                <a:lnTo>
                  <a:pt x="67370" y="28920"/>
                </a:lnTo>
                <a:lnTo>
                  <a:pt x="67370" y="28890"/>
                </a:lnTo>
                <a:lnTo>
                  <a:pt x="67390" y="28890"/>
                </a:lnTo>
                <a:lnTo>
                  <a:pt x="67390" y="28880"/>
                </a:lnTo>
                <a:lnTo>
                  <a:pt x="67420" y="28880"/>
                </a:lnTo>
                <a:lnTo>
                  <a:pt x="67420" y="28860"/>
                </a:lnTo>
                <a:lnTo>
                  <a:pt x="67460" y="28860"/>
                </a:lnTo>
                <a:lnTo>
                  <a:pt x="67460" y="28880"/>
                </a:lnTo>
                <a:lnTo>
                  <a:pt x="67480" y="28880"/>
                </a:lnTo>
                <a:lnTo>
                  <a:pt x="67480" y="28890"/>
                </a:lnTo>
                <a:lnTo>
                  <a:pt x="67490" y="28890"/>
                </a:lnTo>
                <a:lnTo>
                  <a:pt x="67490" y="28910"/>
                </a:lnTo>
                <a:lnTo>
                  <a:pt x="67530" y="28910"/>
                </a:lnTo>
                <a:lnTo>
                  <a:pt x="67530" y="28920"/>
                </a:lnTo>
                <a:lnTo>
                  <a:pt x="67540" y="28920"/>
                </a:lnTo>
                <a:lnTo>
                  <a:pt x="67540" y="28940"/>
                </a:lnTo>
                <a:lnTo>
                  <a:pt x="67570" y="28940"/>
                </a:lnTo>
                <a:lnTo>
                  <a:pt x="67570" y="28970"/>
                </a:lnTo>
                <a:lnTo>
                  <a:pt x="67590" y="28970"/>
                </a:lnTo>
                <a:lnTo>
                  <a:pt x="67590" y="28980"/>
                </a:lnTo>
                <a:lnTo>
                  <a:pt x="67630" y="28980"/>
                </a:lnTo>
                <a:lnTo>
                  <a:pt x="67630" y="29000"/>
                </a:lnTo>
                <a:lnTo>
                  <a:pt x="67640" y="29000"/>
                </a:lnTo>
                <a:lnTo>
                  <a:pt x="67640" y="29020"/>
                </a:lnTo>
                <a:lnTo>
                  <a:pt x="67670" y="29020"/>
                </a:lnTo>
                <a:lnTo>
                  <a:pt x="67670" y="29030"/>
                </a:lnTo>
                <a:lnTo>
                  <a:pt x="67650" y="29030"/>
                </a:lnTo>
                <a:lnTo>
                  <a:pt x="67650" y="29080"/>
                </a:lnTo>
                <a:lnTo>
                  <a:pt x="67670" y="29080"/>
                </a:lnTo>
                <a:lnTo>
                  <a:pt x="67670" y="29090"/>
                </a:lnTo>
                <a:lnTo>
                  <a:pt x="67700" y="29090"/>
                </a:lnTo>
                <a:lnTo>
                  <a:pt x="67700" y="29110"/>
                </a:lnTo>
                <a:lnTo>
                  <a:pt x="67720" y="29110"/>
                </a:lnTo>
                <a:lnTo>
                  <a:pt x="67720" y="29170"/>
                </a:lnTo>
                <a:lnTo>
                  <a:pt x="67710" y="29170"/>
                </a:lnTo>
                <a:lnTo>
                  <a:pt x="67710" y="29180"/>
                </a:lnTo>
                <a:lnTo>
                  <a:pt x="67720" y="29180"/>
                </a:lnTo>
                <a:lnTo>
                  <a:pt x="67720" y="29230"/>
                </a:lnTo>
                <a:lnTo>
                  <a:pt x="67750" y="29230"/>
                </a:lnTo>
                <a:lnTo>
                  <a:pt x="67750" y="29240"/>
                </a:lnTo>
                <a:lnTo>
                  <a:pt x="67760" y="29240"/>
                </a:lnTo>
                <a:lnTo>
                  <a:pt x="67760" y="29260"/>
                </a:lnTo>
                <a:lnTo>
                  <a:pt x="67780" y="29260"/>
                </a:lnTo>
                <a:lnTo>
                  <a:pt x="67780" y="29270"/>
                </a:lnTo>
                <a:lnTo>
                  <a:pt x="67790" y="29270"/>
                </a:lnTo>
                <a:lnTo>
                  <a:pt x="67790" y="29290"/>
                </a:lnTo>
                <a:lnTo>
                  <a:pt x="67830" y="29290"/>
                </a:lnTo>
                <a:lnTo>
                  <a:pt x="67830" y="29300"/>
                </a:lnTo>
                <a:lnTo>
                  <a:pt x="67890" y="29300"/>
                </a:lnTo>
                <a:lnTo>
                  <a:pt x="67890" y="29320"/>
                </a:lnTo>
                <a:lnTo>
                  <a:pt x="67900" y="29320"/>
                </a:lnTo>
                <a:lnTo>
                  <a:pt x="67900" y="29340"/>
                </a:lnTo>
                <a:lnTo>
                  <a:pt x="67930" y="29340"/>
                </a:lnTo>
                <a:lnTo>
                  <a:pt x="67930" y="29350"/>
                </a:lnTo>
                <a:lnTo>
                  <a:pt x="67960" y="29350"/>
                </a:lnTo>
                <a:lnTo>
                  <a:pt x="67960" y="29370"/>
                </a:lnTo>
                <a:lnTo>
                  <a:pt x="68010" y="29370"/>
                </a:lnTo>
                <a:lnTo>
                  <a:pt x="68010" y="29380"/>
                </a:lnTo>
                <a:lnTo>
                  <a:pt x="68020" y="29380"/>
                </a:lnTo>
                <a:lnTo>
                  <a:pt x="68020" y="29400"/>
                </a:lnTo>
                <a:lnTo>
                  <a:pt x="68040" y="29400"/>
                </a:lnTo>
                <a:lnTo>
                  <a:pt x="68040" y="29410"/>
                </a:lnTo>
                <a:lnTo>
                  <a:pt x="68110" y="29410"/>
                </a:lnTo>
                <a:lnTo>
                  <a:pt x="68110" y="29430"/>
                </a:lnTo>
                <a:lnTo>
                  <a:pt x="68130" y="29430"/>
                </a:lnTo>
                <a:lnTo>
                  <a:pt x="68130" y="29440"/>
                </a:lnTo>
                <a:lnTo>
                  <a:pt x="68160" y="29440"/>
                </a:lnTo>
                <a:lnTo>
                  <a:pt x="68160" y="29460"/>
                </a:lnTo>
                <a:lnTo>
                  <a:pt x="68190" y="29460"/>
                </a:lnTo>
                <a:lnTo>
                  <a:pt x="68190" y="29470"/>
                </a:lnTo>
                <a:lnTo>
                  <a:pt x="68200" y="29470"/>
                </a:lnTo>
                <a:lnTo>
                  <a:pt x="68200" y="29490"/>
                </a:lnTo>
                <a:lnTo>
                  <a:pt x="68230" y="29490"/>
                </a:lnTo>
                <a:lnTo>
                  <a:pt x="68230" y="29500"/>
                </a:lnTo>
                <a:lnTo>
                  <a:pt x="68220" y="29500"/>
                </a:lnTo>
                <a:lnTo>
                  <a:pt x="68220" y="29530"/>
                </a:lnTo>
                <a:lnTo>
                  <a:pt x="68230" y="29530"/>
                </a:lnTo>
                <a:lnTo>
                  <a:pt x="68230" y="29550"/>
                </a:lnTo>
                <a:lnTo>
                  <a:pt x="68240" y="29550"/>
                </a:lnTo>
                <a:lnTo>
                  <a:pt x="68240" y="29530"/>
                </a:lnTo>
                <a:lnTo>
                  <a:pt x="68260" y="29530"/>
                </a:lnTo>
                <a:lnTo>
                  <a:pt x="68260" y="29520"/>
                </a:lnTo>
                <a:lnTo>
                  <a:pt x="68270" y="29520"/>
                </a:lnTo>
                <a:lnTo>
                  <a:pt x="68270" y="29500"/>
                </a:lnTo>
                <a:lnTo>
                  <a:pt x="68340" y="29500"/>
                </a:lnTo>
                <a:lnTo>
                  <a:pt x="68340" y="29520"/>
                </a:lnTo>
                <a:lnTo>
                  <a:pt x="68350" y="29520"/>
                </a:lnTo>
                <a:lnTo>
                  <a:pt x="68350" y="29530"/>
                </a:lnTo>
                <a:lnTo>
                  <a:pt x="68370" y="29530"/>
                </a:lnTo>
                <a:lnTo>
                  <a:pt x="68370" y="29550"/>
                </a:lnTo>
                <a:lnTo>
                  <a:pt x="68400" y="29550"/>
                </a:lnTo>
                <a:lnTo>
                  <a:pt x="68400" y="29560"/>
                </a:lnTo>
                <a:lnTo>
                  <a:pt x="68520" y="29560"/>
                </a:lnTo>
                <a:lnTo>
                  <a:pt x="68520" y="29580"/>
                </a:lnTo>
                <a:lnTo>
                  <a:pt x="68550" y="29580"/>
                </a:lnTo>
                <a:lnTo>
                  <a:pt x="68550" y="29590"/>
                </a:lnTo>
                <a:lnTo>
                  <a:pt x="68570" y="29590"/>
                </a:lnTo>
                <a:lnTo>
                  <a:pt x="68570" y="29610"/>
                </a:lnTo>
                <a:lnTo>
                  <a:pt x="68630" y="29610"/>
                </a:lnTo>
                <a:lnTo>
                  <a:pt x="68630" y="29640"/>
                </a:lnTo>
                <a:lnTo>
                  <a:pt x="68640" y="29640"/>
                </a:lnTo>
                <a:lnTo>
                  <a:pt x="68640" y="29690"/>
                </a:lnTo>
                <a:lnTo>
                  <a:pt x="68660" y="29690"/>
                </a:lnTo>
                <a:lnTo>
                  <a:pt x="68660" y="29700"/>
                </a:lnTo>
                <a:lnTo>
                  <a:pt x="68670" y="29700"/>
                </a:lnTo>
                <a:lnTo>
                  <a:pt x="68670" y="29720"/>
                </a:lnTo>
                <a:lnTo>
                  <a:pt x="68680" y="29720"/>
                </a:lnTo>
                <a:lnTo>
                  <a:pt x="68680" y="29700"/>
                </a:lnTo>
                <a:lnTo>
                  <a:pt x="68700" y="29700"/>
                </a:lnTo>
                <a:lnTo>
                  <a:pt x="68700" y="29670"/>
                </a:lnTo>
                <a:lnTo>
                  <a:pt x="68680" y="29670"/>
                </a:lnTo>
                <a:lnTo>
                  <a:pt x="68680" y="29640"/>
                </a:lnTo>
                <a:lnTo>
                  <a:pt x="68670" y="29640"/>
                </a:lnTo>
                <a:lnTo>
                  <a:pt x="68670" y="29470"/>
                </a:lnTo>
                <a:lnTo>
                  <a:pt x="68680" y="29470"/>
                </a:lnTo>
                <a:lnTo>
                  <a:pt x="68680" y="29410"/>
                </a:lnTo>
                <a:lnTo>
                  <a:pt x="68700" y="29410"/>
                </a:lnTo>
                <a:lnTo>
                  <a:pt x="68700" y="29400"/>
                </a:lnTo>
                <a:lnTo>
                  <a:pt x="68730" y="29400"/>
                </a:lnTo>
                <a:lnTo>
                  <a:pt x="68730" y="29380"/>
                </a:lnTo>
                <a:lnTo>
                  <a:pt x="68750" y="29380"/>
                </a:lnTo>
                <a:lnTo>
                  <a:pt x="68750" y="29370"/>
                </a:lnTo>
                <a:lnTo>
                  <a:pt x="68770" y="29370"/>
                </a:lnTo>
                <a:lnTo>
                  <a:pt x="68770" y="29340"/>
                </a:lnTo>
                <a:lnTo>
                  <a:pt x="68750" y="29340"/>
                </a:lnTo>
                <a:lnTo>
                  <a:pt x="68750" y="29320"/>
                </a:lnTo>
                <a:lnTo>
                  <a:pt x="68770" y="29320"/>
                </a:lnTo>
                <a:lnTo>
                  <a:pt x="68770" y="29290"/>
                </a:lnTo>
                <a:lnTo>
                  <a:pt x="68780" y="29290"/>
                </a:lnTo>
                <a:lnTo>
                  <a:pt x="68780" y="29270"/>
                </a:lnTo>
                <a:lnTo>
                  <a:pt x="68790" y="29270"/>
                </a:lnTo>
                <a:lnTo>
                  <a:pt x="68790" y="29260"/>
                </a:lnTo>
                <a:lnTo>
                  <a:pt x="68810" y="29260"/>
                </a:lnTo>
                <a:lnTo>
                  <a:pt x="68810" y="29240"/>
                </a:lnTo>
                <a:lnTo>
                  <a:pt x="68860" y="29240"/>
                </a:lnTo>
                <a:lnTo>
                  <a:pt x="68860" y="29260"/>
                </a:lnTo>
                <a:lnTo>
                  <a:pt x="68880" y="29260"/>
                </a:lnTo>
                <a:lnTo>
                  <a:pt x="68880" y="29270"/>
                </a:lnTo>
                <a:lnTo>
                  <a:pt x="68920" y="29270"/>
                </a:lnTo>
                <a:lnTo>
                  <a:pt x="68920" y="29260"/>
                </a:lnTo>
                <a:lnTo>
                  <a:pt x="68960" y="29260"/>
                </a:lnTo>
                <a:lnTo>
                  <a:pt x="68960" y="29240"/>
                </a:lnTo>
                <a:lnTo>
                  <a:pt x="68970" y="29240"/>
                </a:lnTo>
                <a:lnTo>
                  <a:pt x="68970" y="29150"/>
                </a:lnTo>
                <a:lnTo>
                  <a:pt x="68990" y="29150"/>
                </a:lnTo>
                <a:lnTo>
                  <a:pt x="68990" y="29110"/>
                </a:lnTo>
                <a:lnTo>
                  <a:pt x="68970" y="29110"/>
                </a:lnTo>
                <a:lnTo>
                  <a:pt x="68970" y="29090"/>
                </a:lnTo>
                <a:lnTo>
                  <a:pt x="68990" y="29090"/>
                </a:lnTo>
                <a:lnTo>
                  <a:pt x="68990" y="29060"/>
                </a:lnTo>
                <a:lnTo>
                  <a:pt x="69000" y="29060"/>
                </a:lnTo>
                <a:lnTo>
                  <a:pt x="69000" y="29020"/>
                </a:lnTo>
                <a:lnTo>
                  <a:pt x="69030" y="29020"/>
                </a:lnTo>
                <a:lnTo>
                  <a:pt x="69030" y="29030"/>
                </a:lnTo>
                <a:lnTo>
                  <a:pt x="69050" y="29030"/>
                </a:lnTo>
                <a:lnTo>
                  <a:pt x="69050" y="29020"/>
                </a:lnTo>
                <a:lnTo>
                  <a:pt x="69070" y="29020"/>
                </a:lnTo>
                <a:lnTo>
                  <a:pt x="69070" y="29000"/>
                </a:lnTo>
                <a:lnTo>
                  <a:pt x="69140" y="29000"/>
                </a:lnTo>
                <a:lnTo>
                  <a:pt x="69140" y="29020"/>
                </a:lnTo>
                <a:lnTo>
                  <a:pt x="69160" y="29020"/>
                </a:lnTo>
                <a:lnTo>
                  <a:pt x="69160" y="29120"/>
                </a:lnTo>
                <a:lnTo>
                  <a:pt x="69220" y="29120"/>
                </a:lnTo>
                <a:lnTo>
                  <a:pt x="69220" y="29140"/>
                </a:lnTo>
                <a:lnTo>
                  <a:pt x="69230" y="29140"/>
                </a:lnTo>
                <a:lnTo>
                  <a:pt x="69230" y="29180"/>
                </a:lnTo>
                <a:lnTo>
                  <a:pt x="69250" y="29180"/>
                </a:lnTo>
                <a:lnTo>
                  <a:pt x="69250" y="29200"/>
                </a:lnTo>
                <a:lnTo>
                  <a:pt x="69260" y="29200"/>
                </a:lnTo>
                <a:lnTo>
                  <a:pt x="69260" y="29210"/>
                </a:lnTo>
                <a:lnTo>
                  <a:pt x="69360" y="29210"/>
                </a:lnTo>
                <a:lnTo>
                  <a:pt x="69360" y="29230"/>
                </a:lnTo>
                <a:lnTo>
                  <a:pt x="69380" y="29230"/>
                </a:lnTo>
                <a:lnTo>
                  <a:pt x="69380" y="29240"/>
                </a:lnTo>
                <a:lnTo>
                  <a:pt x="69410" y="29240"/>
                </a:lnTo>
                <a:lnTo>
                  <a:pt x="69410" y="29260"/>
                </a:lnTo>
                <a:lnTo>
                  <a:pt x="69440" y="29260"/>
                </a:lnTo>
                <a:lnTo>
                  <a:pt x="69440" y="29270"/>
                </a:lnTo>
                <a:lnTo>
                  <a:pt x="69450" y="29270"/>
                </a:lnTo>
                <a:lnTo>
                  <a:pt x="69450" y="29290"/>
                </a:lnTo>
                <a:lnTo>
                  <a:pt x="69470" y="29290"/>
                </a:lnTo>
                <a:lnTo>
                  <a:pt x="69470" y="29300"/>
                </a:lnTo>
                <a:lnTo>
                  <a:pt x="69490" y="29300"/>
                </a:lnTo>
                <a:lnTo>
                  <a:pt x="69490" y="29320"/>
                </a:lnTo>
                <a:lnTo>
                  <a:pt x="69510" y="29320"/>
                </a:lnTo>
                <a:lnTo>
                  <a:pt x="69510" y="29340"/>
                </a:lnTo>
                <a:lnTo>
                  <a:pt x="69520" y="29340"/>
                </a:lnTo>
                <a:lnTo>
                  <a:pt x="69520" y="29380"/>
                </a:lnTo>
                <a:lnTo>
                  <a:pt x="69510" y="29380"/>
                </a:lnTo>
                <a:lnTo>
                  <a:pt x="69510" y="29410"/>
                </a:lnTo>
                <a:lnTo>
                  <a:pt x="69490" y="29410"/>
                </a:lnTo>
                <a:lnTo>
                  <a:pt x="69490" y="29430"/>
                </a:lnTo>
                <a:lnTo>
                  <a:pt x="69450" y="29430"/>
                </a:lnTo>
                <a:lnTo>
                  <a:pt x="69450" y="29440"/>
                </a:lnTo>
                <a:lnTo>
                  <a:pt x="69440" y="29440"/>
                </a:lnTo>
                <a:lnTo>
                  <a:pt x="69440" y="29460"/>
                </a:lnTo>
                <a:lnTo>
                  <a:pt x="69430" y="29460"/>
                </a:lnTo>
                <a:lnTo>
                  <a:pt x="69430" y="29470"/>
                </a:lnTo>
                <a:lnTo>
                  <a:pt x="69410" y="29470"/>
                </a:lnTo>
                <a:lnTo>
                  <a:pt x="69410" y="29520"/>
                </a:lnTo>
                <a:lnTo>
                  <a:pt x="69430" y="29520"/>
                </a:lnTo>
                <a:lnTo>
                  <a:pt x="69430" y="29530"/>
                </a:lnTo>
                <a:lnTo>
                  <a:pt x="69450" y="29530"/>
                </a:lnTo>
                <a:lnTo>
                  <a:pt x="69450" y="29560"/>
                </a:lnTo>
                <a:lnTo>
                  <a:pt x="69470" y="29560"/>
                </a:lnTo>
                <a:lnTo>
                  <a:pt x="69470" y="29580"/>
                </a:lnTo>
                <a:lnTo>
                  <a:pt x="69480" y="29580"/>
                </a:lnTo>
                <a:lnTo>
                  <a:pt x="69480" y="29590"/>
                </a:lnTo>
                <a:lnTo>
                  <a:pt x="69490" y="29590"/>
                </a:lnTo>
                <a:lnTo>
                  <a:pt x="69490" y="29610"/>
                </a:lnTo>
                <a:lnTo>
                  <a:pt x="69540" y="29610"/>
                </a:lnTo>
                <a:lnTo>
                  <a:pt x="69540" y="29590"/>
                </a:lnTo>
                <a:lnTo>
                  <a:pt x="69550" y="29590"/>
                </a:lnTo>
                <a:lnTo>
                  <a:pt x="69550" y="29630"/>
                </a:lnTo>
                <a:lnTo>
                  <a:pt x="69560" y="29630"/>
                </a:lnTo>
                <a:lnTo>
                  <a:pt x="69560" y="29640"/>
                </a:lnTo>
                <a:lnTo>
                  <a:pt x="69580" y="29640"/>
                </a:lnTo>
                <a:lnTo>
                  <a:pt x="69580" y="29660"/>
                </a:lnTo>
                <a:lnTo>
                  <a:pt x="69590" y="29660"/>
                </a:lnTo>
                <a:lnTo>
                  <a:pt x="69590" y="29690"/>
                </a:lnTo>
                <a:lnTo>
                  <a:pt x="69600" y="29690"/>
                </a:lnTo>
                <a:lnTo>
                  <a:pt x="69600" y="29750"/>
                </a:lnTo>
                <a:lnTo>
                  <a:pt x="69630" y="29750"/>
                </a:lnTo>
                <a:lnTo>
                  <a:pt x="69630" y="29760"/>
                </a:lnTo>
                <a:lnTo>
                  <a:pt x="69660" y="29760"/>
                </a:lnTo>
                <a:lnTo>
                  <a:pt x="69660" y="29780"/>
                </a:lnTo>
                <a:lnTo>
                  <a:pt x="69670" y="29780"/>
                </a:lnTo>
                <a:lnTo>
                  <a:pt x="69670" y="29810"/>
                </a:lnTo>
                <a:lnTo>
                  <a:pt x="69700" y="29810"/>
                </a:lnTo>
                <a:lnTo>
                  <a:pt x="69700" y="29820"/>
                </a:lnTo>
                <a:lnTo>
                  <a:pt x="69710" y="29820"/>
                </a:lnTo>
                <a:lnTo>
                  <a:pt x="69710" y="29840"/>
                </a:lnTo>
                <a:lnTo>
                  <a:pt x="69730" y="29840"/>
                </a:lnTo>
                <a:lnTo>
                  <a:pt x="69730" y="29850"/>
                </a:lnTo>
                <a:lnTo>
                  <a:pt x="69750" y="29850"/>
                </a:lnTo>
                <a:lnTo>
                  <a:pt x="69750" y="29880"/>
                </a:lnTo>
                <a:lnTo>
                  <a:pt x="69770" y="29880"/>
                </a:lnTo>
                <a:lnTo>
                  <a:pt x="69770" y="29900"/>
                </a:lnTo>
                <a:lnTo>
                  <a:pt x="69800" y="29900"/>
                </a:lnTo>
                <a:lnTo>
                  <a:pt x="69800" y="29910"/>
                </a:lnTo>
                <a:lnTo>
                  <a:pt x="69820" y="29910"/>
                </a:lnTo>
                <a:lnTo>
                  <a:pt x="69820" y="29930"/>
                </a:lnTo>
                <a:lnTo>
                  <a:pt x="69840" y="29930"/>
                </a:lnTo>
                <a:lnTo>
                  <a:pt x="69840" y="29940"/>
                </a:lnTo>
                <a:lnTo>
                  <a:pt x="69850" y="29940"/>
                </a:lnTo>
                <a:lnTo>
                  <a:pt x="69850" y="29980"/>
                </a:lnTo>
                <a:lnTo>
                  <a:pt x="69860" y="29980"/>
                </a:lnTo>
                <a:lnTo>
                  <a:pt x="69860" y="29990"/>
                </a:lnTo>
                <a:lnTo>
                  <a:pt x="69880" y="29990"/>
                </a:lnTo>
                <a:lnTo>
                  <a:pt x="69880" y="30160"/>
                </a:lnTo>
                <a:lnTo>
                  <a:pt x="69860" y="30160"/>
                </a:lnTo>
                <a:lnTo>
                  <a:pt x="69860" y="30200"/>
                </a:lnTo>
                <a:lnTo>
                  <a:pt x="69850" y="30200"/>
                </a:lnTo>
                <a:lnTo>
                  <a:pt x="69850" y="30230"/>
                </a:lnTo>
                <a:lnTo>
                  <a:pt x="69840" y="30230"/>
                </a:lnTo>
                <a:lnTo>
                  <a:pt x="69840" y="30250"/>
                </a:lnTo>
                <a:lnTo>
                  <a:pt x="69810" y="30250"/>
                </a:lnTo>
                <a:lnTo>
                  <a:pt x="69810" y="30300"/>
                </a:lnTo>
                <a:lnTo>
                  <a:pt x="69800" y="30300"/>
                </a:lnTo>
                <a:lnTo>
                  <a:pt x="69800" y="30310"/>
                </a:lnTo>
                <a:lnTo>
                  <a:pt x="69780" y="30310"/>
                </a:lnTo>
                <a:lnTo>
                  <a:pt x="69780" y="30540"/>
                </a:lnTo>
                <a:lnTo>
                  <a:pt x="69800" y="30540"/>
                </a:lnTo>
                <a:lnTo>
                  <a:pt x="69800" y="30600"/>
                </a:lnTo>
                <a:lnTo>
                  <a:pt x="69810" y="30600"/>
                </a:lnTo>
                <a:lnTo>
                  <a:pt x="69810" y="30630"/>
                </a:lnTo>
                <a:lnTo>
                  <a:pt x="69750" y="30630"/>
                </a:lnTo>
                <a:lnTo>
                  <a:pt x="69750" y="30620"/>
                </a:lnTo>
                <a:lnTo>
                  <a:pt x="69730" y="30620"/>
                </a:lnTo>
                <a:lnTo>
                  <a:pt x="69730" y="30630"/>
                </a:lnTo>
                <a:lnTo>
                  <a:pt x="69710" y="30630"/>
                </a:lnTo>
                <a:lnTo>
                  <a:pt x="69710" y="30650"/>
                </a:lnTo>
                <a:lnTo>
                  <a:pt x="69700" y="30650"/>
                </a:lnTo>
                <a:lnTo>
                  <a:pt x="69700" y="30660"/>
                </a:lnTo>
                <a:lnTo>
                  <a:pt x="69690" y="30660"/>
                </a:lnTo>
                <a:lnTo>
                  <a:pt x="69690" y="30680"/>
                </a:lnTo>
                <a:lnTo>
                  <a:pt x="69670" y="30680"/>
                </a:lnTo>
                <a:lnTo>
                  <a:pt x="69670" y="30690"/>
                </a:lnTo>
                <a:lnTo>
                  <a:pt x="69660" y="30690"/>
                </a:lnTo>
                <a:lnTo>
                  <a:pt x="69660" y="30720"/>
                </a:lnTo>
                <a:lnTo>
                  <a:pt x="69650" y="30720"/>
                </a:lnTo>
                <a:lnTo>
                  <a:pt x="69650" y="30750"/>
                </a:lnTo>
                <a:lnTo>
                  <a:pt x="69630" y="30750"/>
                </a:lnTo>
                <a:lnTo>
                  <a:pt x="69630" y="30780"/>
                </a:lnTo>
                <a:lnTo>
                  <a:pt x="69620" y="30780"/>
                </a:lnTo>
                <a:lnTo>
                  <a:pt x="69620" y="30840"/>
                </a:lnTo>
                <a:lnTo>
                  <a:pt x="69600" y="30840"/>
                </a:lnTo>
                <a:lnTo>
                  <a:pt x="69600" y="30860"/>
                </a:lnTo>
                <a:lnTo>
                  <a:pt x="69590" y="30860"/>
                </a:lnTo>
                <a:lnTo>
                  <a:pt x="69590" y="30870"/>
                </a:lnTo>
                <a:lnTo>
                  <a:pt x="69580" y="30870"/>
                </a:lnTo>
                <a:lnTo>
                  <a:pt x="69580" y="30910"/>
                </a:lnTo>
                <a:lnTo>
                  <a:pt x="69540" y="30910"/>
                </a:lnTo>
                <a:lnTo>
                  <a:pt x="69540" y="30920"/>
                </a:lnTo>
                <a:lnTo>
                  <a:pt x="69560" y="30920"/>
                </a:lnTo>
                <a:lnTo>
                  <a:pt x="69560" y="30950"/>
                </a:lnTo>
                <a:lnTo>
                  <a:pt x="69550" y="30950"/>
                </a:lnTo>
                <a:lnTo>
                  <a:pt x="69550" y="31010"/>
                </a:lnTo>
                <a:lnTo>
                  <a:pt x="69540" y="31010"/>
                </a:lnTo>
                <a:lnTo>
                  <a:pt x="69540" y="31030"/>
                </a:lnTo>
                <a:lnTo>
                  <a:pt x="69560" y="31030"/>
                </a:lnTo>
                <a:lnTo>
                  <a:pt x="69560" y="31070"/>
                </a:lnTo>
                <a:lnTo>
                  <a:pt x="69620" y="31070"/>
                </a:lnTo>
                <a:lnTo>
                  <a:pt x="69620" y="31090"/>
                </a:lnTo>
                <a:lnTo>
                  <a:pt x="69630" y="31090"/>
                </a:lnTo>
                <a:lnTo>
                  <a:pt x="69630" y="31100"/>
                </a:lnTo>
                <a:lnTo>
                  <a:pt x="69650" y="31100"/>
                </a:lnTo>
                <a:lnTo>
                  <a:pt x="69650" y="31120"/>
                </a:lnTo>
                <a:lnTo>
                  <a:pt x="69630" y="31120"/>
                </a:lnTo>
                <a:lnTo>
                  <a:pt x="69630" y="31130"/>
                </a:lnTo>
                <a:lnTo>
                  <a:pt x="69620" y="31130"/>
                </a:lnTo>
                <a:lnTo>
                  <a:pt x="69620" y="31120"/>
                </a:lnTo>
                <a:lnTo>
                  <a:pt x="69520" y="31120"/>
                </a:lnTo>
                <a:lnTo>
                  <a:pt x="69520" y="31130"/>
                </a:lnTo>
                <a:lnTo>
                  <a:pt x="69510" y="31130"/>
                </a:lnTo>
                <a:lnTo>
                  <a:pt x="69510" y="31160"/>
                </a:lnTo>
                <a:lnTo>
                  <a:pt x="69480" y="31160"/>
                </a:lnTo>
                <a:lnTo>
                  <a:pt x="69480" y="31180"/>
                </a:lnTo>
                <a:lnTo>
                  <a:pt x="69440" y="31180"/>
                </a:lnTo>
                <a:lnTo>
                  <a:pt x="69440" y="31190"/>
                </a:lnTo>
                <a:lnTo>
                  <a:pt x="69410" y="31190"/>
                </a:lnTo>
                <a:lnTo>
                  <a:pt x="69410" y="31210"/>
                </a:lnTo>
                <a:lnTo>
                  <a:pt x="69360" y="31210"/>
                </a:lnTo>
                <a:lnTo>
                  <a:pt x="69360" y="31230"/>
                </a:lnTo>
                <a:lnTo>
                  <a:pt x="69340" y="31230"/>
                </a:lnTo>
                <a:lnTo>
                  <a:pt x="69340" y="31240"/>
                </a:lnTo>
                <a:lnTo>
                  <a:pt x="69320" y="31240"/>
                </a:lnTo>
                <a:lnTo>
                  <a:pt x="69320" y="31260"/>
                </a:lnTo>
                <a:lnTo>
                  <a:pt x="69300" y="31260"/>
                </a:lnTo>
                <a:lnTo>
                  <a:pt x="69300" y="31270"/>
                </a:lnTo>
                <a:lnTo>
                  <a:pt x="69290" y="31270"/>
                </a:lnTo>
                <a:lnTo>
                  <a:pt x="69290" y="31290"/>
                </a:lnTo>
                <a:lnTo>
                  <a:pt x="69270" y="31290"/>
                </a:lnTo>
                <a:lnTo>
                  <a:pt x="69270" y="31350"/>
                </a:lnTo>
                <a:lnTo>
                  <a:pt x="69250" y="31350"/>
                </a:lnTo>
                <a:lnTo>
                  <a:pt x="69250" y="31450"/>
                </a:lnTo>
                <a:lnTo>
                  <a:pt x="69260" y="31450"/>
                </a:lnTo>
                <a:lnTo>
                  <a:pt x="69260" y="31470"/>
                </a:lnTo>
                <a:lnTo>
                  <a:pt x="69250" y="31470"/>
                </a:lnTo>
                <a:lnTo>
                  <a:pt x="69250" y="31500"/>
                </a:lnTo>
                <a:lnTo>
                  <a:pt x="69260" y="31500"/>
                </a:lnTo>
                <a:lnTo>
                  <a:pt x="69260" y="31530"/>
                </a:lnTo>
                <a:lnTo>
                  <a:pt x="69440" y="31530"/>
                </a:lnTo>
                <a:lnTo>
                  <a:pt x="69440" y="31550"/>
                </a:lnTo>
                <a:lnTo>
                  <a:pt x="69450" y="31550"/>
                </a:lnTo>
                <a:lnTo>
                  <a:pt x="69450" y="31560"/>
                </a:lnTo>
                <a:lnTo>
                  <a:pt x="69440" y="31560"/>
                </a:lnTo>
                <a:lnTo>
                  <a:pt x="69440" y="31580"/>
                </a:lnTo>
                <a:lnTo>
                  <a:pt x="69290" y="31580"/>
                </a:lnTo>
                <a:lnTo>
                  <a:pt x="69290" y="31610"/>
                </a:lnTo>
                <a:lnTo>
                  <a:pt x="69270" y="31610"/>
                </a:lnTo>
                <a:lnTo>
                  <a:pt x="69270" y="31620"/>
                </a:lnTo>
                <a:lnTo>
                  <a:pt x="69260" y="31620"/>
                </a:lnTo>
                <a:lnTo>
                  <a:pt x="69260" y="31700"/>
                </a:lnTo>
                <a:lnTo>
                  <a:pt x="69270" y="31700"/>
                </a:lnTo>
                <a:lnTo>
                  <a:pt x="69270" y="31680"/>
                </a:lnTo>
                <a:lnTo>
                  <a:pt x="69320" y="31680"/>
                </a:lnTo>
                <a:lnTo>
                  <a:pt x="69320" y="31670"/>
                </a:lnTo>
                <a:lnTo>
                  <a:pt x="69330" y="31670"/>
                </a:lnTo>
                <a:lnTo>
                  <a:pt x="69330" y="31650"/>
                </a:lnTo>
                <a:lnTo>
                  <a:pt x="69450" y="31650"/>
                </a:lnTo>
                <a:lnTo>
                  <a:pt x="69450" y="31670"/>
                </a:lnTo>
                <a:lnTo>
                  <a:pt x="69470" y="31670"/>
                </a:lnTo>
                <a:lnTo>
                  <a:pt x="69470" y="31680"/>
                </a:lnTo>
                <a:lnTo>
                  <a:pt x="69450" y="31680"/>
                </a:lnTo>
                <a:lnTo>
                  <a:pt x="69450" y="31700"/>
                </a:lnTo>
                <a:lnTo>
                  <a:pt x="69340" y="31700"/>
                </a:lnTo>
                <a:lnTo>
                  <a:pt x="69340" y="31730"/>
                </a:lnTo>
                <a:lnTo>
                  <a:pt x="69330" y="31730"/>
                </a:lnTo>
                <a:lnTo>
                  <a:pt x="69330" y="31740"/>
                </a:lnTo>
                <a:lnTo>
                  <a:pt x="69320" y="31740"/>
                </a:lnTo>
                <a:lnTo>
                  <a:pt x="69320" y="31770"/>
                </a:lnTo>
                <a:lnTo>
                  <a:pt x="69300" y="31770"/>
                </a:lnTo>
                <a:lnTo>
                  <a:pt x="69300" y="31790"/>
                </a:lnTo>
                <a:lnTo>
                  <a:pt x="69290" y="31790"/>
                </a:lnTo>
                <a:lnTo>
                  <a:pt x="69290" y="31820"/>
                </a:lnTo>
                <a:lnTo>
                  <a:pt x="69300" y="31820"/>
                </a:lnTo>
                <a:lnTo>
                  <a:pt x="69300" y="31940"/>
                </a:lnTo>
                <a:lnTo>
                  <a:pt x="69320" y="31940"/>
                </a:lnTo>
                <a:lnTo>
                  <a:pt x="69320" y="32060"/>
                </a:lnTo>
                <a:lnTo>
                  <a:pt x="69300" y="32060"/>
                </a:lnTo>
                <a:lnTo>
                  <a:pt x="69300" y="32090"/>
                </a:lnTo>
                <a:lnTo>
                  <a:pt x="69270" y="32090"/>
                </a:lnTo>
                <a:lnTo>
                  <a:pt x="69270" y="32110"/>
                </a:lnTo>
                <a:lnTo>
                  <a:pt x="69260" y="32110"/>
                </a:lnTo>
                <a:lnTo>
                  <a:pt x="69260" y="32120"/>
                </a:lnTo>
                <a:lnTo>
                  <a:pt x="69290" y="32120"/>
                </a:lnTo>
                <a:lnTo>
                  <a:pt x="69290" y="32160"/>
                </a:lnTo>
                <a:lnTo>
                  <a:pt x="69270" y="32160"/>
                </a:lnTo>
                <a:lnTo>
                  <a:pt x="69270" y="32170"/>
                </a:lnTo>
                <a:lnTo>
                  <a:pt x="69260" y="32170"/>
                </a:lnTo>
                <a:lnTo>
                  <a:pt x="69260" y="32220"/>
                </a:lnTo>
                <a:lnTo>
                  <a:pt x="69250" y="32220"/>
                </a:lnTo>
                <a:lnTo>
                  <a:pt x="69250" y="32230"/>
                </a:lnTo>
                <a:lnTo>
                  <a:pt x="69230" y="32230"/>
                </a:lnTo>
                <a:lnTo>
                  <a:pt x="69230" y="32280"/>
                </a:lnTo>
                <a:lnTo>
                  <a:pt x="69210" y="32280"/>
                </a:lnTo>
                <a:lnTo>
                  <a:pt x="69210" y="32290"/>
                </a:lnTo>
                <a:lnTo>
                  <a:pt x="69190" y="32290"/>
                </a:lnTo>
                <a:lnTo>
                  <a:pt x="69190" y="32310"/>
                </a:lnTo>
                <a:lnTo>
                  <a:pt x="69150" y="32310"/>
                </a:lnTo>
                <a:lnTo>
                  <a:pt x="69150" y="32320"/>
                </a:lnTo>
                <a:lnTo>
                  <a:pt x="69120" y="32320"/>
                </a:lnTo>
                <a:lnTo>
                  <a:pt x="69120" y="32340"/>
                </a:lnTo>
                <a:lnTo>
                  <a:pt x="69100" y="32340"/>
                </a:lnTo>
                <a:lnTo>
                  <a:pt x="69100" y="32350"/>
                </a:lnTo>
                <a:lnTo>
                  <a:pt x="69080" y="32350"/>
                </a:lnTo>
                <a:lnTo>
                  <a:pt x="69080" y="32370"/>
                </a:lnTo>
                <a:lnTo>
                  <a:pt x="69050" y="32370"/>
                </a:lnTo>
                <a:lnTo>
                  <a:pt x="69050" y="32380"/>
                </a:lnTo>
                <a:lnTo>
                  <a:pt x="69040" y="32380"/>
                </a:lnTo>
                <a:lnTo>
                  <a:pt x="69040" y="32370"/>
                </a:lnTo>
                <a:lnTo>
                  <a:pt x="69000" y="32370"/>
                </a:lnTo>
                <a:lnTo>
                  <a:pt x="69000" y="32410"/>
                </a:lnTo>
                <a:lnTo>
                  <a:pt x="69030" y="32410"/>
                </a:lnTo>
                <a:lnTo>
                  <a:pt x="69030" y="32430"/>
                </a:lnTo>
                <a:lnTo>
                  <a:pt x="69040" y="32430"/>
                </a:lnTo>
                <a:lnTo>
                  <a:pt x="69040" y="32570"/>
                </a:lnTo>
                <a:lnTo>
                  <a:pt x="68990" y="32570"/>
                </a:lnTo>
                <a:lnTo>
                  <a:pt x="68990" y="32540"/>
                </a:lnTo>
                <a:lnTo>
                  <a:pt x="68970" y="32540"/>
                </a:lnTo>
                <a:lnTo>
                  <a:pt x="68970" y="32520"/>
                </a:lnTo>
                <a:lnTo>
                  <a:pt x="68960" y="32520"/>
                </a:lnTo>
                <a:lnTo>
                  <a:pt x="68960" y="32510"/>
                </a:lnTo>
                <a:lnTo>
                  <a:pt x="68940" y="32510"/>
                </a:lnTo>
                <a:lnTo>
                  <a:pt x="68940" y="32490"/>
                </a:lnTo>
                <a:lnTo>
                  <a:pt x="68930" y="32490"/>
                </a:lnTo>
                <a:lnTo>
                  <a:pt x="68930" y="32480"/>
                </a:lnTo>
                <a:lnTo>
                  <a:pt x="68900" y="32480"/>
                </a:lnTo>
                <a:lnTo>
                  <a:pt x="68900" y="32490"/>
                </a:lnTo>
                <a:lnTo>
                  <a:pt x="68890" y="32490"/>
                </a:lnTo>
                <a:lnTo>
                  <a:pt x="68890" y="32480"/>
                </a:lnTo>
                <a:lnTo>
                  <a:pt x="68860" y="32480"/>
                </a:lnTo>
                <a:lnTo>
                  <a:pt x="68860" y="32460"/>
                </a:lnTo>
                <a:lnTo>
                  <a:pt x="68850" y="32460"/>
                </a:lnTo>
                <a:lnTo>
                  <a:pt x="68850" y="32430"/>
                </a:lnTo>
                <a:lnTo>
                  <a:pt x="68830" y="32430"/>
                </a:lnTo>
                <a:lnTo>
                  <a:pt x="68830" y="32410"/>
                </a:lnTo>
                <a:lnTo>
                  <a:pt x="68820" y="32410"/>
                </a:lnTo>
                <a:lnTo>
                  <a:pt x="68820" y="32380"/>
                </a:lnTo>
                <a:lnTo>
                  <a:pt x="68810" y="32380"/>
                </a:lnTo>
                <a:lnTo>
                  <a:pt x="68810" y="32370"/>
                </a:lnTo>
                <a:lnTo>
                  <a:pt x="68780" y="32370"/>
                </a:lnTo>
                <a:lnTo>
                  <a:pt x="68780" y="32350"/>
                </a:lnTo>
                <a:lnTo>
                  <a:pt x="68740" y="32350"/>
                </a:lnTo>
                <a:lnTo>
                  <a:pt x="68740" y="32400"/>
                </a:lnTo>
                <a:lnTo>
                  <a:pt x="68710" y="32400"/>
                </a:lnTo>
                <a:lnTo>
                  <a:pt x="68710" y="32410"/>
                </a:lnTo>
                <a:lnTo>
                  <a:pt x="68680" y="32410"/>
                </a:lnTo>
                <a:lnTo>
                  <a:pt x="68680" y="32400"/>
                </a:lnTo>
                <a:lnTo>
                  <a:pt x="68670" y="32400"/>
                </a:lnTo>
                <a:lnTo>
                  <a:pt x="68670" y="32380"/>
                </a:lnTo>
                <a:lnTo>
                  <a:pt x="68660" y="32380"/>
                </a:lnTo>
                <a:lnTo>
                  <a:pt x="68660" y="32350"/>
                </a:lnTo>
                <a:lnTo>
                  <a:pt x="68640" y="32350"/>
                </a:lnTo>
                <a:lnTo>
                  <a:pt x="68640" y="32320"/>
                </a:lnTo>
                <a:lnTo>
                  <a:pt x="68630" y="32320"/>
                </a:lnTo>
                <a:lnTo>
                  <a:pt x="68630" y="32290"/>
                </a:lnTo>
                <a:lnTo>
                  <a:pt x="68600" y="32290"/>
                </a:lnTo>
                <a:lnTo>
                  <a:pt x="68600" y="32260"/>
                </a:lnTo>
                <a:lnTo>
                  <a:pt x="68590" y="32260"/>
                </a:lnTo>
                <a:lnTo>
                  <a:pt x="68590" y="32250"/>
                </a:lnTo>
                <a:lnTo>
                  <a:pt x="68550" y="32250"/>
                </a:lnTo>
                <a:lnTo>
                  <a:pt x="68550" y="32230"/>
                </a:lnTo>
                <a:lnTo>
                  <a:pt x="68520" y="32230"/>
                </a:lnTo>
                <a:lnTo>
                  <a:pt x="68520" y="32220"/>
                </a:lnTo>
                <a:lnTo>
                  <a:pt x="68490" y="32220"/>
                </a:lnTo>
                <a:lnTo>
                  <a:pt x="68490" y="32200"/>
                </a:lnTo>
                <a:lnTo>
                  <a:pt x="68440" y="32200"/>
                </a:lnTo>
                <a:lnTo>
                  <a:pt x="68440" y="32190"/>
                </a:lnTo>
                <a:lnTo>
                  <a:pt x="68410" y="32190"/>
                </a:lnTo>
                <a:lnTo>
                  <a:pt x="68410" y="32170"/>
                </a:lnTo>
                <a:lnTo>
                  <a:pt x="68370" y="32170"/>
                </a:lnTo>
                <a:lnTo>
                  <a:pt x="68370" y="32190"/>
                </a:lnTo>
                <a:lnTo>
                  <a:pt x="68300" y="32190"/>
                </a:lnTo>
                <a:lnTo>
                  <a:pt x="68300" y="32200"/>
                </a:lnTo>
                <a:lnTo>
                  <a:pt x="68190" y="32200"/>
                </a:lnTo>
                <a:lnTo>
                  <a:pt x="68190" y="32190"/>
                </a:lnTo>
                <a:lnTo>
                  <a:pt x="68120" y="32190"/>
                </a:lnTo>
                <a:lnTo>
                  <a:pt x="68120" y="32200"/>
                </a:lnTo>
                <a:lnTo>
                  <a:pt x="68080" y="32200"/>
                </a:lnTo>
                <a:lnTo>
                  <a:pt x="68080" y="32220"/>
                </a:lnTo>
                <a:lnTo>
                  <a:pt x="67980" y="32220"/>
                </a:lnTo>
                <a:lnTo>
                  <a:pt x="67980" y="32200"/>
                </a:lnTo>
                <a:lnTo>
                  <a:pt x="67930" y="32200"/>
                </a:lnTo>
                <a:lnTo>
                  <a:pt x="67930" y="32230"/>
                </a:lnTo>
                <a:lnTo>
                  <a:pt x="67910" y="32230"/>
                </a:lnTo>
                <a:lnTo>
                  <a:pt x="67910" y="32220"/>
                </a:lnTo>
                <a:lnTo>
                  <a:pt x="67750" y="32220"/>
                </a:lnTo>
                <a:lnTo>
                  <a:pt x="67750" y="32230"/>
                </a:lnTo>
                <a:lnTo>
                  <a:pt x="67600" y="32230"/>
                </a:lnTo>
                <a:lnTo>
                  <a:pt x="67600" y="32250"/>
                </a:lnTo>
                <a:lnTo>
                  <a:pt x="67570" y="32250"/>
                </a:lnTo>
                <a:lnTo>
                  <a:pt x="67570" y="32230"/>
                </a:lnTo>
                <a:lnTo>
                  <a:pt x="67560" y="32230"/>
                </a:lnTo>
                <a:lnTo>
                  <a:pt x="67560" y="32220"/>
                </a:lnTo>
                <a:lnTo>
                  <a:pt x="67540" y="32220"/>
                </a:lnTo>
                <a:lnTo>
                  <a:pt x="67540" y="32140"/>
                </a:lnTo>
                <a:lnTo>
                  <a:pt x="67530" y="32140"/>
                </a:lnTo>
                <a:lnTo>
                  <a:pt x="67530" y="32110"/>
                </a:lnTo>
                <a:lnTo>
                  <a:pt x="67520" y="32110"/>
                </a:lnTo>
                <a:lnTo>
                  <a:pt x="67520" y="32050"/>
                </a:lnTo>
                <a:lnTo>
                  <a:pt x="67500" y="32050"/>
                </a:lnTo>
                <a:lnTo>
                  <a:pt x="67500" y="32020"/>
                </a:lnTo>
                <a:lnTo>
                  <a:pt x="67490" y="32020"/>
                </a:lnTo>
                <a:lnTo>
                  <a:pt x="67490" y="32000"/>
                </a:lnTo>
                <a:lnTo>
                  <a:pt x="67500" y="32000"/>
                </a:lnTo>
                <a:lnTo>
                  <a:pt x="67500" y="31970"/>
                </a:lnTo>
                <a:lnTo>
                  <a:pt x="67490" y="31970"/>
                </a:lnTo>
                <a:lnTo>
                  <a:pt x="67490" y="31910"/>
                </a:lnTo>
                <a:lnTo>
                  <a:pt x="67480" y="31910"/>
                </a:lnTo>
                <a:lnTo>
                  <a:pt x="67480" y="31880"/>
                </a:lnTo>
                <a:lnTo>
                  <a:pt x="67500" y="31880"/>
                </a:lnTo>
                <a:lnTo>
                  <a:pt x="67500" y="31870"/>
                </a:lnTo>
                <a:lnTo>
                  <a:pt x="67530" y="31870"/>
                </a:lnTo>
                <a:lnTo>
                  <a:pt x="67530" y="31850"/>
                </a:lnTo>
                <a:lnTo>
                  <a:pt x="67590" y="31850"/>
                </a:lnTo>
                <a:lnTo>
                  <a:pt x="67590" y="31840"/>
                </a:lnTo>
                <a:lnTo>
                  <a:pt x="67600" y="31840"/>
                </a:lnTo>
                <a:lnTo>
                  <a:pt x="67600" y="31850"/>
                </a:lnTo>
                <a:lnTo>
                  <a:pt x="67650" y="31850"/>
                </a:lnTo>
                <a:lnTo>
                  <a:pt x="67650" y="31870"/>
                </a:lnTo>
                <a:lnTo>
                  <a:pt x="67670" y="31870"/>
                </a:lnTo>
                <a:lnTo>
                  <a:pt x="67670" y="31880"/>
                </a:lnTo>
                <a:lnTo>
                  <a:pt x="67680" y="31880"/>
                </a:lnTo>
                <a:lnTo>
                  <a:pt x="67680" y="31900"/>
                </a:lnTo>
                <a:lnTo>
                  <a:pt x="67700" y="31900"/>
                </a:lnTo>
                <a:lnTo>
                  <a:pt x="67700" y="31910"/>
                </a:lnTo>
                <a:lnTo>
                  <a:pt x="67710" y="31910"/>
                </a:lnTo>
                <a:lnTo>
                  <a:pt x="67710" y="31930"/>
                </a:lnTo>
                <a:lnTo>
                  <a:pt x="67750" y="31930"/>
                </a:lnTo>
                <a:lnTo>
                  <a:pt x="67750" y="31910"/>
                </a:lnTo>
                <a:lnTo>
                  <a:pt x="67760" y="31910"/>
                </a:lnTo>
                <a:lnTo>
                  <a:pt x="67760" y="31900"/>
                </a:lnTo>
                <a:lnTo>
                  <a:pt x="67750" y="31900"/>
                </a:lnTo>
                <a:lnTo>
                  <a:pt x="67750" y="31880"/>
                </a:lnTo>
                <a:lnTo>
                  <a:pt x="67740" y="31880"/>
                </a:lnTo>
                <a:lnTo>
                  <a:pt x="67740" y="31850"/>
                </a:lnTo>
                <a:lnTo>
                  <a:pt x="67720" y="31850"/>
                </a:lnTo>
                <a:lnTo>
                  <a:pt x="67720" y="31740"/>
                </a:lnTo>
                <a:lnTo>
                  <a:pt x="67710" y="31740"/>
                </a:lnTo>
                <a:lnTo>
                  <a:pt x="67710" y="31710"/>
                </a:lnTo>
                <a:lnTo>
                  <a:pt x="67700" y="31710"/>
                </a:lnTo>
                <a:lnTo>
                  <a:pt x="67700" y="31700"/>
                </a:lnTo>
                <a:lnTo>
                  <a:pt x="67680" y="31700"/>
                </a:lnTo>
                <a:lnTo>
                  <a:pt x="67680" y="31710"/>
                </a:lnTo>
                <a:lnTo>
                  <a:pt x="67670" y="31710"/>
                </a:lnTo>
                <a:lnTo>
                  <a:pt x="67670" y="31680"/>
                </a:lnTo>
                <a:lnTo>
                  <a:pt x="67640" y="31680"/>
                </a:lnTo>
                <a:lnTo>
                  <a:pt x="67640" y="31650"/>
                </a:lnTo>
                <a:lnTo>
                  <a:pt x="67650" y="31650"/>
                </a:lnTo>
                <a:lnTo>
                  <a:pt x="67650" y="31640"/>
                </a:lnTo>
                <a:lnTo>
                  <a:pt x="67700" y="31640"/>
                </a:lnTo>
                <a:lnTo>
                  <a:pt x="67700" y="31620"/>
                </a:lnTo>
                <a:lnTo>
                  <a:pt x="67680" y="31620"/>
                </a:lnTo>
                <a:lnTo>
                  <a:pt x="67680" y="31610"/>
                </a:lnTo>
                <a:lnTo>
                  <a:pt x="67670" y="31610"/>
                </a:lnTo>
                <a:lnTo>
                  <a:pt x="67670" y="31620"/>
                </a:lnTo>
                <a:lnTo>
                  <a:pt x="67630" y="31620"/>
                </a:lnTo>
                <a:lnTo>
                  <a:pt x="67630" y="31640"/>
                </a:lnTo>
                <a:lnTo>
                  <a:pt x="67610" y="31640"/>
                </a:lnTo>
                <a:lnTo>
                  <a:pt x="67610" y="31650"/>
                </a:lnTo>
                <a:lnTo>
                  <a:pt x="67600" y="31650"/>
                </a:lnTo>
                <a:lnTo>
                  <a:pt x="67600" y="31620"/>
                </a:lnTo>
                <a:lnTo>
                  <a:pt x="67570" y="31620"/>
                </a:lnTo>
                <a:lnTo>
                  <a:pt x="67570" y="31580"/>
                </a:lnTo>
                <a:lnTo>
                  <a:pt x="67560" y="31580"/>
                </a:lnTo>
                <a:lnTo>
                  <a:pt x="67560" y="31560"/>
                </a:lnTo>
                <a:lnTo>
                  <a:pt x="67540" y="31560"/>
                </a:lnTo>
                <a:lnTo>
                  <a:pt x="67540" y="31480"/>
                </a:lnTo>
                <a:lnTo>
                  <a:pt x="67560" y="31480"/>
                </a:lnTo>
                <a:lnTo>
                  <a:pt x="67560" y="31450"/>
                </a:lnTo>
                <a:lnTo>
                  <a:pt x="67570" y="31450"/>
                </a:lnTo>
                <a:lnTo>
                  <a:pt x="67570" y="31440"/>
                </a:lnTo>
                <a:lnTo>
                  <a:pt x="67590" y="31440"/>
                </a:lnTo>
                <a:lnTo>
                  <a:pt x="67590" y="31420"/>
                </a:lnTo>
                <a:lnTo>
                  <a:pt x="67680" y="31420"/>
                </a:lnTo>
                <a:lnTo>
                  <a:pt x="67680" y="31440"/>
                </a:lnTo>
                <a:lnTo>
                  <a:pt x="67710" y="31440"/>
                </a:lnTo>
                <a:lnTo>
                  <a:pt x="67710" y="31450"/>
                </a:lnTo>
                <a:lnTo>
                  <a:pt x="67750" y="31450"/>
                </a:lnTo>
                <a:lnTo>
                  <a:pt x="67750" y="31470"/>
                </a:lnTo>
                <a:lnTo>
                  <a:pt x="67800" y="31470"/>
                </a:lnTo>
                <a:lnTo>
                  <a:pt x="67800" y="31480"/>
                </a:lnTo>
                <a:lnTo>
                  <a:pt x="67830" y="31480"/>
                </a:lnTo>
                <a:lnTo>
                  <a:pt x="67830" y="31470"/>
                </a:lnTo>
                <a:lnTo>
                  <a:pt x="67850" y="31470"/>
                </a:lnTo>
                <a:lnTo>
                  <a:pt x="67850" y="31420"/>
                </a:lnTo>
                <a:lnTo>
                  <a:pt x="67830" y="31420"/>
                </a:lnTo>
                <a:lnTo>
                  <a:pt x="67830" y="31410"/>
                </a:lnTo>
                <a:lnTo>
                  <a:pt x="67800" y="31410"/>
                </a:lnTo>
                <a:lnTo>
                  <a:pt x="67800" y="31390"/>
                </a:lnTo>
                <a:lnTo>
                  <a:pt x="67780" y="31390"/>
                </a:lnTo>
                <a:lnTo>
                  <a:pt x="67780" y="31360"/>
                </a:lnTo>
                <a:lnTo>
                  <a:pt x="67760" y="31360"/>
                </a:lnTo>
                <a:lnTo>
                  <a:pt x="67760" y="31330"/>
                </a:lnTo>
                <a:lnTo>
                  <a:pt x="67780" y="31330"/>
                </a:lnTo>
                <a:lnTo>
                  <a:pt x="67780" y="31270"/>
                </a:lnTo>
                <a:lnTo>
                  <a:pt x="67760" y="31270"/>
                </a:lnTo>
                <a:lnTo>
                  <a:pt x="67760" y="31260"/>
                </a:lnTo>
                <a:lnTo>
                  <a:pt x="67750" y="31260"/>
                </a:lnTo>
                <a:lnTo>
                  <a:pt x="67750" y="31230"/>
                </a:lnTo>
                <a:lnTo>
                  <a:pt x="67740" y="31230"/>
                </a:lnTo>
                <a:lnTo>
                  <a:pt x="67740" y="31210"/>
                </a:lnTo>
                <a:lnTo>
                  <a:pt x="67720" y="31210"/>
                </a:lnTo>
                <a:lnTo>
                  <a:pt x="67720" y="31190"/>
                </a:lnTo>
                <a:lnTo>
                  <a:pt x="67710" y="31190"/>
                </a:lnTo>
                <a:lnTo>
                  <a:pt x="67710" y="31160"/>
                </a:lnTo>
                <a:lnTo>
                  <a:pt x="67700" y="31160"/>
                </a:lnTo>
                <a:lnTo>
                  <a:pt x="67700" y="31150"/>
                </a:lnTo>
                <a:lnTo>
                  <a:pt x="67680" y="31150"/>
                </a:lnTo>
                <a:lnTo>
                  <a:pt x="67680" y="31130"/>
                </a:lnTo>
                <a:lnTo>
                  <a:pt x="67670" y="31130"/>
                </a:lnTo>
                <a:lnTo>
                  <a:pt x="67670" y="31120"/>
                </a:lnTo>
                <a:lnTo>
                  <a:pt x="67650" y="31120"/>
                </a:lnTo>
                <a:lnTo>
                  <a:pt x="67650" y="31100"/>
                </a:lnTo>
                <a:lnTo>
                  <a:pt x="67640" y="31100"/>
                </a:lnTo>
                <a:lnTo>
                  <a:pt x="67640" y="31120"/>
                </a:lnTo>
                <a:lnTo>
                  <a:pt x="67630" y="31120"/>
                </a:lnTo>
                <a:lnTo>
                  <a:pt x="67630" y="31100"/>
                </a:lnTo>
                <a:lnTo>
                  <a:pt x="67590" y="31100"/>
                </a:lnTo>
                <a:lnTo>
                  <a:pt x="67590" y="31090"/>
                </a:lnTo>
                <a:lnTo>
                  <a:pt x="67570" y="31090"/>
                </a:lnTo>
                <a:lnTo>
                  <a:pt x="67570" y="31070"/>
                </a:lnTo>
                <a:lnTo>
                  <a:pt x="67540" y="31070"/>
                </a:lnTo>
                <a:lnTo>
                  <a:pt x="67540" y="31060"/>
                </a:lnTo>
                <a:lnTo>
                  <a:pt x="67530" y="31060"/>
                </a:lnTo>
                <a:lnTo>
                  <a:pt x="67530" y="31040"/>
                </a:lnTo>
                <a:lnTo>
                  <a:pt x="67520" y="31040"/>
                </a:lnTo>
                <a:lnTo>
                  <a:pt x="67520" y="31030"/>
                </a:lnTo>
                <a:lnTo>
                  <a:pt x="67460" y="31030"/>
                </a:lnTo>
                <a:lnTo>
                  <a:pt x="67460" y="31010"/>
                </a:lnTo>
                <a:lnTo>
                  <a:pt x="67420" y="31010"/>
                </a:lnTo>
                <a:lnTo>
                  <a:pt x="67420" y="31000"/>
                </a:lnTo>
                <a:lnTo>
                  <a:pt x="67410" y="31000"/>
                </a:lnTo>
                <a:lnTo>
                  <a:pt x="67410" y="30970"/>
                </a:lnTo>
                <a:lnTo>
                  <a:pt x="67430" y="30970"/>
                </a:lnTo>
                <a:lnTo>
                  <a:pt x="67430" y="30950"/>
                </a:lnTo>
                <a:lnTo>
                  <a:pt x="67450" y="30950"/>
                </a:lnTo>
                <a:lnTo>
                  <a:pt x="67450" y="30940"/>
                </a:lnTo>
                <a:lnTo>
                  <a:pt x="67430" y="30940"/>
                </a:lnTo>
                <a:lnTo>
                  <a:pt x="67430" y="30910"/>
                </a:lnTo>
                <a:lnTo>
                  <a:pt x="67420" y="30910"/>
                </a:lnTo>
                <a:lnTo>
                  <a:pt x="67420" y="30890"/>
                </a:lnTo>
                <a:lnTo>
                  <a:pt x="67410" y="30890"/>
                </a:lnTo>
                <a:lnTo>
                  <a:pt x="67410" y="30910"/>
                </a:lnTo>
                <a:lnTo>
                  <a:pt x="67320" y="30910"/>
                </a:lnTo>
                <a:lnTo>
                  <a:pt x="67320" y="30920"/>
                </a:lnTo>
                <a:lnTo>
                  <a:pt x="67300" y="30920"/>
                </a:lnTo>
                <a:lnTo>
                  <a:pt x="67300" y="30940"/>
                </a:lnTo>
                <a:lnTo>
                  <a:pt x="67280" y="30940"/>
                </a:lnTo>
                <a:lnTo>
                  <a:pt x="67280" y="30970"/>
                </a:lnTo>
                <a:lnTo>
                  <a:pt x="67240" y="30970"/>
                </a:lnTo>
                <a:lnTo>
                  <a:pt x="67240" y="30950"/>
                </a:lnTo>
                <a:lnTo>
                  <a:pt x="67230" y="30950"/>
                </a:lnTo>
                <a:lnTo>
                  <a:pt x="67230" y="30940"/>
                </a:lnTo>
                <a:lnTo>
                  <a:pt x="67060" y="30940"/>
                </a:lnTo>
                <a:lnTo>
                  <a:pt x="67060" y="30950"/>
                </a:lnTo>
                <a:lnTo>
                  <a:pt x="67050" y="30950"/>
                </a:lnTo>
                <a:lnTo>
                  <a:pt x="67050" y="30970"/>
                </a:lnTo>
                <a:lnTo>
                  <a:pt x="67040" y="30970"/>
                </a:lnTo>
                <a:lnTo>
                  <a:pt x="67040" y="31000"/>
                </a:lnTo>
                <a:lnTo>
                  <a:pt x="66990" y="31000"/>
                </a:lnTo>
                <a:lnTo>
                  <a:pt x="66990" y="31010"/>
                </a:lnTo>
                <a:lnTo>
                  <a:pt x="66970" y="31010"/>
                </a:lnTo>
                <a:lnTo>
                  <a:pt x="66970" y="31030"/>
                </a:lnTo>
                <a:lnTo>
                  <a:pt x="66930" y="31030"/>
                </a:lnTo>
                <a:lnTo>
                  <a:pt x="66930" y="31040"/>
                </a:lnTo>
                <a:lnTo>
                  <a:pt x="66880" y="31040"/>
                </a:lnTo>
                <a:lnTo>
                  <a:pt x="66880" y="31060"/>
                </a:lnTo>
                <a:lnTo>
                  <a:pt x="66870" y="31060"/>
                </a:lnTo>
                <a:lnTo>
                  <a:pt x="66870" y="31070"/>
                </a:lnTo>
                <a:lnTo>
                  <a:pt x="66860" y="31070"/>
                </a:lnTo>
                <a:lnTo>
                  <a:pt x="66860" y="31090"/>
                </a:lnTo>
                <a:lnTo>
                  <a:pt x="66800" y="31090"/>
                </a:lnTo>
                <a:lnTo>
                  <a:pt x="66800" y="31070"/>
                </a:lnTo>
                <a:lnTo>
                  <a:pt x="66750" y="31070"/>
                </a:lnTo>
                <a:lnTo>
                  <a:pt x="66750" y="31090"/>
                </a:lnTo>
                <a:lnTo>
                  <a:pt x="66720" y="31090"/>
                </a:lnTo>
                <a:lnTo>
                  <a:pt x="66720" y="31100"/>
                </a:lnTo>
                <a:lnTo>
                  <a:pt x="66690" y="31100"/>
                </a:lnTo>
                <a:lnTo>
                  <a:pt x="66690" y="31120"/>
                </a:lnTo>
                <a:lnTo>
                  <a:pt x="66660" y="31120"/>
                </a:lnTo>
                <a:lnTo>
                  <a:pt x="66660" y="31150"/>
                </a:lnTo>
                <a:lnTo>
                  <a:pt x="66640" y="31150"/>
                </a:lnTo>
                <a:lnTo>
                  <a:pt x="66640" y="31160"/>
                </a:lnTo>
                <a:lnTo>
                  <a:pt x="66600" y="31160"/>
                </a:lnTo>
                <a:lnTo>
                  <a:pt x="66600" y="31180"/>
                </a:lnTo>
                <a:lnTo>
                  <a:pt x="66560" y="31180"/>
                </a:lnTo>
                <a:lnTo>
                  <a:pt x="66560" y="31190"/>
                </a:lnTo>
                <a:lnTo>
                  <a:pt x="66530" y="31190"/>
                </a:lnTo>
                <a:lnTo>
                  <a:pt x="66530" y="31210"/>
                </a:lnTo>
                <a:lnTo>
                  <a:pt x="66500" y="31210"/>
                </a:lnTo>
                <a:lnTo>
                  <a:pt x="66500" y="31230"/>
                </a:lnTo>
                <a:lnTo>
                  <a:pt x="66490" y="31230"/>
                </a:lnTo>
                <a:lnTo>
                  <a:pt x="66490" y="31240"/>
                </a:lnTo>
                <a:lnTo>
                  <a:pt x="66460" y="31240"/>
                </a:lnTo>
                <a:lnTo>
                  <a:pt x="66460" y="31260"/>
                </a:lnTo>
                <a:lnTo>
                  <a:pt x="66430" y="31260"/>
                </a:lnTo>
                <a:lnTo>
                  <a:pt x="66430" y="31270"/>
                </a:lnTo>
                <a:lnTo>
                  <a:pt x="66320" y="31270"/>
                </a:lnTo>
                <a:lnTo>
                  <a:pt x="66320" y="31290"/>
                </a:lnTo>
                <a:lnTo>
                  <a:pt x="66290" y="31290"/>
                </a:lnTo>
                <a:lnTo>
                  <a:pt x="66290" y="31300"/>
                </a:lnTo>
                <a:lnTo>
                  <a:pt x="66280" y="31300"/>
                </a:lnTo>
                <a:lnTo>
                  <a:pt x="66280" y="31320"/>
                </a:lnTo>
                <a:lnTo>
                  <a:pt x="66250" y="31320"/>
                </a:lnTo>
                <a:lnTo>
                  <a:pt x="66250" y="31330"/>
                </a:lnTo>
                <a:lnTo>
                  <a:pt x="66240" y="31330"/>
                </a:lnTo>
                <a:lnTo>
                  <a:pt x="66240" y="31380"/>
                </a:lnTo>
                <a:lnTo>
                  <a:pt x="66180" y="31380"/>
                </a:lnTo>
                <a:lnTo>
                  <a:pt x="66180" y="31390"/>
                </a:lnTo>
                <a:lnTo>
                  <a:pt x="66170" y="31390"/>
                </a:lnTo>
                <a:lnTo>
                  <a:pt x="66170" y="31420"/>
                </a:lnTo>
                <a:lnTo>
                  <a:pt x="66160" y="31420"/>
                </a:lnTo>
                <a:lnTo>
                  <a:pt x="66160" y="31440"/>
                </a:lnTo>
                <a:lnTo>
                  <a:pt x="66130" y="31440"/>
                </a:lnTo>
                <a:lnTo>
                  <a:pt x="66130" y="31450"/>
                </a:lnTo>
                <a:lnTo>
                  <a:pt x="66100" y="31450"/>
                </a:lnTo>
                <a:lnTo>
                  <a:pt x="66100" y="31440"/>
                </a:lnTo>
                <a:lnTo>
                  <a:pt x="66090" y="31440"/>
                </a:lnTo>
                <a:lnTo>
                  <a:pt x="66090" y="31390"/>
                </a:lnTo>
                <a:lnTo>
                  <a:pt x="66070" y="31390"/>
                </a:lnTo>
                <a:lnTo>
                  <a:pt x="66070" y="31380"/>
                </a:lnTo>
                <a:lnTo>
                  <a:pt x="66060" y="31380"/>
                </a:lnTo>
                <a:lnTo>
                  <a:pt x="66060" y="31350"/>
                </a:lnTo>
                <a:lnTo>
                  <a:pt x="66050" y="31350"/>
                </a:lnTo>
                <a:lnTo>
                  <a:pt x="66050" y="31330"/>
                </a:lnTo>
                <a:lnTo>
                  <a:pt x="66030" y="31330"/>
                </a:lnTo>
                <a:lnTo>
                  <a:pt x="66030" y="31320"/>
                </a:lnTo>
                <a:lnTo>
                  <a:pt x="65950" y="31320"/>
                </a:lnTo>
                <a:lnTo>
                  <a:pt x="65950" y="31330"/>
                </a:lnTo>
                <a:lnTo>
                  <a:pt x="65940" y="31330"/>
                </a:lnTo>
                <a:lnTo>
                  <a:pt x="65940" y="31320"/>
                </a:lnTo>
                <a:lnTo>
                  <a:pt x="65920" y="31320"/>
                </a:lnTo>
                <a:lnTo>
                  <a:pt x="65920" y="31330"/>
                </a:lnTo>
                <a:lnTo>
                  <a:pt x="65910" y="31330"/>
                </a:lnTo>
                <a:lnTo>
                  <a:pt x="65910" y="31350"/>
                </a:lnTo>
                <a:lnTo>
                  <a:pt x="65850" y="31350"/>
                </a:lnTo>
                <a:lnTo>
                  <a:pt x="65850" y="31360"/>
                </a:lnTo>
                <a:lnTo>
                  <a:pt x="65830" y="31360"/>
                </a:lnTo>
                <a:lnTo>
                  <a:pt x="65830" y="31380"/>
                </a:lnTo>
                <a:lnTo>
                  <a:pt x="65810" y="31380"/>
                </a:lnTo>
                <a:lnTo>
                  <a:pt x="65810" y="31390"/>
                </a:lnTo>
                <a:lnTo>
                  <a:pt x="65760" y="31390"/>
                </a:lnTo>
                <a:lnTo>
                  <a:pt x="65760" y="31410"/>
                </a:lnTo>
                <a:lnTo>
                  <a:pt x="65730" y="31410"/>
                </a:lnTo>
                <a:lnTo>
                  <a:pt x="65730" y="31420"/>
                </a:lnTo>
                <a:lnTo>
                  <a:pt x="65720" y="31420"/>
                </a:lnTo>
                <a:lnTo>
                  <a:pt x="65720" y="31440"/>
                </a:lnTo>
                <a:lnTo>
                  <a:pt x="65690" y="31440"/>
                </a:lnTo>
                <a:lnTo>
                  <a:pt x="65690" y="31450"/>
                </a:lnTo>
                <a:lnTo>
                  <a:pt x="65660" y="31450"/>
                </a:lnTo>
                <a:lnTo>
                  <a:pt x="65660" y="31470"/>
                </a:lnTo>
                <a:lnTo>
                  <a:pt x="65650" y="31470"/>
                </a:lnTo>
                <a:lnTo>
                  <a:pt x="65650" y="31480"/>
                </a:lnTo>
                <a:lnTo>
                  <a:pt x="65620" y="31480"/>
                </a:lnTo>
                <a:lnTo>
                  <a:pt x="65620" y="31500"/>
                </a:lnTo>
                <a:lnTo>
                  <a:pt x="65590" y="31500"/>
                </a:lnTo>
                <a:lnTo>
                  <a:pt x="65590" y="31510"/>
                </a:lnTo>
                <a:lnTo>
                  <a:pt x="65550" y="31510"/>
                </a:lnTo>
                <a:lnTo>
                  <a:pt x="65550" y="31530"/>
                </a:lnTo>
                <a:lnTo>
                  <a:pt x="65530" y="31530"/>
                </a:lnTo>
                <a:lnTo>
                  <a:pt x="65530" y="31550"/>
                </a:lnTo>
                <a:lnTo>
                  <a:pt x="65510" y="31550"/>
                </a:lnTo>
                <a:lnTo>
                  <a:pt x="65510" y="31560"/>
                </a:lnTo>
                <a:lnTo>
                  <a:pt x="65500" y="31560"/>
                </a:lnTo>
                <a:lnTo>
                  <a:pt x="65500" y="31590"/>
                </a:lnTo>
                <a:lnTo>
                  <a:pt x="65480" y="31590"/>
                </a:lnTo>
                <a:lnTo>
                  <a:pt x="65480" y="31620"/>
                </a:lnTo>
                <a:lnTo>
                  <a:pt x="65470" y="31620"/>
                </a:lnTo>
                <a:lnTo>
                  <a:pt x="65470" y="31640"/>
                </a:lnTo>
                <a:lnTo>
                  <a:pt x="65480" y="31640"/>
                </a:lnTo>
                <a:lnTo>
                  <a:pt x="65480" y="31700"/>
                </a:lnTo>
                <a:lnTo>
                  <a:pt x="65500" y="31700"/>
                </a:lnTo>
                <a:lnTo>
                  <a:pt x="65500" y="31710"/>
                </a:lnTo>
                <a:lnTo>
                  <a:pt x="65540" y="31710"/>
                </a:lnTo>
                <a:lnTo>
                  <a:pt x="65540" y="31730"/>
                </a:lnTo>
                <a:lnTo>
                  <a:pt x="65550" y="31730"/>
                </a:lnTo>
                <a:lnTo>
                  <a:pt x="65550" y="31760"/>
                </a:lnTo>
                <a:lnTo>
                  <a:pt x="65570" y="31760"/>
                </a:lnTo>
                <a:lnTo>
                  <a:pt x="65570" y="31770"/>
                </a:lnTo>
                <a:lnTo>
                  <a:pt x="65580" y="31770"/>
                </a:lnTo>
                <a:lnTo>
                  <a:pt x="65580" y="31790"/>
                </a:lnTo>
                <a:lnTo>
                  <a:pt x="65590" y="31790"/>
                </a:lnTo>
                <a:lnTo>
                  <a:pt x="65590" y="31800"/>
                </a:lnTo>
                <a:lnTo>
                  <a:pt x="65610" y="31800"/>
                </a:lnTo>
                <a:lnTo>
                  <a:pt x="65610" y="31820"/>
                </a:lnTo>
                <a:lnTo>
                  <a:pt x="65620" y="31820"/>
                </a:lnTo>
                <a:lnTo>
                  <a:pt x="65620" y="31840"/>
                </a:lnTo>
                <a:lnTo>
                  <a:pt x="65650" y="31840"/>
                </a:lnTo>
                <a:lnTo>
                  <a:pt x="65650" y="31850"/>
                </a:lnTo>
                <a:lnTo>
                  <a:pt x="65680" y="31850"/>
                </a:lnTo>
                <a:lnTo>
                  <a:pt x="65680" y="31870"/>
                </a:lnTo>
                <a:lnTo>
                  <a:pt x="65730" y="31870"/>
                </a:lnTo>
                <a:lnTo>
                  <a:pt x="65730" y="31880"/>
                </a:lnTo>
                <a:lnTo>
                  <a:pt x="65760" y="31880"/>
                </a:lnTo>
                <a:lnTo>
                  <a:pt x="65760" y="31870"/>
                </a:lnTo>
                <a:lnTo>
                  <a:pt x="65910" y="31870"/>
                </a:lnTo>
                <a:lnTo>
                  <a:pt x="65910" y="31880"/>
                </a:lnTo>
                <a:lnTo>
                  <a:pt x="65920" y="31880"/>
                </a:lnTo>
                <a:lnTo>
                  <a:pt x="65920" y="31870"/>
                </a:lnTo>
                <a:lnTo>
                  <a:pt x="65940" y="31870"/>
                </a:lnTo>
                <a:lnTo>
                  <a:pt x="65940" y="31850"/>
                </a:lnTo>
                <a:lnTo>
                  <a:pt x="65950" y="31850"/>
                </a:lnTo>
                <a:lnTo>
                  <a:pt x="65950" y="31840"/>
                </a:lnTo>
                <a:lnTo>
                  <a:pt x="65960" y="31840"/>
                </a:lnTo>
                <a:lnTo>
                  <a:pt x="65960" y="31800"/>
                </a:lnTo>
                <a:lnTo>
                  <a:pt x="65980" y="31800"/>
                </a:lnTo>
                <a:lnTo>
                  <a:pt x="65980" y="31790"/>
                </a:lnTo>
                <a:lnTo>
                  <a:pt x="66020" y="31790"/>
                </a:lnTo>
                <a:lnTo>
                  <a:pt x="66020" y="31770"/>
                </a:lnTo>
                <a:lnTo>
                  <a:pt x="66030" y="31770"/>
                </a:lnTo>
                <a:lnTo>
                  <a:pt x="66030" y="31790"/>
                </a:lnTo>
                <a:lnTo>
                  <a:pt x="66060" y="31790"/>
                </a:lnTo>
                <a:lnTo>
                  <a:pt x="66060" y="31800"/>
                </a:lnTo>
                <a:lnTo>
                  <a:pt x="66070" y="31800"/>
                </a:lnTo>
                <a:lnTo>
                  <a:pt x="66070" y="31840"/>
                </a:lnTo>
                <a:lnTo>
                  <a:pt x="66060" y="31840"/>
                </a:lnTo>
                <a:lnTo>
                  <a:pt x="66060" y="31850"/>
                </a:lnTo>
                <a:lnTo>
                  <a:pt x="66050" y="31850"/>
                </a:lnTo>
                <a:lnTo>
                  <a:pt x="66050" y="31870"/>
                </a:lnTo>
                <a:lnTo>
                  <a:pt x="66030" y="31870"/>
                </a:lnTo>
                <a:lnTo>
                  <a:pt x="66030" y="31880"/>
                </a:lnTo>
                <a:lnTo>
                  <a:pt x="66020" y="31880"/>
                </a:lnTo>
                <a:lnTo>
                  <a:pt x="66020" y="31900"/>
                </a:lnTo>
                <a:lnTo>
                  <a:pt x="66030" y="31900"/>
                </a:lnTo>
                <a:lnTo>
                  <a:pt x="66030" y="31910"/>
                </a:lnTo>
                <a:lnTo>
                  <a:pt x="66050" y="31910"/>
                </a:lnTo>
                <a:lnTo>
                  <a:pt x="66050" y="31930"/>
                </a:lnTo>
                <a:lnTo>
                  <a:pt x="66060" y="31930"/>
                </a:lnTo>
                <a:lnTo>
                  <a:pt x="66060" y="31940"/>
                </a:lnTo>
                <a:lnTo>
                  <a:pt x="66070" y="31940"/>
                </a:lnTo>
                <a:lnTo>
                  <a:pt x="66070" y="31960"/>
                </a:lnTo>
                <a:lnTo>
                  <a:pt x="66130" y="31960"/>
                </a:lnTo>
                <a:lnTo>
                  <a:pt x="66130" y="31940"/>
                </a:lnTo>
                <a:lnTo>
                  <a:pt x="66140" y="31940"/>
                </a:lnTo>
                <a:lnTo>
                  <a:pt x="66140" y="31960"/>
                </a:lnTo>
                <a:lnTo>
                  <a:pt x="66200" y="31960"/>
                </a:lnTo>
                <a:lnTo>
                  <a:pt x="66200" y="31940"/>
                </a:lnTo>
                <a:lnTo>
                  <a:pt x="66210" y="31940"/>
                </a:lnTo>
                <a:lnTo>
                  <a:pt x="66210" y="31930"/>
                </a:lnTo>
                <a:lnTo>
                  <a:pt x="66240" y="31930"/>
                </a:lnTo>
                <a:lnTo>
                  <a:pt x="66240" y="31910"/>
                </a:lnTo>
                <a:lnTo>
                  <a:pt x="66460" y="31910"/>
                </a:lnTo>
                <a:lnTo>
                  <a:pt x="66460" y="31930"/>
                </a:lnTo>
                <a:lnTo>
                  <a:pt x="66470" y="31930"/>
                </a:lnTo>
                <a:lnTo>
                  <a:pt x="66470" y="31940"/>
                </a:lnTo>
                <a:lnTo>
                  <a:pt x="66490" y="31940"/>
                </a:lnTo>
                <a:lnTo>
                  <a:pt x="66490" y="31960"/>
                </a:lnTo>
                <a:lnTo>
                  <a:pt x="66500" y="31960"/>
                </a:lnTo>
                <a:lnTo>
                  <a:pt x="66500" y="31970"/>
                </a:lnTo>
                <a:lnTo>
                  <a:pt x="66530" y="31970"/>
                </a:lnTo>
                <a:lnTo>
                  <a:pt x="66530" y="31960"/>
                </a:lnTo>
                <a:lnTo>
                  <a:pt x="66540" y="31960"/>
                </a:lnTo>
                <a:lnTo>
                  <a:pt x="66540" y="31940"/>
                </a:lnTo>
                <a:lnTo>
                  <a:pt x="66560" y="31940"/>
                </a:lnTo>
                <a:lnTo>
                  <a:pt x="66560" y="31970"/>
                </a:lnTo>
                <a:lnTo>
                  <a:pt x="66570" y="31970"/>
                </a:lnTo>
                <a:lnTo>
                  <a:pt x="66570" y="31990"/>
                </a:lnTo>
                <a:lnTo>
                  <a:pt x="66580" y="31990"/>
                </a:lnTo>
                <a:lnTo>
                  <a:pt x="66580" y="32030"/>
                </a:lnTo>
                <a:lnTo>
                  <a:pt x="66570" y="32030"/>
                </a:lnTo>
                <a:lnTo>
                  <a:pt x="66570" y="32050"/>
                </a:lnTo>
                <a:lnTo>
                  <a:pt x="66560" y="32050"/>
                </a:lnTo>
                <a:lnTo>
                  <a:pt x="66560" y="32080"/>
                </a:lnTo>
                <a:lnTo>
                  <a:pt x="66570" y="32080"/>
                </a:lnTo>
                <a:lnTo>
                  <a:pt x="66570" y="32110"/>
                </a:lnTo>
                <a:lnTo>
                  <a:pt x="66580" y="32110"/>
                </a:lnTo>
                <a:lnTo>
                  <a:pt x="66580" y="32200"/>
                </a:lnTo>
                <a:lnTo>
                  <a:pt x="66600" y="32200"/>
                </a:lnTo>
                <a:lnTo>
                  <a:pt x="66600" y="32220"/>
                </a:lnTo>
                <a:lnTo>
                  <a:pt x="66610" y="32220"/>
                </a:lnTo>
                <a:lnTo>
                  <a:pt x="66610" y="32200"/>
                </a:lnTo>
                <a:lnTo>
                  <a:pt x="66620" y="32200"/>
                </a:lnTo>
                <a:lnTo>
                  <a:pt x="66620" y="32190"/>
                </a:lnTo>
                <a:lnTo>
                  <a:pt x="66650" y="32190"/>
                </a:lnTo>
                <a:lnTo>
                  <a:pt x="66650" y="32170"/>
                </a:lnTo>
                <a:lnTo>
                  <a:pt x="66660" y="32170"/>
                </a:lnTo>
                <a:lnTo>
                  <a:pt x="66660" y="32060"/>
                </a:lnTo>
                <a:lnTo>
                  <a:pt x="66680" y="32060"/>
                </a:lnTo>
                <a:lnTo>
                  <a:pt x="66680" y="32030"/>
                </a:lnTo>
                <a:lnTo>
                  <a:pt x="66690" y="32030"/>
                </a:lnTo>
                <a:lnTo>
                  <a:pt x="66690" y="32020"/>
                </a:lnTo>
                <a:lnTo>
                  <a:pt x="66720" y="32020"/>
                </a:lnTo>
                <a:lnTo>
                  <a:pt x="66720" y="32000"/>
                </a:lnTo>
                <a:lnTo>
                  <a:pt x="66840" y="32000"/>
                </a:lnTo>
                <a:lnTo>
                  <a:pt x="66840" y="32020"/>
                </a:lnTo>
                <a:lnTo>
                  <a:pt x="66860" y="32020"/>
                </a:lnTo>
                <a:lnTo>
                  <a:pt x="66860" y="32030"/>
                </a:lnTo>
                <a:lnTo>
                  <a:pt x="66870" y="32030"/>
                </a:lnTo>
                <a:lnTo>
                  <a:pt x="66870" y="32020"/>
                </a:lnTo>
                <a:lnTo>
                  <a:pt x="67020" y="32020"/>
                </a:lnTo>
                <a:lnTo>
                  <a:pt x="67020" y="32000"/>
                </a:lnTo>
                <a:lnTo>
                  <a:pt x="67040" y="32000"/>
                </a:lnTo>
                <a:lnTo>
                  <a:pt x="67040" y="31990"/>
                </a:lnTo>
                <a:lnTo>
                  <a:pt x="67090" y="31990"/>
                </a:lnTo>
                <a:lnTo>
                  <a:pt x="67090" y="32000"/>
                </a:lnTo>
                <a:lnTo>
                  <a:pt x="67160" y="32000"/>
                </a:lnTo>
                <a:lnTo>
                  <a:pt x="67160" y="32030"/>
                </a:lnTo>
                <a:lnTo>
                  <a:pt x="67210" y="32030"/>
                </a:lnTo>
                <a:lnTo>
                  <a:pt x="67210" y="32060"/>
                </a:lnTo>
                <a:lnTo>
                  <a:pt x="67230" y="32060"/>
                </a:lnTo>
                <a:lnTo>
                  <a:pt x="67230" y="32090"/>
                </a:lnTo>
                <a:lnTo>
                  <a:pt x="67210" y="32090"/>
                </a:lnTo>
                <a:lnTo>
                  <a:pt x="67210" y="32160"/>
                </a:lnTo>
                <a:lnTo>
                  <a:pt x="67200" y="32160"/>
                </a:lnTo>
                <a:lnTo>
                  <a:pt x="67200" y="32260"/>
                </a:lnTo>
                <a:lnTo>
                  <a:pt x="67190" y="32260"/>
                </a:lnTo>
                <a:lnTo>
                  <a:pt x="67190" y="32310"/>
                </a:lnTo>
                <a:lnTo>
                  <a:pt x="67170" y="32310"/>
                </a:lnTo>
                <a:lnTo>
                  <a:pt x="67170" y="32320"/>
                </a:lnTo>
                <a:lnTo>
                  <a:pt x="67160" y="32320"/>
                </a:lnTo>
                <a:lnTo>
                  <a:pt x="67160" y="32370"/>
                </a:lnTo>
                <a:lnTo>
                  <a:pt x="67150" y="32370"/>
                </a:lnTo>
                <a:lnTo>
                  <a:pt x="67150" y="32400"/>
                </a:lnTo>
                <a:lnTo>
                  <a:pt x="67130" y="32400"/>
                </a:lnTo>
                <a:lnTo>
                  <a:pt x="67130" y="32430"/>
                </a:lnTo>
                <a:lnTo>
                  <a:pt x="67120" y="32430"/>
                </a:lnTo>
                <a:lnTo>
                  <a:pt x="67120" y="32440"/>
                </a:lnTo>
                <a:lnTo>
                  <a:pt x="67090" y="32440"/>
                </a:lnTo>
                <a:lnTo>
                  <a:pt x="67090" y="32480"/>
                </a:lnTo>
                <a:lnTo>
                  <a:pt x="67040" y="32480"/>
                </a:lnTo>
                <a:lnTo>
                  <a:pt x="67040" y="32460"/>
                </a:lnTo>
                <a:lnTo>
                  <a:pt x="67020" y="32460"/>
                </a:lnTo>
                <a:lnTo>
                  <a:pt x="67020" y="32440"/>
                </a:lnTo>
                <a:lnTo>
                  <a:pt x="67010" y="32440"/>
                </a:lnTo>
                <a:lnTo>
                  <a:pt x="67010" y="32460"/>
                </a:lnTo>
                <a:lnTo>
                  <a:pt x="66930" y="32460"/>
                </a:lnTo>
                <a:lnTo>
                  <a:pt x="66930" y="32480"/>
                </a:lnTo>
                <a:lnTo>
                  <a:pt x="66910" y="32480"/>
                </a:lnTo>
                <a:lnTo>
                  <a:pt x="66910" y="32490"/>
                </a:lnTo>
                <a:lnTo>
                  <a:pt x="66900" y="32490"/>
                </a:lnTo>
                <a:lnTo>
                  <a:pt x="66900" y="32520"/>
                </a:lnTo>
                <a:lnTo>
                  <a:pt x="66880" y="32520"/>
                </a:lnTo>
                <a:lnTo>
                  <a:pt x="66880" y="32550"/>
                </a:lnTo>
                <a:lnTo>
                  <a:pt x="66870" y="32550"/>
                </a:lnTo>
                <a:lnTo>
                  <a:pt x="66870" y="32600"/>
                </a:lnTo>
                <a:lnTo>
                  <a:pt x="66840" y="32600"/>
                </a:lnTo>
                <a:lnTo>
                  <a:pt x="66840" y="32660"/>
                </a:lnTo>
                <a:lnTo>
                  <a:pt x="66830" y="32660"/>
                </a:lnTo>
                <a:lnTo>
                  <a:pt x="66830" y="32750"/>
                </a:lnTo>
                <a:lnTo>
                  <a:pt x="66840" y="32750"/>
                </a:lnTo>
                <a:lnTo>
                  <a:pt x="66840" y="32760"/>
                </a:lnTo>
                <a:lnTo>
                  <a:pt x="66860" y="32760"/>
                </a:lnTo>
                <a:lnTo>
                  <a:pt x="66860" y="32800"/>
                </a:lnTo>
                <a:lnTo>
                  <a:pt x="66870" y="32800"/>
                </a:lnTo>
                <a:lnTo>
                  <a:pt x="66870" y="32840"/>
                </a:lnTo>
                <a:lnTo>
                  <a:pt x="66880" y="32840"/>
                </a:lnTo>
                <a:lnTo>
                  <a:pt x="66880" y="32860"/>
                </a:lnTo>
                <a:lnTo>
                  <a:pt x="66900" y="32860"/>
                </a:lnTo>
                <a:lnTo>
                  <a:pt x="66900" y="32870"/>
                </a:lnTo>
                <a:lnTo>
                  <a:pt x="66970" y="32870"/>
                </a:lnTo>
                <a:lnTo>
                  <a:pt x="66970" y="32890"/>
                </a:lnTo>
                <a:lnTo>
                  <a:pt x="66990" y="32890"/>
                </a:lnTo>
                <a:lnTo>
                  <a:pt x="66990" y="32920"/>
                </a:lnTo>
                <a:lnTo>
                  <a:pt x="67020" y="32920"/>
                </a:lnTo>
                <a:lnTo>
                  <a:pt x="67020" y="32930"/>
                </a:lnTo>
                <a:lnTo>
                  <a:pt x="67050" y="32930"/>
                </a:lnTo>
                <a:lnTo>
                  <a:pt x="67050" y="32950"/>
                </a:lnTo>
                <a:lnTo>
                  <a:pt x="67060" y="32950"/>
                </a:lnTo>
                <a:lnTo>
                  <a:pt x="67060" y="32980"/>
                </a:lnTo>
                <a:lnTo>
                  <a:pt x="67050" y="32980"/>
                </a:lnTo>
                <a:lnTo>
                  <a:pt x="67050" y="33040"/>
                </a:lnTo>
                <a:lnTo>
                  <a:pt x="67040" y="33040"/>
                </a:lnTo>
                <a:lnTo>
                  <a:pt x="67040" y="33070"/>
                </a:lnTo>
                <a:lnTo>
                  <a:pt x="67020" y="33070"/>
                </a:lnTo>
                <a:lnTo>
                  <a:pt x="67020" y="33120"/>
                </a:lnTo>
                <a:lnTo>
                  <a:pt x="67040" y="33120"/>
                </a:lnTo>
                <a:lnTo>
                  <a:pt x="67040" y="33220"/>
                </a:lnTo>
                <a:lnTo>
                  <a:pt x="67050" y="33220"/>
                </a:lnTo>
                <a:lnTo>
                  <a:pt x="67050" y="33240"/>
                </a:lnTo>
                <a:lnTo>
                  <a:pt x="67060" y="33240"/>
                </a:lnTo>
                <a:lnTo>
                  <a:pt x="67060" y="33250"/>
                </a:lnTo>
                <a:lnTo>
                  <a:pt x="67120" y="33250"/>
                </a:lnTo>
                <a:lnTo>
                  <a:pt x="67120" y="33240"/>
                </a:lnTo>
                <a:lnTo>
                  <a:pt x="67160" y="33240"/>
                </a:lnTo>
                <a:lnTo>
                  <a:pt x="67160" y="33220"/>
                </a:lnTo>
                <a:lnTo>
                  <a:pt x="67170" y="33220"/>
                </a:lnTo>
                <a:lnTo>
                  <a:pt x="67170" y="33210"/>
                </a:lnTo>
                <a:lnTo>
                  <a:pt x="67190" y="33210"/>
                </a:lnTo>
                <a:lnTo>
                  <a:pt x="67190" y="33190"/>
                </a:lnTo>
                <a:lnTo>
                  <a:pt x="67200" y="33190"/>
                </a:lnTo>
                <a:lnTo>
                  <a:pt x="67200" y="33180"/>
                </a:lnTo>
                <a:lnTo>
                  <a:pt x="67210" y="33180"/>
                </a:lnTo>
                <a:lnTo>
                  <a:pt x="67210" y="33160"/>
                </a:lnTo>
                <a:lnTo>
                  <a:pt x="67240" y="33160"/>
                </a:lnTo>
                <a:lnTo>
                  <a:pt x="67240" y="33150"/>
                </a:lnTo>
                <a:lnTo>
                  <a:pt x="67280" y="33150"/>
                </a:lnTo>
                <a:lnTo>
                  <a:pt x="67280" y="33160"/>
                </a:lnTo>
                <a:lnTo>
                  <a:pt x="67300" y="33160"/>
                </a:lnTo>
                <a:lnTo>
                  <a:pt x="67300" y="33180"/>
                </a:lnTo>
                <a:lnTo>
                  <a:pt x="67350" y="33180"/>
                </a:lnTo>
                <a:lnTo>
                  <a:pt x="67350" y="33190"/>
                </a:lnTo>
                <a:lnTo>
                  <a:pt x="67380" y="33190"/>
                </a:lnTo>
                <a:lnTo>
                  <a:pt x="67380" y="33210"/>
                </a:lnTo>
                <a:lnTo>
                  <a:pt x="67430" y="33210"/>
                </a:lnTo>
                <a:lnTo>
                  <a:pt x="67430" y="33190"/>
                </a:lnTo>
                <a:lnTo>
                  <a:pt x="67460" y="33190"/>
                </a:lnTo>
                <a:lnTo>
                  <a:pt x="67460" y="33180"/>
                </a:lnTo>
                <a:lnTo>
                  <a:pt x="67480" y="33180"/>
                </a:lnTo>
                <a:lnTo>
                  <a:pt x="67480" y="33190"/>
                </a:lnTo>
                <a:lnTo>
                  <a:pt x="67490" y="33190"/>
                </a:lnTo>
                <a:lnTo>
                  <a:pt x="67490" y="33180"/>
                </a:lnTo>
                <a:lnTo>
                  <a:pt x="67500" y="33180"/>
                </a:lnTo>
                <a:lnTo>
                  <a:pt x="67500" y="33300"/>
                </a:lnTo>
                <a:lnTo>
                  <a:pt x="67490" y="33300"/>
                </a:lnTo>
                <a:lnTo>
                  <a:pt x="67490" y="33310"/>
                </a:lnTo>
                <a:lnTo>
                  <a:pt x="67500" y="33310"/>
                </a:lnTo>
                <a:lnTo>
                  <a:pt x="67500" y="33330"/>
                </a:lnTo>
                <a:lnTo>
                  <a:pt x="67610" y="33330"/>
                </a:lnTo>
                <a:lnTo>
                  <a:pt x="67610" y="33310"/>
                </a:lnTo>
                <a:lnTo>
                  <a:pt x="67630" y="33310"/>
                </a:lnTo>
                <a:lnTo>
                  <a:pt x="67630" y="33300"/>
                </a:lnTo>
                <a:lnTo>
                  <a:pt x="67640" y="33300"/>
                </a:lnTo>
                <a:lnTo>
                  <a:pt x="67640" y="33280"/>
                </a:lnTo>
                <a:lnTo>
                  <a:pt x="67650" y="33280"/>
                </a:lnTo>
                <a:lnTo>
                  <a:pt x="67650" y="33250"/>
                </a:lnTo>
                <a:lnTo>
                  <a:pt x="67680" y="33250"/>
                </a:lnTo>
                <a:lnTo>
                  <a:pt x="67680" y="33240"/>
                </a:lnTo>
                <a:lnTo>
                  <a:pt x="67720" y="33240"/>
                </a:lnTo>
                <a:lnTo>
                  <a:pt x="67720" y="33250"/>
                </a:lnTo>
                <a:lnTo>
                  <a:pt x="67740" y="33250"/>
                </a:lnTo>
                <a:lnTo>
                  <a:pt x="67740" y="33270"/>
                </a:lnTo>
                <a:lnTo>
                  <a:pt x="67750" y="33270"/>
                </a:lnTo>
                <a:lnTo>
                  <a:pt x="67750" y="33280"/>
                </a:lnTo>
                <a:lnTo>
                  <a:pt x="67760" y="33280"/>
                </a:lnTo>
                <a:lnTo>
                  <a:pt x="67760" y="33310"/>
                </a:lnTo>
                <a:lnTo>
                  <a:pt x="67750" y="33310"/>
                </a:lnTo>
                <a:lnTo>
                  <a:pt x="67750" y="33330"/>
                </a:lnTo>
                <a:lnTo>
                  <a:pt x="67760" y="33330"/>
                </a:lnTo>
                <a:lnTo>
                  <a:pt x="67760" y="33340"/>
                </a:lnTo>
                <a:lnTo>
                  <a:pt x="67790" y="33340"/>
                </a:lnTo>
                <a:lnTo>
                  <a:pt x="67790" y="33360"/>
                </a:lnTo>
                <a:lnTo>
                  <a:pt x="67860" y="33360"/>
                </a:lnTo>
                <a:lnTo>
                  <a:pt x="67860" y="33340"/>
                </a:lnTo>
                <a:lnTo>
                  <a:pt x="67910" y="33340"/>
                </a:lnTo>
                <a:lnTo>
                  <a:pt x="67910" y="33360"/>
                </a:lnTo>
                <a:lnTo>
                  <a:pt x="67930" y="33360"/>
                </a:lnTo>
                <a:lnTo>
                  <a:pt x="67930" y="33370"/>
                </a:lnTo>
                <a:lnTo>
                  <a:pt x="67960" y="33370"/>
                </a:lnTo>
                <a:lnTo>
                  <a:pt x="67960" y="33470"/>
                </a:lnTo>
                <a:lnTo>
                  <a:pt x="67940" y="33470"/>
                </a:lnTo>
                <a:lnTo>
                  <a:pt x="67940" y="33480"/>
                </a:lnTo>
                <a:lnTo>
                  <a:pt x="67930" y="33480"/>
                </a:lnTo>
                <a:lnTo>
                  <a:pt x="67930" y="33510"/>
                </a:lnTo>
                <a:lnTo>
                  <a:pt x="67940" y="33510"/>
                </a:lnTo>
                <a:lnTo>
                  <a:pt x="67940" y="33530"/>
                </a:lnTo>
                <a:lnTo>
                  <a:pt x="67960" y="33530"/>
                </a:lnTo>
                <a:lnTo>
                  <a:pt x="67960" y="33540"/>
                </a:lnTo>
                <a:lnTo>
                  <a:pt x="67940" y="33540"/>
                </a:lnTo>
                <a:lnTo>
                  <a:pt x="67940" y="33590"/>
                </a:lnTo>
                <a:lnTo>
                  <a:pt x="67930" y="33590"/>
                </a:lnTo>
                <a:lnTo>
                  <a:pt x="67930" y="33620"/>
                </a:lnTo>
                <a:lnTo>
                  <a:pt x="67900" y="33620"/>
                </a:lnTo>
                <a:lnTo>
                  <a:pt x="67900" y="33600"/>
                </a:lnTo>
                <a:lnTo>
                  <a:pt x="67890" y="33600"/>
                </a:lnTo>
                <a:lnTo>
                  <a:pt x="67890" y="33620"/>
                </a:lnTo>
                <a:lnTo>
                  <a:pt x="67870" y="33620"/>
                </a:lnTo>
                <a:lnTo>
                  <a:pt x="67870" y="33650"/>
                </a:lnTo>
                <a:lnTo>
                  <a:pt x="67860" y="33650"/>
                </a:lnTo>
                <a:lnTo>
                  <a:pt x="67860" y="33660"/>
                </a:lnTo>
                <a:lnTo>
                  <a:pt x="67850" y="33660"/>
                </a:lnTo>
                <a:lnTo>
                  <a:pt x="67850" y="33690"/>
                </a:lnTo>
                <a:lnTo>
                  <a:pt x="67830" y="33690"/>
                </a:lnTo>
                <a:lnTo>
                  <a:pt x="67830" y="33740"/>
                </a:lnTo>
                <a:lnTo>
                  <a:pt x="67800" y="33740"/>
                </a:lnTo>
                <a:lnTo>
                  <a:pt x="67800" y="33750"/>
                </a:lnTo>
                <a:lnTo>
                  <a:pt x="67790" y="33750"/>
                </a:lnTo>
                <a:lnTo>
                  <a:pt x="67790" y="33790"/>
                </a:lnTo>
                <a:lnTo>
                  <a:pt x="67780" y="33790"/>
                </a:lnTo>
                <a:lnTo>
                  <a:pt x="67780" y="33820"/>
                </a:lnTo>
                <a:lnTo>
                  <a:pt x="67760" y="33820"/>
                </a:lnTo>
                <a:lnTo>
                  <a:pt x="67760" y="33940"/>
                </a:lnTo>
                <a:lnTo>
                  <a:pt x="67780" y="33940"/>
                </a:lnTo>
                <a:lnTo>
                  <a:pt x="67780" y="33950"/>
                </a:lnTo>
                <a:lnTo>
                  <a:pt x="67790" y="33950"/>
                </a:lnTo>
                <a:lnTo>
                  <a:pt x="67790" y="33940"/>
                </a:lnTo>
                <a:lnTo>
                  <a:pt x="67800" y="33940"/>
                </a:lnTo>
                <a:lnTo>
                  <a:pt x="67800" y="33950"/>
                </a:lnTo>
                <a:lnTo>
                  <a:pt x="67820" y="33950"/>
                </a:lnTo>
                <a:lnTo>
                  <a:pt x="67820" y="33980"/>
                </a:lnTo>
                <a:lnTo>
                  <a:pt x="67800" y="33980"/>
                </a:lnTo>
                <a:lnTo>
                  <a:pt x="67800" y="34010"/>
                </a:lnTo>
                <a:lnTo>
                  <a:pt x="67790" y="34010"/>
                </a:lnTo>
                <a:lnTo>
                  <a:pt x="67790" y="34030"/>
                </a:lnTo>
                <a:lnTo>
                  <a:pt x="67780" y="34030"/>
                </a:lnTo>
                <a:lnTo>
                  <a:pt x="67780" y="34040"/>
                </a:lnTo>
                <a:lnTo>
                  <a:pt x="67760" y="34040"/>
                </a:lnTo>
                <a:lnTo>
                  <a:pt x="67760" y="34060"/>
                </a:lnTo>
                <a:lnTo>
                  <a:pt x="67780" y="34060"/>
                </a:lnTo>
                <a:lnTo>
                  <a:pt x="67780" y="34070"/>
                </a:lnTo>
                <a:lnTo>
                  <a:pt x="67760" y="34070"/>
                </a:lnTo>
                <a:lnTo>
                  <a:pt x="67760" y="34090"/>
                </a:lnTo>
                <a:lnTo>
                  <a:pt x="67780" y="34090"/>
                </a:lnTo>
                <a:lnTo>
                  <a:pt x="67780" y="34110"/>
                </a:lnTo>
                <a:lnTo>
                  <a:pt x="67800" y="34110"/>
                </a:lnTo>
                <a:lnTo>
                  <a:pt x="67800" y="34120"/>
                </a:lnTo>
                <a:lnTo>
                  <a:pt x="67820" y="34120"/>
                </a:lnTo>
                <a:lnTo>
                  <a:pt x="67820" y="34140"/>
                </a:lnTo>
                <a:lnTo>
                  <a:pt x="67800" y="34140"/>
                </a:lnTo>
                <a:lnTo>
                  <a:pt x="67800" y="34150"/>
                </a:lnTo>
                <a:lnTo>
                  <a:pt x="67790" y="34150"/>
                </a:lnTo>
                <a:lnTo>
                  <a:pt x="67790" y="34210"/>
                </a:lnTo>
                <a:lnTo>
                  <a:pt x="67800" y="34210"/>
                </a:lnTo>
                <a:lnTo>
                  <a:pt x="67800" y="34230"/>
                </a:lnTo>
                <a:lnTo>
                  <a:pt x="67830" y="34230"/>
                </a:lnTo>
                <a:lnTo>
                  <a:pt x="67830" y="34300"/>
                </a:lnTo>
                <a:lnTo>
                  <a:pt x="67850" y="34300"/>
                </a:lnTo>
                <a:lnTo>
                  <a:pt x="67850" y="34330"/>
                </a:lnTo>
                <a:lnTo>
                  <a:pt x="67860" y="34330"/>
                </a:lnTo>
                <a:lnTo>
                  <a:pt x="67860" y="34410"/>
                </a:lnTo>
                <a:lnTo>
                  <a:pt x="67850" y="34410"/>
                </a:lnTo>
                <a:lnTo>
                  <a:pt x="67850" y="34430"/>
                </a:lnTo>
                <a:lnTo>
                  <a:pt x="67830" y="34430"/>
                </a:lnTo>
                <a:lnTo>
                  <a:pt x="67830" y="34440"/>
                </a:lnTo>
                <a:lnTo>
                  <a:pt x="67820" y="34440"/>
                </a:lnTo>
                <a:lnTo>
                  <a:pt x="67820" y="34460"/>
                </a:lnTo>
                <a:lnTo>
                  <a:pt x="67800" y="34460"/>
                </a:lnTo>
                <a:lnTo>
                  <a:pt x="67800" y="34490"/>
                </a:lnTo>
                <a:lnTo>
                  <a:pt x="67820" y="34490"/>
                </a:lnTo>
                <a:lnTo>
                  <a:pt x="67820" y="34500"/>
                </a:lnTo>
                <a:lnTo>
                  <a:pt x="67830" y="34500"/>
                </a:lnTo>
                <a:lnTo>
                  <a:pt x="67830" y="34530"/>
                </a:lnTo>
                <a:lnTo>
                  <a:pt x="67850" y="34530"/>
                </a:lnTo>
                <a:lnTo>
                  <a:pt x="67850" y="34550"/>
                </a:lnTo>
                <a:lnTo>
                  <a:pt x="67830" y="34550"/>
                </a:lnTo>
                <a:lnTo>
                  <a:pt x="67830" y="34560"/>
                </a:lnTo>
                <a:lnTo>
                  <a:pt x="67820" y="34560"/>
                </a:lnTo>
                <a:lnTo>
                  <a:pt x="67820" y="34580"/>
                </a:lnTo>
                <a:lnTo>
                  <a:pt x="67800" y="34580"/>
                </a:lnTo>
                <a:lnTo>
                  <a:pt x="67800" y="34590"/>
                </a:lnTo>
                <a:lnTo>
                  <a:pt x="67790" y="34590"/>
                </a:lnTo>
                <a:lnTo>
                  <a:pt x="67790" y="34620"/>
                </a:lnTo>
                <a:lnTo>
                  <a:pt x="67780" y="34620"/>
                </a:lnTo>
                <a:lnTo>
                  <a:pt x="67780" y="34650"/>
                </a:lnTo>
                <a:lnTo>
                  <a:pt x="67760" y="34650"/>
                </a:lnTo>
                <a:lnTo>
                  <a:pt x="67760" y="34670"/>
                </a:lnTo>
                <a:lnTo>
                  <a:pt x="67740" y="34670"/>
                </a:lnTo>
                <a:lnTo>
                  <a:pt x="67740" y="34680"/>
                </a:lnTo>
                <a:lnTo>
                  <a:pt x="67720" y="34680"/>
                </a:lnTo>
                <a:lnTo>
                  <a:pt x="67720" y="34700"/>
                </a:lnTo>
                <a:lnTo>
                  <a:pt x="67710" y="34700"/>
                </a:lnTo>
                <a:lnTo>
                  <a:pt x="67710" y="34730"/>
                </a:lnTo>
                <a:lnTo>
                  <a:pt x="67680" y="34730"/>
                </a:lnTo>
                <a:lnTo>
                  <a:pt x="67680" y="34750"/>
                </a:lnTo>
                <a:lnTo>
                  <a:pt x="67670" y="34750"/>
                </a:lnTo>
                <a:lnTo>
                  <a:pt x="67670" y="34730"/>
                </a:lnTo>
                <a:lnTo>
                  <a:pt x="67650" y="34730"/>
                </a:lnTo>
                <a:lnTo>
                  <a:pt x="67650" y="34750"/>
                </a:lnTo>
                <a:lnTo>
                  <a:pt x="67640" y="34750"/>
                </a:lnTo>
                <a:lnTo>
                  <a:pt x="67640" y="34760"/>
                </a:lnTo>
                <a:lnTo>
                  <a:pt x="67610" y="34760"/>
                </a:lnTo>
                <a:lnTo>
                  <a:pt x="67610" y="34780"/>
                </a:lnTo>
                <a:lnTo>
                  <a:pt x="67600" y="34780"/>
                </a:lnTo>
                <a:lnTo>
                  <a:pt x="67600" y="34810"/>
                </a:lnTo>
                <a:lnTo>
                  <a:pt x="67610" y="34810"/>
                </a:lnTo>
                <a:lnTo>
                  <a:pt x="67610" y="34860"/>
                </a:lnTo>
                <a:close/>
                <a:moveTo>
                  <a:pt x="69860" y="27640"/>
                </a:moveTo>
                <a:lnTo>
                  <a:pt x="69860" y="27660"/>
                </a:lnTo>
                <a:lnTo>
                  <a:pt x="69930" y="27660"/>
                </a:lnTo>
                <a:lnTo>
                  <a:pt x="69930" y="27670"/>
                </a:lnTo>
                <a:lnTo>
                  <a:pt x="69950" y="27670"/>
                </a:lnTo>
                <a:lnTo>
                  <a:pt x="69950" y="27700"/>
                </a:lnTo>
                <a:lnTo>
                  <a:pt x="69930" y="27700"/>
                </a:lnTo>
                <a:lnTo>
                  <a:pt x="69930" y="27720"/>
                </a:lnTo>
                <a:lnTo>
                  <a:pt x="69890" y="27720"/>
                </a:lnTo>
                <a:lnTo>
                  <a:pt x="69890" y="27730"/>
                </a:lnTo>
                <a:lnTo>
                  <a:pt x="69860" y="27730"/>
                </a:lnTo>
                <a:lnTo>
                  <a:pt x="69860" y="27750"/>
                </a:lnTo>
                <a:lnTo>
                  <a:pt x="69850" y="27750"/>
                </a:lnTo>
                <a:lnTo>
                  <a:pt x="69850" y="27760"/>
                </a:lnTo>
                <a:lnTo>
                  <a:pt x="69840" y="27760"/>
                </a:lnTo>
                <a:lnTo>
                  <a:pt x="69840" y="27780"/>
                </a:lnTo>
                <a:lnTo>
                  <a:pt x="69820" y="27780"/>
                </a:lnTo>
                <a:lnTo>
                  <a:pt x="69820" y="27800"/>
                </a:lnTo>
                <a:lnTo>
                  <a:pt x="69800" y="27800"/>
                </a:lnTo>
                <a:lnTo>
                  <a:pt x="69800" y="27810"/>
                </a:lnTo>
                <a:lnTo>
                  <a:pt x="69770" y="27810"/>
                </a:lnTo>
                <a:lnTo>
                  <a:pt x="69770" y="27830"/>
                </a:lnTo>
                <a:lnTo>
                  <a:pt x="69750" y="27830"/>
                </a:lnTo>
                <a:lnTo>
                  <a:pt x="69750" y="27840"/>
                </a:lnTo>
                <a:lnTo>
                  <a:pt x="69730" y="27840"/>
                </a:lnTo>
                <a:lnTo>
                  <a:pt x="69730" y="27860"/>
                </a:lnTo>
                <a:lnTo>
                  <a:pt x="69710" y="27860"/>
                </a:lnTo>
                <a:lnTo>
                  <a:pt x="69710" y="27890"/>
                </a:lnTo>
                <a:lnTo>
                  <a:pt x="69700" y="27890"/>
                </a:lnTo>
                <a:lnTo>
                  <a:pt x="69700" y="27900"/>
                </a:lnTo>
                <a:lnTo>
                  <a:pt x="69690" y="27900"/>
                </a:lnTo>
                <a:lnTo>
                  <a:pt x="69690" y="27920"/>
                </a:lnTo>
                <a:lnTo>
                  <a:pt x="69670" y="27920"/>
                </a:lnTo>
                <a:lnTo>
                  <a:pt x="69670" y="27930"/>
                </a:lnTo>
                <a:lnTo>
                  <a:pt x="69660" y="27930"/>
                </a:lnTo>
                <a:lnTo>
                  <a:pt x="69660" y="27950"/>
                </a:lnTo>
                <a:lnTo>
                  <a:pt x="69650" y="27950"/>
                </a:lnTo>
                <a:lnTo>
                  <a:pt x="69650" y="27960"/>
                </a:lnTo>
                <a:lnTo>
                  <a:pt x="69630" y="27960"/>
                </a:lnTo>
                <a:lnTo>
                  <a:pt x="69630" y="27980"/>
                </a:lnTo>
                <a:lnTo>
                  <a:pt x="69620" y="27980"/>
                </a:lnTo>
                <a:lnTo>
                  <a:pt x="69620" y="27990"/>
                </a:lnTo>
                <a:lnTo>
                  <a:pt x="69590" y="27990"/>
                </a:lnTo>
                <a:lnTo>
                  <a:pt x="69590" y="28010"/>
                </a:lnTo>
                <a:lnTo>
                  <a:pt x="69560" y="28010"/>
                </a:lnTo>
                <a:lnTo>
                  <a:pt x="69560" y="28020"/>
                </a:lnTo>
                <a:lnTo>
                  <a:pt x="69540" y="28020"/>
                </a:lnTo>
                <a:lnTo>
                  <a:pt x="69540" y="28040"/>
                </a:lnTo>
                <a:lnTo>
                  <a:pt x="69510" y="28040"/>
                </a:lnTo>
                <a:lnTo>
                  <a:pt x="69510" y="28050"/>
                </a:lnTo>
                <a:lnTo>
                  <a:pt x="69490" y="28050"/>
                </a:lnTo>
                <a:lnTo>
                  <a:pt x="69490" y="28070"/>
                </a:lnTo>
                <a:lnTo>
                  <a:pt x="69470" y="28070"/>
                </a:lnTo>
                <a:lnTo>
                  <a:pt x="69470" y="28090"/>
                </a:lnTo>
                <a:lnTo>
                  <a:pt x="69440" y="28090"/>
                </a:lnTo>
                <a:lnTo>
                  <a:pt x="69440" y="28100"/>
                </a:lnTo>
                <a:lnTo>
                  <a:pt x="69410" y="28100"/>
                </a:lnTo>
                <a:lnTo>
                  <a:pt x="69410" y="28120"/>
                </a:lnTo>
                <a:lnTo>
                  <a:pt x="69370" y="28120"/>
                </a:lnTo>
                <a:lnTo>
                  <a:pt x="69370" y="28130"/>
                </a:lnTo>
                <a:lnTo>
                  <a:pt x="69320" y="28130"/>
                </a:lnTo>
                <a:lnTo>
                  <a:pt x="69320" y="28070"/>
                </a:lnTo>
                <a:lnTo>
                  <a:pt x="69330" y="28070"/>
                </a:lnTo>
                <a:lnTo>
                  <a:pt x="69330" y="27980"/>
                </a:lnTo>
                <a:lnTo>
                  <a:pt x="69380" y="27980"/>
                </a:lnTo>
                <a:lnTo>
                  <a:pt x="69380" y="27990"/>
                </a:lnTo>
                <a:lnTo>
                  <a:pt x="69540" y="27990"/>
                </a:lnTo>
                <a:lnTo>
                  <a:pt x="69540" y="27980"/>
                </a:lnTo>
                <a:lnTo>
                  <a:pt x="69550" y="27980"/>
                </a:lnTo>
                <a:lnTo>
                  <a:pt x="69550" y="27930"/>
                </a:lnTo>
                <a:lnTo>
                  <a:pt x="69560" y="27930"/>
                </a:lnTo>
                <a:lnTo>
                  <a:pt x="69560" y="27920"/>
                </a:lnTo>
                <a:lnTo>
                  <a:pt x="69600" y="27920"/>
                </a:lnTo>
                <a:lnTo>
                  <a:pt x="69600" y="27900"/>
                </a:lnTo>
                <a:lnTo>
                  <a:pt x="69620" y="27900"/>
                </a:lnTo>
                <a:lnTo>
                  <a:pt x="69620" y="27860"/>
                </a:lnTo>
                <a:lnTo>
                  <a:pt x="69630" y="27860"/>
                </a:lnTo>
                <a:lnTo>
                  <a:pt x="69630" y="27830"/>
                </a:lnTo>
                <a:lnTo>
                  <a:pt x="69650" y="27830"/>
                </a:lnTo>
                <a:lnTo>
                  <a:pt x="69650" y="27810"/>
                </a:lnTo>
                <a:lnTo>
                  <a:pt x="69670" y="27810"/>
                </a:lnTo>
                <a:lnTo>
                  <a:pt x="69670" y="27780"/>
                </a:lnTo>
                <a:lnTo>
                  <a:pt x="69690" y="27780"/>
                </a:lnTo>
                <a:lnTo>
                  <a:pt x="69690" y="27760"/>
                </a:lnTo>
                <a:lnTo>
                  <a:pt x="69700" y="27760"/>
                </a:lnTo>
                <a:lnTo>
                  <a:pt x="69700" y="27730"/>
                </a:lnTo>
                <a:lnTo>
                  <a:pt x="69730" y="27730"/>
                </a:lnTo>
                <a:lnTo>
                  <a:pt x="69730" y="27700"/>
                </a:lnTo>
                <a:lnTo>
                  <a:pt x="69740" y="27700"/>
                </a:lnTo>
                <a:lnTo>
                  <a:pt x="69740" y="27670"/>
                </a:lnTo>
                <a:lnTo>
                  <a:pt x="69810" y="27670"/>
                </a:lnTo>
                <a:lnTo>
                  <a:pt x="69810" y="27660"/>
                </a:lnTo>
                <a:lnTo>
                  <a:pt x="69840" y="27660"/>
                </a:lnTo>
                <a:lnTo>
                  <a:pt x="69840" y="27640"/>
                </a:lnTo>
                <a:lnTo>
                  <a:pt x="69860" y="27640"/>
                </a:lnTo>
                <a:close/>
                <a:moveTo>
                  <a:pt x="68890" y="27720"/>
                </a:moveTo>
                <a:lnTo>
                  <a:pt x="68890" y="27730"/>
                </a:lnTo>
                <a:lnTo>
                  <a:pt x="68900" y="27730"/>
                </a:lnTo>
                <a:lnTo>
                  <a:pt x="68900" y="27750"/>
                </a:lnTo>
                <a:lnTo>
                  <a:pt x="68890" y="27750"/>
                </a:lnTo>
                <a:lnTo>
                  <a:pt x="68890" y="27860"/>
                </a:lnTo>
                <a:lnTo>
                  <a:pt x="68880" y="27860"/>
                </a:lnTo>
                <a:lnTo>
                  <a:pt x="68880" y="27920"/>
                </a:lnTo>
                <a:lnTo>
                  <a:pt x="68860" y="27920"/>
                </a:lnTo>
                <a:lnTo>
                  <a:pt x="68860" y="27930"/>
                </a:lnTo>
                <a:lnTo>
                  <a:pt x="68850" y="27930"/>
                </a:lnTo>
                <a:lnTo>
                  <a:pt x="68850" y="27950"/>
                </a:lnTo>
                <a:lnTo>
                  <a:pt x="68830" y="27950"/>
                </a:lnTo>
                <a:lnTo>
                  <a:pt x="68830" y="27960"/>
                </a:lnTo>
                <a:lnTo>
                  <a:pt x="68820" y="27960"/>
                </a:lnTo>
                <a:lnTo>
                  <a:pt x="68820" y="27950"/>
                </a:lnTo>
                <a:lnTo>
                  <a:pt x="68790" y="27950"/>
                </a:lnTo>
                <a:lnTo>
                  <a:pt x="68790" y="27930"/>
                </a:lnTo>
                <a:lnTo>
                  <a:pt x="68780" y="27930"/>
                </a:lnTo>
                <a:lnTo>
                  <a:pt x="68780" y="27860"/>
                </a:lnTo>
                <a:lnTo>
                  <a:pt x="68770" y="27860"/>
                </a:lnTo>
                <a:lnTo>
                  <a:pt x="68770" y="27780"/>
                </a:lnTo>
                <a:lnTo>
                  <a:pt x="68780" y="27780"/>
                </a:lnTo>
                <a:lnTo>
                  <a:pt x="68780" y="27760"/>
                </a:lnTo>
                <a:lnTo>
                  <a:pt x="68790" y="27760"/>
                </a:lnTo>
                <a:lnTo>
                  <a:pt x="68790" y="27750"/>
                </a:lnTo>
                <a:lnTo>
                  <a:pt x="68810" y="27750"/>
                </a:lnTo>
                <a:lnTo>
                  <a:pt x="68810" y="27730"/>
                </a:lnTo>
                <a:lnTo>
                  <a:pt x="68830" y="27730"/>
                </a:lnTo>
                <a:lnTo>
                  <a:pt x="68830" y="27720"/>
                </a:lnTo>
                <a:lnTo>
                  <a:pt x="68890" y="27720"/>
                </a:lnTo>
                <a:close/>
                <a:moveTo>
                  <a:pt x="68940" y="27990"/>
                </a:moveTo>
                <a:lnTo>
                  <a:pt x="68940" y="28010"/>
                </a:lnTo>
                <a:lnTo>
                  <a:pt x="68960" y="28010"/>
                </a:lnTo>
                <a:lnTo>
                  <a:pt x="68960" y="28020"/>
                </a:lnTo>
                <a:lnTo>
                  <a:pt x="68940" y="28020"/>
                </a:lnTo>
                <a:lnTo>
                  <a:pt x="68940" y="28050"/>
                </a:lnTo>
                <a:lnTo>
                  <a:pt x="68930" y="28050"/>
                </a:lnTo>
                <a:lnTo>
                  <a:pt x="68930" y="28070"/>
                </a:lnTo>
                <a:lnTo>
                  <a:pt x="68920" y="28070"/>
                </a:lnTo>
                <a:lnTo>
                  <a:pt x="68920" y="28090"/>
                </a:lnTo>
                <a:lnTo>
                  <a:pt x="68900" y="28090"/>
                </a:lnTo>
                <a:lnTo>
                  <a:pt x="68900" y="28100"/>
                </a:lnTo>
                <a:lnTo>
                  <a:pt x="68890" y="28100"/>
                </a:lnTo>
                <a:lnTo>
                  <a:pt x="68890" y="28180"/>
                </a:lnTo>
                <a:lnTo>
                  <a:pt x="68900" y="28180"/>
                </a:lnTo>
                <a:lnTo>
                  <a:pt x="68900" y="28190"/>
                </a:lnTo>
                <a:lnTo>
                  <a:pt x="68920" y="28190"/>
                </a:lnTo>
                <a:lnTo>
                  <a:pt x="68920" y="28210"/>
                </a:lnTo>
                <a:lnTo>
                  <a:pt x="68820" y="28210"/>
                </a:lnTo>
                <a:lnTo>
                  <a:pt x="68820" y="28160"/>
                </a:lnTo>
                <a:lnTo>
                  <a:pt x="68830" y="28160"/>
                </a:lnTo>
                <a:lnTo>
                  <a:pt x="68830" y="28050"/>
                </a:lnTo>
                <a:lnTo>
                  <a:pt x="68860" y="28050"/>
                </a:lnTo>
                <a:lnTo>
                  <a:pt x="68860" y="28040"/>
                </a:lnTo>
                <a:lnTo>
                  <a:pt x="68890" y="28040"/>
                </a:lnTo>
                <a:lnTo>
                  <a:pt x="68890" y="28020"/>
                </a:lnTo>
                <a:lnTo>
                  <a:pt x="68900" y="28020"/>
                </a:lnTo>
                <a:lnTo>
                  <a:pt x="68900" y="28010"/>
                </a:lnTo>
                <a:lnTo>
                  <a:pt x="68920" y="28010"/>
                </a:lnTo>
                <a:lnTo>
                  <a:pt x="68920" y="27990"/>
                </a:lnTo>
                <a:lnTo>
                  <a:pt x="68940" y="27990"/>
                </a:lnTo>
                <a:close/>
                <a:moveTo>
                  <a:pt x="68700" y="28830"/>
                </a:moveTo>
                <a:lnTo>
                  <a:pt x="68700" y="28860"/>
                </a:lnTo>
                <a:lnTo>
                  <a:pt x="68710" y="28860"/>
                </a:lnTo>
                <a:lnTo>
                  <a:pt x="68710" y="28910"/>
                </a:lnTo>
                <a:lnTo>
                  <a:pt x="68730" y="28910"/>
                </a:lnTo>
                <a:lnTo>
                  <a:pt x="68730" y="28920"/>
                </a:lnTo>
                <a:lnTo>
                  <a:pt x="68740" y="28920"/>
                </a:lnTo>
                <a:lnTo>
                  <a:pt x="68740" y="28940"/>
                </a:lnTo>
                <a:lnTo>
                  <a:pt x="68750" y="28940"/>
                </a:lnTo>
                <a:lnTo>
                  <a:pt x="68750" y="28980"/>
                </a:lnTo>
                <a:lnTo>
                  <a:pt x="68730" y="28980"/>
                </a:lnTo>
                <a:lnTo>
                  <a:pt x="68730" y="29000"/>
                </a:lnTo>
                <a:lnTo>
                  <a:pt x="68680" y="29000"/>
                </a:lnTo>
                <a:lnTo>
                  <a:pt x="68680" y="28970"/>
                </a:lnTo>
                <a:lnTo>
                  <a:pt x="68670" y="28970"/>
                </a:lnTo>
                <a:lnTo>
                  <a:pt x="68670" y="28940"/>
                </a:lnTo>
                <a:lnTo>
                  <a:pt x="68660" y="28940"/>
                </a:lnTo>
                <a:lnTo>
                  <a:pt x="68660" y="28920"/>
                </a:lnTo>
                <a:lnTo>
                  <a:pt x="68640" y="28920"/>
                </a:lnTo>
                <a:lnTo>
                  <a:pt x="68640" y="28860"/>
                </a:lnTo>
                <a:lnTo>
                  <a:pt x="68660" y="28860"/>
                </a:lnTo>
                <a:lnTo>
                  <a:pt x="68660" y="28850"/>
                </a:lnTo>
                <a:lnTo>
                  <a:pt x="68670" y="28850"/>
                </a:lnTo>
                <a:lnTo>
                  <a:pt x="68670" y="28830"/>
                </a:lnTo>
                <a:lnTo>
                  <a:pt x="68700" y="2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 Wakr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170" y="95450"/>
                </a:moveTo>
                <a:lnTo>
                  <a:pt x="55320" y="93620"/>
                </a:lnTo>
                <a:lnTo>
                  <a:pt x="55190" y="93520"/>
                </a:lnTo>
                <a:lnTo>
                  <a:pt x="54960" y="92990"/>
                </a:lnTo>
                <a:lnTo>
                  <a:pt x="54860" y="92400"/>
                </a:lnTo>
                <a:lnTo>
                  <a:pt x="55140" y="92130"/>
                </a:lnTo>
                <a:lnTo>
                  <a:pt x="55460" y="91960"/>
                </a:lnTo>
                <a:lnTo>
                  <a:pt x="55650" y="91560"/>
                </a:lnTo>
                <a:lnTo>
                  <a:pt x="55710" y="91070"/>
                </a:lnTo>
                <a:lnTo>
                  <a:pt x="55700" y="91020"/>
                </a:lnTo>
                <a:lnTo>
                  <a:pt x="55710" y="91020"/>
                </a:lnTo>
                <a:lnTo>
                  <a:pt x="55710" y="91000"/>
                </a:lnTo>
                <a:lnTo>
                  <a:pt x="55830" y="91000"/>
                </a:lnTo>
                <a:lnTo>
                  <a:pt x="55830" y="90990"/>
                </a:lnTo>
                <a:lnTo>
                  <a:pt x="55840" y="90990"/>
                </a:lnTo>
                <a:lnTo>
                  <a:pt x="55860" y="90990"/>
                </a:lnTo>
                <a:lnTo>
                  <a:pt x="55860" y="90970"/>
                </a:lnTo>
                <a:lnTo>
                  <a:pt x="55880" y="90970"/>
                </a:lnTo>
                <a:lnTo>
                  <a:pt x="55880" y="90960"/>
                </a:lnTo>
                <a:lnTo>
                  <a:pt x="55900" y="90960"/>
                </a:lnTo>
                <a:lnTo>
                  <a:pt x="55900" y="90940"/>
                </a:lnTo>
                <a:lnTo>
                  <a:pt x="55910" y="90940"/>
                </a:lnTo>
                <a:lnTo>
                  <a:pt x="55930" y="90940"/>
                </a:lnTo>
                <a:lnTo>
                  <a:pt x="55930" y="90930"/>
                </a:lnTo>
                <a:lnTo>
                  <a:pt x="55950" y="90930"/>
                </a:lnTo>
                <a:lnTo>
                  <a:pt x="55950" y="90920"/>
                </a:lnTo>
                <a:lnTo>
                  <a:pt x="55950" y="90910"/>
                </a:lnTo>
                <a:lnTo>
                  <a:pt x="55960" y="90910"/>
                </a:lnTo>
                <a:lnTo>
                  <a:pt x="55980" y="90910"/>
                </a:lnTo>
                <a:lnTo>
                  <a:pt x="55980" y="90900"/>
                </a:lnTo>
                <a:lnTo>
                  <a:pt x="55990" y="90900"/>
                </a:lnTo>
                <a:lnTo>
                  <a:pt x="55990" y="90880"/>
                </a:lnTo>
                <a:lnTo>
                  <a:pt x="56020" y="90880"/>
                </a:lnTo>
                <a:lnTo>
                  <a:pt x="56020" y="90870"/>
                </a:lnTo>
                <a:lnTo>
                  <a:pt x="56030" y="90870"/>
                </a:lnTo>
                <a:lnTo>
                  <a:pt x="56050" y="90870"/>
                </a:lnTo>
                <a:lnTo>
                  <a:pt x="56050" y="90850"/>
                </a:lnTo>
                <a:lnTo>
                  <a:pt x="56150" y="90850"/>
                </a:lnTo>
                <a:lnTo>
                  <a:pt x="56150" y="90840"/>
                </a:lnTo>
                <a:lnTo>
                  <a:pt x="56160" y="90830"/>
                </a:lnTo>
                <a:lnTo>
                  <a:pt x="56160" y="90820"/>
                </a:lnTo>
                <a:lnTo>
                  <a:pt x="56170" y="90820"/>
                </a:lnTo>
                <a:lnTo>
                  <a:pt x="56170" y="90930"/>
                </a:lnTo>
                <a:lnTo>
                  <a:pt x="56190" y="90930"/>
                </a:lnTo>
                <a:lnTo>
                  <a:pt x="56190" y="90940"/>
                </a:lnTo>
                <a:lnTo>
                  <a:pt x="56200" y="90940"/>
                </a:lnTo>
                <a:lnTo>
                  <a:pt x="56200" y="90960"/>
                </a:lnTo>
                <a:lnTo>
                  <a:pt x="56230" y="90960"/>
                </a:lnTo>
                <a:lnTo>
                  <a:pt x="56230" y="90990"/>
                </a:lnTo>
                <a:lnTo>
                  <a:pt x="56240" y="90990"/>
                </a:lnTo>
                <a:lnTo>
                  <a:pt x="56240" y="91000"/>
                </a:lnTo>
                <a:lnTo>
                  <a:pt x="56260" y="91000"/>
                </a:lnTo>
                <a:lnTo>
                  <a:pt x="56260" y="91050"/>
                </a:lnTo>
                <a:lnTo>
                  <a:pt x="56270" y="91050"/>
                </a:lnTo>
                <a:lnTo>
                  <a:pt x="56270" y="91110"/>
                </a:lnTo>
                <a:lnTo>
                  <a:pt x="56260" y="91110"/>
                </a:lnTo>
                <a:lnTo>
                  <a:pt x="56260" y="91120"/>
                </a:lnTo>
                <a:lnTo>
                  <a:pt x="56240" y="91120"/>
                </a:lnTo>
                <a:lnTo>
                  <a:pt x="56240" y="91180"/>
                </a:lnTo>
                <a:lnTo>
                  <a:pt x="56210" y="91180"/>
                </a:lnTo>
                <a:lnTo>
                  <a:pt x="56210" y="91190"/>
                </a:lnTo>
                <a:lnTo>
                  <a:pt x="56210" y="91200"/>
                </a:lnTo>
                <a:lnTo>
                  <a:pt x="56200" y="91200"/>
                </a:lnTo>
                <a:lnTo>
                  <a:pt x="56190" y="91200"/>
                </a:lnTo>
                <a:lnTo>
                  <a:pt x="56190" y="91210"/>
                </a:lnTo>
                <a:lnTo>
                  <a:pt x="56190" y="91230"/>
                </a:lnTo>
                <a:lnTo>
                  <a:pt x="56180" y="91230"/>
                </a:lnTo>
                <a:lnTo>
                  <a:pt x="56170" y="91230"/>
                </a:lnTo>
                <a:lnTo>
                  <a:pt x="56170" y="91240"/>
                </a:lnTo>
                <a:lnTo>
                  <a:pt x="56170" y="91260"/>
                </a:lnTo>
                <a:lnTo>
                  <a:pt x="56160" y="91260"/>
                </a:lnTo>
                <a:lnTo>
                  <a:pt x="56160" y="91280"/>
                </a:lnTo>
                <a:lnTo>
                  <a:pt x="56160" y="91290"/>
                </a:lnTo>
                <a:lnTo>
                  <a:pt x="56150" y="91290"/>
                </a:lnTo>
                <a:lnTo>
                  <a:pt x="56150" y="91370"/>
                </a:lnTo>
                <a:lnTo>
                  <a:pt x="56160" y="91370"/>
                </a:lnTo>
                <a:lnTo>
                  <a:pt x="56160" y="91460"/>
                </a:lnTo>
                <a:lnTo>
                  <a:pt x="56150" y="91460"/>
                </a:lnTo>
                <a:lnTo>
                  <a:pt x="56150" y="91530"/>
                </a:lnTo>
                <a:lnTo>
                  <a:pt x="56160" y="91530"/>
                </a:lnTo>
                <a:lnTo>
                  <a:pt x="56160" y="91540"/>
                </a:lnTo>
                <a:lnTo>
                  <a:pt x="56160" y="91550"/>
                </a:lnTo>
                <a:lnTo>
                  <a:pt x="56120" y="91550"/>
                </a:lnTo>
                <a:lnTo>
                  <a:pt x="56120" y="91580"/>
                </a:lnTo>
                <a:lnTo>
                  <a:pt x="56110" y="91580"/>
                </a:lnTo>
                <a:lnTo>
                  <a:pt x="56100" y="91580"/>
                </a:lnTo>
                <a:lnTo>
                  <a:pt x="56100" y="91590"/>
                </a:lnTo>
                <a:lnTo>
                  <a:pt x="56090" y="91590"/>
                </a:lnTo>
                <a:lnTo>
                  <a:pt x="56090" y="91600"/>
                </a:lnTo>
                <a:lnTo>
                  <a:pt x="56090" y="91610"/>
                </a:lnTo>
                <a:lnTo>
                  <a:pt x="56080" y="91610"/>
                </a:lnTo>
                <a:lnTo>
                  <a:pt x="56080" y="91620"/>
                </a:lnTo>
                <a:lnTo>
                  <a:pt x="56070" y="91620"/>
                </a:lnTo>
                <a:lnTo>
                  <a:pt x="56060" y="91620"/>
                </a:lnTo>
                <a:lnTo>
                  <a:pt x="56060" y="91640"/>
                </a:lnTo>
                <a:lnTo>
                  <a:pt x="56030" y="91640"/>
                </a:lnTo>
                <a:lnTo>
                  <a:pt x="56010" y="91640"/>
                </a:lnTo>
                <a:lnTo>
                  <a:pt x="56010" y="91650"/>
                </a:lnTo>
                <a:lnTo>
                  <a:pt x="55990" y="91650"/>
                </a:lnTo>
                <a:lnTo>
                  <a:pt x="55990" y="91670"/>
                </a:lnTo>
                <a:lnTo>
                  <a:pt x="55980" y="91670"/>
                </a:lnTo>
                <a:lnTo>
                  <a:pt x="55970" y="91670"/>
                </a:lnTo>
                <a:lnTo>
                  <a:pt x="55970" y="91680"/>
                </a:lnTo>
                <a:lnTo>
                  <a:pt x="55950" y="91680"/>
                </a:lnTo>
                <a:lnTo>
                  <a:pt x="55950" y="91700"/>
                </a:lnTo>
                <a:lnTo>
                  <a:pt x="55930" y="91700"/>
                </a:lnTo>
                <a:lnTo>
                  <a:pt x="55930" y="91710"/>
                </a:lnTo>
                <a:lnTo>
                  <a:pt x="55900" y="91710"/>
                </a:lnTo>
                <a:lnTo>
                  <a:pt x="55900" y="91730"/>
                </a:lnTo>
                <a:lnTo>
                  <a:pt x="55880" y="91730"/>
                </a:lnTo>
                <a:lnTo>
                  <a:pt x="55870" y="91730"/>
                </a:lnTo>
                <a:lnTo>
                  <a:pt x="55870" y="91740"/>
                </a:lnTo>
                <a:lnTo>
                  <a:pt x="55860" y="91740"/>
                </a:lnTo>
                <a:lnTo>
                  <a:pt x="55860" y="91760"/>
                </a:lnTo>
                <a:lnTo>
                  <a:pt x="55840" y="91760"/>
                </a:lnTo>
                <a:lnTo>
                  <a:pt x="55830" y="91760"/>
                </a:lnTo>
                <a:lnTo>
                  <a:pt x="55830" y="91770"/>
                </a:lnTo>
                <a:lnTo>
                  <a:pt x="55820" y="91770"/>
                </a:lnTo>
                <a:lnTo>
                  <a:pt x="55820" y="91780"/>
                </a:lnTo>
                <a:lnTo>
                  <a:pt x="55820" y="91790"/>
                </a:lnTo>
                <a:lnTo>
                  <a:pt x="55800" y="91790"/>
                </a:lnTo>
                <a:lnTo>
                  <a:pt x="55790" y="91790"/>
                </a:lnTo>
                <a:lnTo>
                  <a:pt x="55790" y="91800"/>
                </a:lnTo>
                <a:lnTo>
                  <a:pt x="55780" y="91800"/>
                </a:lnTo>
                <a:lnTo>
                  <a:pt x="55770" y="91800"/>
                </a:lnTo>
                <a:lnTo>
                  <a:pt x="55770" y="91820"/>
                </a:lnTo>
                <a:lnTo>
                  <a:pt x="55760" y="91820"/>
                </a:lnTo>
                <a:lnTo>
                  <a:pt x="55760" y="91830"/>
                </a:lnTo>
                <a:lnTo>
                  <a:pt x="55740" y="91830"/>
                </a:lnTo>
                <a:lnTo>
                  <a:pt x="55730" y="91830"/>
                </a:lnTo>
                <a:lnTo>
                  <a:pt x="55730" y="91840"/>
                </a:lnTo>
                <a:lnTo>
                  <a:pt x="55730" y="91850"/>
                </a:lnTo>
                <a:lnTo>
                  <a:pt x="55720" y="91850"/>
                </a:lnTo>
                <a:lnTo>
                  <a:pt x="55720" y="91880"/>
                </a:lnTo>
                <a:lnTo>
                  <a:pt x="55720" y="91890"/>
                </a:lnTo>
                <a:lnTo>
                  <a:pt x="55710" y="91890"/>
                </a:lnTo>
                <a:lnTo>
                  <a:pt x="55710" y="91900"/>
                </a:lnTo>
                <a:lnTo>
                  <a:pt x="55710" y="91910"/>
                </a:lnTo>
                <a:lnTo>
                  <a:pt x="55700" y="91910"/>
                </a:lnTo>
                <a:lnTo>
                  <a:pt x="55690" y="91910"/>
                </a:lnTo>
                <a:lnTo>
                  <a:pt x="55690" y="91940"/>
                </a:lnTo>
                <a:lnTo>
                  <a:pt x="55680" y="91940"/>
                </a:lnTo>
                <a:lnTo>
                  <a:pt x="55670" y="91940"/>
                </a:lnTo>
                <a:lnTo>
                  <a:pt x="55660" y="91960"/>
                </a:lnTo>
                <a:lnTo>
                  <a:pt x="55650" y="91950"/>
                </a:lnTo>
                <a:lnTo>
                  <a:pt x="55650" y="91970"/>
                </a:lnTo>
                <a:lnTo>
                  <a:pt x="55640" y="91970"/>
                </a:lnTo>
                <a:lnTo>
                  <a:pt x="55640" y="91990"/>
                </a:lnTo>
                <a:lnTo>
                  <a:pt x="55640" y="92000"/>
                </a:lnTo>
                <a:lnTo>
                  <a:pt x="55620" y="92000"/>
                </a:lnTo>
                <a:lnTo>
                  <a:pt x="55620" y="92020"/>
                </a:lnTo>
                <a:lnTo>
                  <a:pt x="55620" y="92030"/>
                </a:lnTo>
                <a:lnTo>
                  <a:pt x="55610" y="92030"/>
                </a:lnTo>
                <a:lnTo>
                  <a:pt x="55610" y="92050"/>
                </a:lnTo>
                <a:lnTo>
                  <a:pt x="55610" y="92060"/>
                </a:lnTo>
                <a:lnTo>
                  <a:pt x="55600" y="92060"/>
                </a:lnTo>
                <a:lnTo>
                  <a:pt x="55600" y="92100"/>
                </a:lnTo>
                <a:lnTo>
                  <a:pt x="55590" y="92100"/>
                </a:lnTo>
                <a:lnTo>
                  <a:pt x="55580" y="92110"/>
                </a:lnTo>
                <a:lnTo>
                  <a:pt x="55580" y="92130"/>
                </a:lnTo>
                <a:lnTo>
                  <a:pt x="55570" y="92140"/>
                </a:lnTo>
                <a:lnTo>
                  <a:pt x="55570" y="92160"/>
                </a:lnTo>
                <a:lnTo>
                  <a:pt x="55560" y="92170"/>
                </a:lnTo>
                <a:lnTo>
                  <a:pt x="55560" y="92200"/>
                </a:lnTo>
                <a:lnTo>
                  <a:pt x="55540" y="92200"/>
                </a:lnTo>
                <a:lnTo>
                  <a:pt x="55540" y="92290"/>
                </a:lnTo>
                <a:lnTo>
                  <a:pt x="55530" y="92290"/>
                </a:lnTo>
                <a:lnTo>
                  <a:pt x="55530" y="92330"/>
                </a:lnTo>
                <a:lnTo>
                  <a:pt x="55530" y="92340"/>
                </a:lnTo>
                <a:lnTo>
                  <a:pt x="55530" y="92350"/>
                </a:lnTo>
                <a:lnTo>
                  <a:pt x="55510" y="92350"/>
                </a:lnTo>
                <a:lnTo>
                  <a:pt x="55510" y="92380"/>
                </a:lnTo>
                <a:lnTo>
                  <a:pt x="55500" y="92380"/>
                </a:lnTo>
                <a:lnTo>
                  <a:pt x="55500" y="92400"/>
                </a:lnTo>
                <a:lnTo>
                  <a:pt x="55500" y="92410"/>
                </a:lnTo>
                <a:lnTo>
                  <a:pt x="55490" y="92410"/>
                </a:lnTo>
                <a:lnTo>
                  <a:pt x="55490" y="92420"/>
                </a:lnTo>
                <a:lnTo>
                  <a:pt x="55490" y="92440"/>
                </a:lnTo>
                <a:lnTo>
                  <a:pt x="55470" y="92440"/>
                </a:lnTo>
                <a:lnTo>
                  <a:pt x="55470" y="92450"/>
                </a:lnTo>
                <a:lnTo>
                  <a:pt x="55460" y="92450"/>
                </a:lnTo>
                <a:lnTo>
                  <a:pt x="55460" y="92510"/>
                </a:lnTo>
                <a:lnTo>
                  <a:pt x="55450" y="92510"/>
                </a:lnTo>
                <a:lnTo>
                  <a:pt x="55450" y="92540"/>
                </a:lnTo>
                <a:lnTo>
                  <a:pt x="55430" y="92540"/>
                </a:lnTo>
                <a:lnTo>
                  <a:pt x="55430" y="92560"/>
                </a:lnTo>
                <a:lnTo>
                  <a:pt x="55430" y="92570"/>
                </a:lnTo>
                <a:lnTo>
                  <a:pt x="55420" y="92570"/>
                </a:lnTo>
                <a:lnTo>
                  <a:pt x="55420" y="92600"/>
                </a:lnTo>
                <a:lnTo>
                  <a:pt x="55400" y="92600"/>
                </a:lnTo>
                <a:lnTo>
                  <a:pt x="55400" y="92630"/>
                </a:lnTo>
                <a:lnTo>
                  <a:pt x="55390" y="92630"/>
                </a:lnTo>
                <a:lnTo>
                  <a:pt x="55390" y="92680"/>
                </a:lnTo>
                <a:lnTo>
                  <a:pt x="55390" y="92690"/>
                </a:lnTo>
                <a:lnTo>
                  <a:pt x="55380" y="92690"/>
                </a:lnTo>
                <a:lnTo>
                  <a:pt x="55380" y="92700"/>
                </a:lnTo>
                <a:lnTo>
                  <a:pt x="55380" y="92710"/>
                </a:lnTo>
                <a:lnTo>
                  <a:pt x="55370" y="92710"/>
                </a:lnTo>
                <a:lnTo>
                  <a:pt x="55350" y="92710"/>
                </a:lnTo>
                <a:lnTo>
                  <a:pt x="55350" y="92770"/>
                </a:lnTo>
                <a:lnTo>
                  <a:pt x="55340" y="92770"/>
                </a:lnTo>
                <a:lnTo>
                  <a:pt x="55340" y="92780"/>
                </a:lnTo>
                <a:lnTo>
                  <a:pt x="55320" y="92780"/>
                </a:lnTo>
                <a:lnTo>
                  <a:pt x="55320" y="92830"/>
                </a:lnTo>
                <a:lnTo>
                  <a:pt x="55320" y="92840"/>
                </a:lnTo>
                <a:lnTo>
                  <a:pt x="55310" y="92840"/>
                </a:lnTo>
                <a:lnTo>
                  <a:pt x="55310" y="93090"/>
                </a:lnTo>
                <a:lnTo>
                  <a:pt x="55320" y="93090"/>
                </a:lnTo>
                <a:lnTo>
                  <a:pt x="55320" y="93120"/>
                </a:lnTo>
                <a:lnTo>
                  <a:pt x="55340" y="93120"/>
                </a:lnTo>
                <a:lnTo>
                  <a:pt x="55340" y="93150"/>
                </a:lnTo>
                <a:lnTo>
                  <a:pt x="55350" y="93150"/>
                </a:lnTo>
                <a:lnTo>
                  <a:pt x="55350" y="93180"/>
                </a:lnTo>
                <a:lnTo>
                  <a:pt x="55370" y="93180"/>
                </a:lnTo>
                <a:lnTo>
                  <a:pt x="55370" y="93190"/>
                </a:lnTo>
                <a:lnTo>
                  <a:pt x="55380" y="93190"/>
                </a:lnTo>
                <a:lnTo>
                  <a:pt x="55380" y="93330"/>
                </a:lnTo>
                <a:lnTo>
                  <a:pt x="55360" y="93330"/>
                </a:lnTo>
                <a:lnTo>
                  <a:pt x="55360" y="93340"/>
                </a:lnTo>
                <a:lnTo>
                  <a:pt x="55350" y="93340"/>
                </a:lnTo>
                <a:lnTo>
                  <a:pt x="55350" y="93360"/>
                </a:lnTo>
                <a:lnTo>
                  <a:pt x="55340" y="93360"/>
                </a:lnTo>
                <a:lnTo>
                  <a:pt x="55340" y="93400"/>
                </a:lnTo>
                <a:lnTo>
                  <a:pt x="55320" y="93400"/>
                </a:lnTo>
                <a:lnTo>
                  <a:pt x="55320" y="93450"/>
                </a:lnTo>
                <a:lnTo>
                  <a:pt x="55340" y="93450"/>
                </a:lnTo>
                <a:lnTo>
                  <a:pt x="55340" y="93510"/>
                </a:lnTo>
                <a:lnTo>
                  <a:pt x="55350" y="93500"/>
                </a:lnTo>
                <a:lnTo>
                  <a:pt x="55350" y="93520"/>
                </a:lnTo>
                <a:lnTo>
                  <a:pt x="55360" y="93520"/>
                </a:lnTo>
                <a:lnTo>
                  <a:pt x="55360" y="93550"/>
                </a:lnTo>
                <a:lnTo>
                  <a:pt x="55380" y="93550"/>
                </a:lnTo>
                <a:lnTo>
                  <a:pt x="55380" y="93600"/>
                </a:lnTo>
                <a:lnTo>
                  <a:pt x="55360" y="93600"/>
                </a:lnTo>
                <a:lnTo>
                  <a:pt x="55360" y="93620"/>
                </a:lnTo>
                <a:lnTo>
                  <a:pt x="55380" y="93620"/>
                </a:lnTo>
                <a:lnTo>
                  <a:pt x="55380" y="93660"/>
                </a:lnTo>
                <a:lnTo>
                  <a:pt x="55390" y="93660"/>
                </a:lnTo>
                <a:lnTo>
                  <a:pt x="55390" y="93780"/>
                </a:lnTo>
                <a:lnTo>
                  <a:pt x="55410" y="93780"/>
                </a:lnTo>
                <a:lnTo>
                  <a:pt x="55410" y="93790"/>
                </a:lnTo>
                <a:lnTo>
                  <a:pt x="55400" y="93800"/>
                </a:lnTo>
                <a:lnTo>
                  <a:pt x="55390" y="93800"/>
                </a:lnTo>
                <a:lnTo>
                  <a:pt x="55390" y="93830"/>
                </a:lnTo>
                <a:lnTo>
                  <a:pt x="55390" y="93840"/>
                </a:lnTo>
                <a:lnTo>
                  <a:pt x="55380" y="93840"/>
                </a:lnTo>
                <a:lnTo>
                  <a:pt x="55380" y="93860"/>
                </a:lnTo>
                <a:lnTo>
                  <a:pt x="55390" y="93860"/>
                </a:lnTo>
                <a:lnTo>
                  <a:pt x="55390" y="93890"/>
                </a:lnTo>
                <a:lnTo>
                  <a:pt x="55400" y="93890"/>
                </a:lnTo>
                <a:lnTo>
                  <a:pt x="55400" y="93930"/>
                </a:lnTo>
                <a:lnTo>
                  <a:pt x="55420" y="93930"/>
                </a:lnTo>
                <a:lnTo>
                  <a:pt x="55420" y="93940"/>
                </a:lnTo>
                <a:lnTo>
                  <a:pt x="55420" y="93950"/>
                </a:lnTo>
                <a:lnTo>
                  <a:pt x="55430" y="93950"/>
                </a:lnTo>
                <a:lnTo>
                  <a:pt x="55430" y="93960"/>
                </a:lnTo>
                <a:lnTo>
                  <a:pt x="55450" y="93960"/>
                </a:lnTo>
                <a:lnTo>
                  <a:pt x="55450" y="93970"/>
                </a:lnTo>
                <a:lnTo>
                  <a:pt x="55450" y="93990"/>
                </a:lnTo>
                <a:lnTo>
                  <a:pt x="55460" y="93990"/>
                </a:lnTo>
                <a:lnTo>
                  <a:pt x="55460" y="94040"/>
                </a:lnTo>
                <a:lnTo>
                  <a:pt x="55470" y="94030"/>
                </a:lnTo>
                <a:lnTo>
                  <a:pt x="55470" y="94050"/>
                </a:lnTo>
                <a:lnTo>
                  <a:pt x="55480" y="94050"/>
                </a:lnTo>
                <a:lnTo>
                  <a:pt x="55490" y="94050"/>
                </a:lnTo>
                <a:lnTo>
                  <a:pt x="55490" y="94080"/>
                </a:lnTo>
                <a:lnTo>
                  <a:pt x="55430" y="94080"/>
                </a:lnTo>
                <a:lnTo>
                  <a:pt x="55430" y="94110"/>
                </a:lnTo>
                <a:lnTo>
                  <a:pt x="55410" y="94110"/>
                </a:lnTo>
                <a:lnTo>
                  <a:pt x="55400" y="94110"/>
                </a:lnTo>
                <a:lnTo>
                  <a:pt x="55400" y="94140"/>
                </a:lnTo>
                <a:lnTo>
                  <a:pt x="55420" y="94140"/>
                </a:lnTo>
                <a:lnTo>
                  <a:pt x="55420" y="94190"/>
                </a:lnTo>
                <a:lnTo>
                  <a:pt x="55400" y="94190"/>
                </a:lnTo>
                <a:lnTo>
                  <a:pt x="55400" y="94310"/>
                </a:lnTo>
                <a:lnTo>
                  <a:pt x="55420" y="94310"/>
                </a:lnTo>
                <a:lnTo>
                  <a:pt x="55420" y="94380"/>
                </a:lnTo>
                <a:lnTo>
                  <a:pt x="55430" y="94380"/>
                </a:lnTo>
                <a:lnTo>
                  <a:pt x="55430" y="94460"/>
                </a:lnTo>
                <a:lnTo>
                  <a:pt x="55420" y="94460"/>
                </a:lnTo>
                <a:lnTo>
                  <a:pt x="55420" y="94480"/>
                </a:lnTo>
                <a:lnTo>
                  <a:pt x="55400" y="94480"/>
                </a:lnTo>
                <a:lnTo>
                  <a:pt x="55400" y="94510"/>
                </a:lnTo>
                <a:lnTo>
                  <a:pt x="55390" y="94510"/>
                </a:lnTo>
                <a:lnTo>
                  <a:pt x="55390" y="94520"/>
                </a:lnTo>
                <a:lnTo>
                  <a:pt x="55400" y="94520"/>
                </a:lnTo>
                <a:lnTo>
                  <a:pt x="55400" y="94540"/>
                </a:lnTo>
                <a:lnTo>
                  <a:pt x="55390" y="94540"/>
                </a:lnTo>
                <a:lnTo>
                  <a:pt x="55390" y="94600"/>
                </a:lnTo>
                <a:lnTo>
                  <a:pt x="55400" y="94600"/>
                </a:lnTo>
                <a:lnTo>
                  <a:pt x="55400" y="94630"/>
                </a:lnTo>
                <a:lnTo>
                  <a:pt x="55420" y="94630"/>
                </a:lnTo>
                <a:lnTo>
                  <a:pt x="55420" y="94660"/>
                </a:lnTo>
                <a:lnTo>
                  <a:pt x="55430" y="94660"/>
                </a:lnTo>
                <a:lnTo>
                  <a:pt x="55430" y="94670"/>
                </a:lnTo>
                <a:lnTo>
                  <a:pt x="55430" y="94700"/>
                </a:lnTo>
                <a:lnTo>
                  <a:pt x="55450" y="94700"/>
                </a:lnTo>
                <a:lnTo>
                  <a:pt x="55450" y="94720"/>
                </a:lnTo>
                <a:lnTo>
                  <a:pt x="55430" y="94720"/>
                </a:lnTo>
                <a:lnTo>
                  <a:pt x="55430" y="94730"/>
                </a:lnTo>
                <a:lnTo>
                  <a:pt x="55450" y="94730"/>
                </a:lnTo>
                <a:lnTo>
                  <a:pt x="55440" y="94750"/>
                </a:lnTo>
                <a:lnTo>
                  <a:pt x="55430" y="94750"/>
                </a:lnTo>
                <a:lnTo>
                  <a:pt x="55430" y="94780"/>
                </a:lnTo>
                <a:lnTo>
                  <a:pt x="55430" y="94790"/>
                </a:lnTo>
                <a:lnTo>
                  <a:pt x="55420" y="94790"/>
                </a:lnTo>
                <a:lnTo>
                  <a:pt x="55420" y="94810"/>
                </a:lnTo>
                <a:lnTo>
                  <a:pt x="55400" y="94810"/>
                </a:lnTo>
                <a:lnTo>
                  <a:pt x="55400" y="94910"/>
                </a:lnTo>
                <a:lnTo>
                  <a:pt x="55390" y="94910"/>
                </a:lnTo>
                <a:lnTo>
                  <a:pt x="55390" y="95050"/>
                </a:lnTo>
                <a:lnTo>
                  <a:pt x="55390" y="95080"/>
                </a:lnTo>
                <a:lnTo>
                  <a:pt x="55380" y="95080"/>
                </a:lnTo>
                <a:lnTo>
                  <a:pt x="55380" y="95090"/>
                </a:lnTo>
                <a:lnTo>
                  <a:pt x="55390" y="95090"/>
                </a:lnTo>
                <a:lnTo>
                  <a:pt x="55390" y="95150"/>
                </a:lnTo>
                <a:lnTo>
                  <a:pt x="55380" y="95150"/>
                </a:lnTo>
                <a:lnTo>
                  <a:pt x="55380" y="95170"/>
                </a:lnTo>
                <a:lnTo>
                  <a:pt x="55390" y="95170"/>
                </a:lnTo>
                <a:lnTo>
                  <a:pt x="55390" y="95220"/>
                </a:lnTo>
                <a:lnTo>
                  <a:pt x="55380" y="95220"/>
                </a:lnTo>
                <a:lnTo>
                  <a:pt x="55380" y="95230"/>
                </a:lnTo>
                <a:lnTo>
                  <a:pt x="55360" y="95230"/>
                </a:lnTo>
                <a:lnTo>
                  <a:pt x="55310" y="95230"/>
                </a:lnTo>
                <a:lnTo>
                  <a:pt x="55310" y="95240"/>
                </a:lnTo>
                <a:lnTo>
                  <a:pt x="55290" y="95250"/>
                </a:lnTo>
                <a:lnTo>
                  <a:pt x="55290" y="95290"/>
                </a:lnTo>
                <a:lnTo>
                  <a:pt x="55280" y="95290"/>
                </a:lnTo>
                <a:lnTo>
                  <a:pt x="55280" y="95390"/>
                </a:lnTo>
                <a:lnTo>
                  <a:pt x="55240" y="95390"/>
                </a:lnTo>
                <a:lnTo>
                  <a:pt x="55240" y="95410"/>
                </a:lnTo>
                <a:lnTo>
                  <a:pt x="55200" y="95410"/>
                </a:lnTo>
                <a:lnTo>
                  <a:pt x="55200" y="95440"/>
                </a:lnTo>
                <a:lnTo>
                  <a:pt x="55180" y="95440"/>
                </a:lnTo>
                <a:lnTo>
                  <a:pt x="55180" y="95450"/>
                </a:lnTo>
                <a:lnTo>
                  <a:pt x="55170" y="95450"/>
                </a:lnTo>
                <a:close/>
                <a:moveTo>
                  <a:pt x="54470" y="90500"/>
                </a:moveTo>
                <a:lnTo>
                  <a:pt x="54330" y="90310"/>
                </a:lnTo>
                <a:lnTo>
                  <a:pt x="54330" y="90300"/>
                </a:lnTo>
                <a:lnTo>
                  <a:pt x="54330" y="90280"/>
                </a:lnTo>
                <a:lnTo>
                  <a:pt x="54350" y="90280"/>
                </a:lnTo>
                <a:lnTo>
                  <a:pt x="54350" y="90260"/>
                </a:lnTo>
                <a:lnTo>
                  <a:pt x="54360" y="90260"/>
                </a:lnTo>
                <a:lnTo>
                  <a:pt x="54360" y="90220"/>
                </a:lnTo>
                <a:lnTo>
                  <a:pt x="54380" y="90220"/>
                </a:lnTo>
                <a:lnTo>
                  <a:pt x="54370" y="90190"/>
                </a:lnTo>
                <a:lnTo>
                  <a:pt x="54390" y="90190"/>
                </a:lnTo>
                <a:lnTo>
                  <a:pt x="54390" y="90170"/>
                </a:lnTo>
                <a:lnTo>
                  <a:pt x="54400" y="90170"/>
                </a:lnTo>
                <a:lnTo>
                  <a:pt x="54400" y="90160"/>
                </a:lnTo>
                <a:lnTo>
                  <a:pt x="54400" y="90140"/>
                </a:lnTo>
                <a:lnTo>
                  <a:pt x="54410" y="90140"/>
                </a:lnTo>
                <a:lnTo>
                  <a:pt x="54420" y="90140"/>
                </a:lnTo>
                <a:lnTo>
                  <a:pt x="54420" y="90130"/>
                </a:lnTo>
                <a:lnTo>
                  <a:pt x="54460" y="90130"/>
                </a:lnTo>
                <a:lnTo>
                  <a:pt x="54460" y="90140"/>
                </a:lnTo>
                <a:lnTo>
                  <a:pt x="54490" y="90140"/>
                </a:lnTo>
                <a:lnTo>
                  <a:pt x="54500" y="90140"/>
                </a:lnTo>
                <a:lnTo>
                  <a:pt x="54500" y="90160"/>
                </a:lnTo>
                <a:lnTo>
                  <a:pt x="54510" y="90160"/>
                </a:lnTo>
                <a:lnTo>
                  <a:pt x="54510" y="90170"/>
                </a:lnTo>
                <a:lnTo>
                  <a:pt x="54520" y="90170"/>
                </a:lnTo>
                <a:lnTo>
                  <a:pt x="54530" y="90170"/>
                </a:lnTo>
                <a:lnTo>
                  <a:pt x="54530" y="90180"/>
                </a:lnTo>
                <a:lnTo>
                  <a:pt x="54530" y="90200"/>
                </a:lnTo>
                <a:lnTo>
                  <a:pt x="54540" y="90200"/>
                </a:lnTo>
                <a:lnTo>
                  <a:pt x="54540" y="90220"/>
                </a:lnTo>
                <a:lnTo>
                  <a:pt x="54570" y="90220"/>
                </a:lnTo>
                <a:lnTo>
                  <a:pt x="54570" y="90250"/>
                </a:lnTo>
                <a:lnTo>
                  <a:pt x="54580" y="90250"/>
                </a:lnTo>
                <a:lnTo>
                  <a:pt x="54580" y="90260"/>
                </a:lnTo>
                <a:lnTo>
                  <a:pt x="54590" y="90260"/>
                </a:lnTo>
                <a:lnTo>
                  <a:pt x="54590" y="90290"/>
                </a:lnTo>
                <a:lnTo>
                  <a:pt x="54610" y="90290"/>
                </a:lnTo>
                <a:lnTo>
                  <a:pt x="54610" y="90310"/>
                </a:lnTo>
                <a:lnTo>
                  <a:pt x="54620" y="90310"/>
                </a:lnTo>
                <a:lnTo>
                  <a:pt x="54620" y="90320"/>
                </a:lnTo>
                <a:lnTo>
                  <a:pt x="54630" y="90320"/>
                </a:lnTo>
                <a:lnTo>
                  <a:pt x="54630" y="90340"/>
                </a:lnTo>
                <a:lnTo>
                  <a:pt x="54640" y="90340"/>
                </a:lnTo>
                <a:lnTo>
                  <a:pt x="54650" y="90340"/>
                </a:lnTo>
                <a:lnTo>
                  <a:pt x="54650" y="90370"/>
                </a:lnTo>
                <a:lnTo>
                  <a:pt x="54640" y="90370"/>
                </a:lnTo>
                <a:lnTo>
                  <a:pt x="54630" y="90370"/>
                </a:lnTo>
                <a:lnTo>
                  <a:pt x="54630" y="90380"/>
                </a:lnTo>
                <a:lnTo>
                  <a:pt x="54640" y="90380"/>
                </a:lnTo>
                <a:lnTo>
                  <a:pt x="54650" y="90380"/>
                </a:lnTo>
                <a:lnTo>
                  <a:pt x="54650" y="90400"/>
                </a:lnTo>
                <a:lnTo>
                  <a:pt x="54650" y="90410"/>
                </a:lnTo>
                <a:lnTo>
                  <a:pt x="54660" y="90410"/>
                </a:lnTo>
                <a:lnTo>
                  <a:pt x="54660" y="90530"/>
                </a:lnTo>
                <a:lnTo>
                  <a:pt x="54650" y="90530"/>
                </a:lnTo>
                <a:lnTo>
                  <a:pt x="54650" y="90520"/>
                </a:lnTo>
                <a:lnTo>
                  <a:pt x="54630" y="90520"/>
                </a:lnTo>
                <a:lnTo>
                  <a:pt x="54640" y="90500"/>
                </a:lnTo>
                <a:lnTo>
                  <a:pt x="54620" y="90500"/>
                </a:lnTo>
                <a:lnTo>
                  <a:pt x="54620" y="90470"/>
                </a:lnTo>
                <a:lnTo>
                  <a:pt x="54590" y="90470"/>
                </a:lnTo>
                <a:lnTo>
                  <a:pt x="54590" y="90460"/>
                </a:lnTo>
                <a:lnTo>
                  <a:pt x="54580" y="90460"/>
                </a:lnTo>
                <a:lnTo>
                  <a:pt x="54580" y="90470"/>
                </a:lnTo>
                <a:lnTo>
                  <a:pt x="54560" y="90470"/>
                </a:lnTo>
                <a:lnTo>
                  <a:pt x="54550" y="90470"/>
                </a:lnTo>
                <a:lnTo>
                  <a:pt x="54550" y="90500"/>
                </a:lnTo>
                <a:lnTo>
                  <a:pt x="54520" y="90500"/>
                </a:lnTo>
                <a:lnTo>
                  <a:pt x="54510" y="90500"/>
                </a:lnTo>
                <a:lnTo>
                  <a:pt x="54510" y="90520"/>
                </a:lnTo>
                <a:lnTo>
                  <a:pt x="54480" y="90520"/>
                </a:lnTo>
                <a:lnTo>
                  <a:pt x="54480" y="90500"/>
                </a:lnTo>
                <a:lnTo>
                  <a:pt x="54470" y="90500"/>
                </a:lnTo>
                <a:close/>
                <a:moveTo>
                  <a:pt x="45990" y="93140"/>
                </a:moveTo>
                <a:lnTo>
                  <a:pt x="46070" y="69910"/>
                </a:lnTo>
                <a:lnTo>
                  <a:pt x="50890" y="69900"/>
                </a:lnTo>
                <a:lnTo>
                  <a:pt x="50920" y="63600"/>
                </a:lnTo>
                <a:lnTo>
                  <a:pt x="56140" y="65050"/>
                </a:lnTo>
                <a:lnTo>
                  <a:pt x="58750" y="66400"/>
                </a:lnTo>
                <a:lnTo>
                  <a:pt x="60620" y="66510"/>
                </a:lnTo>
                <a:lnTo>
                  <a:pt x="60680" y="61530"/>
                </a:lnTo>
                <a:lnTo>
                  <a:pt x="61650" y="61090"/>
                </a:lnTo>
                <a:lnTo>
                  <a:pt x="63580" y="60220"/>
                </a:lnTo>
                <a:lnTo>
                  <a:pt x="66910" y="58730"/>
                </a:lnTo>
                <a:lnTo>
                  <a:pt x="66830" y="58410"/>
                </a:lnTo>
                <a:lnTo>
                  <a:pt x="66760" y="58110"/>
                </a:lnTo>
                <a:lnTo>
                  <a:pt x="66640" y="57830"/>
                </a:lnTo>
                <a:lnTo>
                  <a:pt x="66660" y="57380"/>
                </a:lnTo>
                <a:lnTo>
                  <a:pt x="66910" y="57340"/>
                </a:lnTo>
                <a:lnTo>
                  <a:pt x="66970" y="57120"/>
                </a:lnTo>
                <a:lnTo>
                  <a:pt x="67620" y="57000"/>
                </a:lnTo>
                <a:lnTo>
                  <a:pt x="68100" y="56810"/>
                </a:lnTo>
                <a:lnTo>
                  <a:pt x="68930" y="56610"/>
                </a:lnTo>
                <a:lnTo>
                  <a:pt x="70280" y="56640"/>
                </a:lnTo>
                <a:lnTo>
                  <a:pt x="70260" y="56640"/>
                </a:lnTo>
                <a:lnTo>
                  <a:pt x="70260" y="56760"/>
                </a:lnTo>
                <a:lnTo>
                  <a:pt x="70280" y="56760"/>
                </a:lnTo>
                <a:lnTo>
                  <a:pt x="70280" y="56830"/>
                </a:lnTo>
                <a:lnTo>
                  <a:pt x="70290" y="56830"/>
                </a:lnTo>
                <a:lnTo>
                  <a:pt x="70290" y="56840"/>
                </a:lnTo>
                <a:lnTo>
                  <a:pt x="70300" y="56840"/>
                </a:lnTo>
                <a:lnTo>
                  <a:pt x="70300" y="56860"/>
                </a:lnTo>
                <a:lnTo>
                  <a:pt x="70290" y="56860"/>
                </a:lnTo>
                <a:lnTo>
                  <a:pt x="70290" y="56920"/>
                </a:lnTo>
                <a:lnTo>
                  <a:pt x="70280" y="56920"/>
                </a:lnTo>
                <a:lnTo>
                  <a:pt x="70280" y="56930"/>
                </a:lnTo>
                <a:lnTo>
                  <a:pt x="70300" y="56930"/>
                </a:lnTo>
                <a:lnTo>
                  <a:pt x="70300" y="56960"/>
                </a:lnTo>
                <a:lnTo>
                  <a:pt x="70320" y="56960"/>
                </a:lnTo>
                <a:lnTo>
                  <a:pt x="70320" y="56980"/>
                </a:lnTo>
                <a:lnTo>
                  <a:pt x="70330" y="56980"/>
                </a:lnTo>
                <a:lnTo>
                  <a:pt x="70330" y="57010"/>
                </a:lnTo>
                <a:lnTo>
                  <a:pt x="70350" y="57010"/>
                </a:lnTo>
                <a:lnTo>
                  <a:pt x="70350" y="57040"/>
                </a:lnTo>
                <a:lnTo>
                  <a:pt x="70360" y="57040"/>
                </a:lnTo>
                <a:lnTo>
                  <a:pt x="70360" y="57050"/>
                </a:lnTo>
                <a:lnTo>
                  <a:pt x="70370" y="57050"/>
                </a:lnTo>
                <a:lnTo>
                  <a:pt x="70370" y="57070"/>
                </a:lnTo>
                <a:lnTo>
                  <a:pt x="70390" y="57070"/>
                </a:lnTo>
                <a:lnTo>
                  <a:pt x="70390" y="57080"/>
                </a:lnTo>
                <a:lnTo>
                  <a:pt x="70400" y="57080"/>
                </a:lnTo>
                <a:lnTo>
                  <a:pt x="70400" y="57140"/>
                </a:lnTo>
                <a:lnTo>
                  <a:pt x="70410" y="57140"/>
                </a:lnTo>
                <a:lnTo>
                  <a:pt x="70410" y="57170"/>
                </a:lnTo>
                <a:lnTo>
                  <a:pt x="70430" y="57170"/>
                </a:lnTo>
                <a:lnTo>
                  <a:pt x="70430" y="57250"/>
                </a:lnTo>
                <a:lnTo>
                  <a:pt x="70440" y="57250"/>
                </a:lnTo>
                <a:lnTo>
                  <a:pt x="70440" y="57300"/>
                </a:lnTo>
                <a:lnTo>
                  <a:pt x="70460" y="57300"/>
                </a:lnTo>
                <a:lnTo>
                  <a:pt x="70460" y="57310"/>
                </a:lnTo>
                <a:lnTo>
                  <a:pt x="70470" y="57310"/>
                </a:lnTo>
                <a:lnTo>
                  <a:pt x="70470" y="57330"/>
                </a:lnTo>
                <a:lnTo>
                  <a:pt x="70480" y="57330"/>
                </a:lnTo>
                <a:lnTo>
                  <a:pt x="70480" y="57340"/>
                </a:lnTo>
                <a:lnTo>
                  <a:pt x="70500" y="57340"/>
                </a:lnTo>
                <a:lnTo>
                  <a:pt x="70500" y="57370"/>
                </a:lnTo>
                <a:lnTo>
                  <a:pt x="70510" y="57370"/>
                </a:lnTo>
                <a:lnTo>
                  <a:pt x="70510" y="57390"/>
                </a:lnTo>
                <a:lnTo>
                  <a:pt x="70520" y="57390"/>
                </a:lnTo>
                <a:lnTo>
                  <a:pt x="70520" y="57400"/>
                </a:lnTo>
                <a:lnTo>
                  <a:pt x="70540" y="57400"/>
                </a:lnTo>
                <a:lnTo>
                  <a:pt x="70540" y="57420"/>
                </a:lnTo>
                <a:lnTo>
                  <a:pt x="70580" y="57420"/>
                </a:lnTo>
                <a:lnTo>
                  <a:pt x="70580" y="57460"/>
                </a:lnTo>
                <a:lnTo>
                  <a:pt x="70570" y="57460"/>
                </a:lnTo>
                <a:lnTo>
                  <a:pt x="70570" y="57490"/>
                </a:lnTo>
                <a:lnTo>
                  <a:pt x="70580" y="57490"/>
                </a:lnTo>
                <a:lnTo>
                  <a:pt x="70580" y="57520"/>
                </a:lnTo>
                <a:lnTo>
                  <a:pt x="70610" y="57520"/>
                </a:lnTo>
                <a:lnTo>
                  <a:pt x="70610" y="57510"/>
                </a:lnTo>
                <a:lnTo>
                  <a:pt x="70620" y="57510"/>
                </a:lnTo>
                <a:lnTo>
                  <a:pt x="70620" y="57520"/>
                </a:lnTo>
                <a:lnTo>
                  <a:pt x="70730" y="57520"/>
                </a:lnTo>
                <a:lnTo>
                  <a:pt x="70730" y="57540"/>
                </a:lnTo>
                <a:lnTo>
                  <a:pt x="70740" y="57540"/>
                </a:lnTo>
                <a:lnTo>
                  <a:pt x="70740" y="57550"/>
                </a:lnTo>
                <a:lnTo>
                  <a:pt x="70770" y="57550"/>
                </a:lnTo>
                <a:lnTo>
                  <a:pt x="70770" y="57570"/>
                </a:lnTo>
                <a:lnTo>
                  <a:pt x="70790" y="57570"/>
                </a:lnTo>
                <a:lnTo>
                  <a:pt x="70790" y="57580"/>
                </a:lnTo>
                <a:lnTo>
                  <a:pt x="70800" y="57580"/>
                </a:lnTo>
                <a:lnTo>
                  <a:pt x="70800" y="57600"/>
                </a:lnTo>
                <a:lnTo>
                  <a:pt x="70810" y="57600"/>
                </a:lnTo>
                <a:lnTo>
                  <a:pt x="70810" y="57610"/>
                </a:lnTo>
                <a:lnTo>
                  <a:pt x="70830" y="57610"/>
                </a:lnTo>
                <a:lnTo>
                  <a:pt x="70830" y="57630"/>
                </a:lnTo>
                <a:lnTo>
                  <a:pt x="70840" y="57630"/>
                </a:lnTo>
                <a:lnTo>
                  <a:pt x="70840" y="57650"/>
                </a:lnTo>
                <a:lnTo>
                  <a:pt x="70850" y="57650"/>
                </a:lnTo>
                <a:lnTo>
                  <a:pt x="70850" y="57660"/>
                </a:lnTo>
                <a:lnTo>
                  <a:pt x="70870" y="57660"/>
                </a:lnTo>
                <a:lnTo>
                  <a:pt x="70870" y="57680"/>
                </a:lnTo>
                <a:lnTo>
                  <a:pt x="70880" y="57680"/>
                </a:lnTo>
                <a:lnTo>
                  <a:pt x="70880" y="57690"/>
                </a:lnTo>
                <a:lnTo>
                  <a:pt x="70910" y="57690"/>
                </a:lnTo>
                <a:lnTo>
                  <a:pt x="70910" y="57710"/>
                </a:lnTo>
                <a:lnTo>
                  <a:pt x="70920" y="57710"/>
                </a:lnTo>
                <a:lnTo>
                  <a:pt x="70920" y="57720"/>
                </a:lnTo>
                <a:lnTo>
                  <a:pt x="70940" y="57720"/>
                </a:lnTo>
                <a:lnTo>
                  <a:pt x="70940" y="57740"/>
                </a:lnTo>
                <a:lnTo>
                  <a:pt x="70960" y="57740"/>
                </a:lnTo>
                <a:lnTo>
                  <a:pt x="70960" y="57750"/>
                </a:lnTo>
                <a:lnTo>
                  <a:pt x="70980" y="57750"/>
                </a:lnTo>
                <a:lnTo>
                  <a:pt x="70980" y="57770"/>
                </a:lnTo>
                <a:lnTo>
                  <a:pt x="71000" y="57770"/>
                </a:lnTo>
                <a:lnTo>
                  <a:pt x="71000" y="57780"/>
                </a:lnTo>
                <a:lnTo>
                  <a:pt x="71020" y="57780"/>
                </a:lnTo>
                <a:lnTo>
                  <a:pt x="71020" y="57810"/>
                </a:lnTo>
                <a:lnTo>
                  <a:pt x="71030" y="57810"/>
                </a:lnTo>
                <a:lnTo>
                  <a:pt x="71030" y="57840"/>
                </a:lnTo>
                <a:lnTo>
                  <a:pt x="71130" y="57840"/>
                </a:lnTo>
                <a:lnTo>
                  <a:pt x="71130" y="57860"/>
                </a:lnTo>
                <a:lnTo>
                  <a:pt x="71140" y="57860"/>
                </a:lnTo>
                <a:lnTo>
                  <a:pt x="71140" y="57870"/>
                </a:lnTo>
                <a:lnTo>
                  <a:pt x="71170" y="57870"/>
                </a:lnTo>
                <a:lnTo>
                  <a:pt x="71170" y="57890"/>
                </a:lnTo>
                <a:lnTo>
                  <a:pt x="71200" y="57890"/>
                </a:lnTo>
                <a:lnTo>
                  <a:pt x="71200" y="58050"/>
                </a:lnTo>
                <a:lnTo>
                  <a:pt x="71210" y="58050"/>
                </a:lnTo>
                <a:lnTo>
                  <a:pt x="71210" y="58070"/>
                </a:lnTo>
                <a:lnTo>
                  <a:pt x="71220" y="58070"/>
                </a:lnTo>
                <a:lnTo>
                  <a:pt x="71220" y="58090"/>
                </a:lnTo>
                <a:lnTo>
                  <a:pt x="71250" y="58090"/>
                </a:lnTo>
                <a:lnTo>
                  <a:pt x="71250" y="58100"/>
                </a:lnTo>
                <a:lnTo>
                  <a:pt x="71280" y="58100"/>
                </a:lnTo>
                <a:lnTo>
                  <a:pt x="71280" y="58120"/>
                </a:lnTo>
                <a:lnTo>
                  <a:pt x="71310" y="58120"/>
                </a:lnTo>
                <a:lnTo>
                  <a:pt x="71310" y="58130"/>
                </a:lnTo>
                <a:lnTo>
                  <a:pt x="71430" y="58130"/>
                </a:lnTo>
                <a:lnTo>
                  <a:pt x="71430" y="58150"/>
                </a:lnTo>
                <a:lnTo>
                  <a:pt x="71460" y="58150"/>
                </a:lnTo>
                <a:lnTo>
                  <a:pt x="71460" y="58190"/>
                </a:lnTo>
                <a:lnTo>
                  <a:pt x="71440" y="58190"/>
                </a:lnTo>
                <a:lnTo>
                  <a:pt x="71440" y="58210"/>
                </a:lnTo>
                <a:lnTo>
                  <a:pt x="71460" y="58210"/>
                </a:lnTo>
                <a:lnTo>
                  <a:pt x="71460" y="58250"/>
                </a:lnTo>
                <a:lnTo>
                  <a:pt x="71430" y="58250"/>
                </a:lnTo>
                <a:lnTo>
                  <a:pt x="71430" y="58270"/>
                </a:lnTo>
                <a:lnTo>
                  <a:pt x="71390" y="58270"/>
                </a:lnTo>
                <a:lnTo>
                  <a:pt x="71390" y="58250"/>
                </a:lnTo>
                <a:lnTo>
                  <a:pt x="71360" y="58250"/>
                </a:lnTo>
                <a:lnTo>
                  <a:pt x="71360" y="58220"/>
                </a:lnTo>
                <a:lnTo>
                  <a:pt x="71330" y="58220"/>
                </a:lnTo>
                <a:lnTo>
                  <a:pt x="71330" y="58210"/>
                </a:lnTo>
                <a:lnTo>
                  <a:pt x="71290" y="58210"/>
                </a:lnTo>
                <a:lnTo>
                  <a:pt x="71290" y="58190"/>
                </a:lnTo>
                <a:lnTo>
                  <a:pt x="71220" y="58190"/>
                </a:lnTo>
                <a:lnTo>
                  <a:pt x="71220" y="58210"/>
                </a:lnTo>
                <a:lnTo>
                  <a:pt x="71210" y="58210"/>
                </a:lnTo>
                <a:lnTo>
                  <a:pt x="71210" y="58220"/>
                </a:lnTo>
                <a:lnTo>
                  <a:pt x="71200" y="58220"/>
                </a:lnTo>
                <a:lnTo>
                  <a:pt x="71200" y="58240"/>
                </a:lnTo>
                <a:lnTo>
                  <a:pt x="71180" y="58240"/>
                </a:lnTo>
                <a:lnTo>
                  <a:pt x="71180" y="58250"/>
                </a:lnTo>
                <a:lnTo>
                  <a:pt x="71170" y="58250"/>
                </a:lnTo>
                <a:lnTo>
                  <a:pt x="71170" y="58400"/>
                </a:lnTo>
                <a:lnTo>
                  <a:pt x="71160" y="58400"/>
                </a:lnTo>
                <a:lnTo>
                  <a:pt x="71160" y="58430"/>
                </a:lnTo>
                <a:lnTo>
                  <a:pt x="71140" y="58430"/>
                </a:lnTo>
                <a:lnTo>
                  <a:pt x="71140" y="58650"/>
                </a:lnTo>
                <a:lnTo>
                  <a:pt x="71160" y="58650"/>
                </a:lnTo>
                <a:lnTo>
                  <a:pt x="71160" y="58720"/>
                </a:lnTo>
                <a:lnTo>
                  <a:pt x="71170" y="58720"/>
                </a:lnTo>
                <a:lnTo>
                  <a:pt x="71170" y="58770"/>
                </a:lnTo>
                <a:lnTo>
                  <a:pt x="71180" y="58770"/>
                </a:lnTo>
                <a:lnTo>
                  <a:pt x="71180" y="58800"/>
                </a:lnTo>
                <a:lnTo>
                  <a:pt x="71200" y="58800"/>
                </a:lnTo>
                <a:lnTo>
                  <a:pt x="71200" y="58860"/>
                </a:lnTo>
                <a:lnTo>
                  <a:pt x="71180" y="58860"/>
                </a:lnTo>
                <a:lnTo>
                  <a:pt x="71180" y="58890"/>
                </a:lnTo>
                <a:lnTo>
                  <a:pt x="71170" y="58890"/>
                </a:lnTo>
                <a:lnTo>
                  <a:pt x="71170" y="58950"/>
                </a:lnTo>
                <a:lnTo>
                  <a:pt x="71180" y="58950"/>
                </a:lnTo>
                <a:lnTo>
                  <a:pt x="71180" y="58980"/>
                </a:lnTo>
                <a:lnTo>
                  <a:pt x="71200" y="58980"/>
                </a:lnTo>
                <a:lnTo>
                  <a:pt x="71200" y="59000"/>
                </a:lnTo>
                <a:lnTo>
                  <a:pt x="71210" y="59000"/>
                </a:lnTo>
                <a:lnTo>
                  <a:pt x="71210" y="59010"/>
                </a:lnTo>
                <a:lnTo>
                  <a:pt x="71220" y="59010"/>
                </a:lnTo>
                <a:lnTo>
                  <a:pt x="71220" y="59070"/>
                </a:lnTo>
                <a:lnTo>
                  <a:pt x="71210" y="59070"/>
                </a:lnTo>
                <a:lnTo>
                  <a:pt x="71210" y="59120"/>
                </a:lnTo>
                <a:lnTo>
                  <a:pt x="71200" y="59120"/>
                </a:lnTo>
                <a:lnTo>
                  <a:pt x="71200" y="59150"/>
                </a:lnTo>
                <a:lnTo>
                  <a:pt x="71180" y="59150"/>
                </a:lnTo>
                <a:lnTo>
                  <a:pt x="71180" y="59160"/>
                </a:lnTo>
                <a:lnTo>
                  <a:pt x="71170" y="59160"/>
                </a:lnTo>
                <a:lnTo>
                  <a:pt x="71170" y="59190"/>
                </a:lnTo>
                <a:lnTo>
                  <a:pt x="71160" y="59190"/>
                </a:lnTo>
                <a:lnTo>
                  <a:pt x="71160" y="59210"/>
                </a:lnTo>
                <a:lnTo>
                  <a:pt x="71140" y="59210"/>
                </a:lnTo>
                <a:lnTo>
                  <a:pt x="71140" y="59220"/>
                </a:lnTo>
                <a:lnTo>
                  <a:pt x="71130" y="59220"/>
                </a:lnTo>
                <a:lnTo>
                  <a:pt x="71130" y="59240"/>
                </a:lnTo>
                <a:lnTo>
                  <a:pt x="71110" y="59240"/>
                </a:lnTo>
                <a:lnTo>
                  <a:pt x="71110" y="59250"/>
                </a:lnTo>
                <a:lnTo>
                  <a:pt x="71100" y="59250"/>
                </a:lnTo>
                <a:lnTo>
                  <a:pt x="71100" y="59270"/>
                </a:lnTo>
                <a:lnTo>
                  <a:pt x="71090" y="59270"/>
                </a:lnTo>
                <a:lnTo>
                  <a:pt x="71090" y="59280"/>
                </a:lnTo>
                <a:lnTo>
                  <a:pt x="71070" y="59280"/>
                </a:lnTo>
                <a:lnTo>
                  <a:pt x="71070" y="59310"/>
                </a:lnTo>
                <a:lnTo>
                  <a:pt x="71060" y="59310"/>
                </a:lnTo>
                <a:lnTo>
                  <a:pt x="71060" y="59350"/>
                </a:lnTo>
                <a:lnTo>
                  <a:pt x="71050" y="59350"/>
                </a:lnTo>
                <a:lnTo>
                  <a:pt x="71050" y="59380"/>
                </a:lnTo>
                <a:lnTo>
                  <a:pt x="71060" y="59380"/>
                </a:lnTo>
                <a:lnTo>
                  <a:pt x="71060" y="59410"/>
                </a:lnTo>
                <a:lnTo>
                  <a:pt x="71070" y="59410"/>
                </a:lnTo>
                <a:lnTo>
                  <a:pt x="71070" y="59440"/>
                </a:lnTo>
                <a:lnTo>
                  <a:pt x="71090" y="59440"/>
                </a:lnTo>
                <a:lnTo>
                  <a:pt x="71090" y="59470"/>
                </a:lnTo>
                <a:lnTo>
                  <a:pt x="71100" y="59470"/>
                </a:lnTo>
                <a:lnTo>
                  <a:pt x="71100" y="59510"/>
                </a:lnTo>
                <a:lnTo>
                  <a:pt x="71090" y="59510"/>
                </a:lnTo>
                <a:lnTo>
                  <a:pt x="71090" y="59540"/>
                </a:lnTo>
                <a:lnTo>
                  <a:pt x="71070" y="59540"/>
                </a:lnTo>
                <a:lnTo>
                  <a:pt x="71070" y="59560"/>
                </a:lnTo>
                <a:lnTo>
                  <a:pt x="71060" y="59560"/>
                </a:lnTo>
                <a:lnTo>
                  <a:pt x="71060" y="59570"/>
                </a:lnTo>
                <a:lnTo>
                  <a:pt x="71050" y="59570"/>
                </a:lnTo>
                <a:lnTo>
                  <a:pt x="71050" y="59600"/>
                </a:lnTo>
                <a:lnTo>
                  <a:pt x="71020" y="59600"/>
                </a:lnTo>
                <a:lnTo>
                  <a:pt x="71020" y="59620"/>
                </a:lnTo>
                <a:lnTo>
                  <a:pt x="71000" y="59620"/>
                </a:lnTo>
                <a:lnTo>
                  <a:pt x="71000" y="59740"/>
                </a:lnTo>
                <a:lnTo>
                  <a:pt x="71020" y="59740"/>
                </a:lnTo>
                <a:lnTo>
                  <a:pt x="71020" y="59750"/>
                </a:lnTo>
                <a:lnTo>
                  <a:pt x="71030" y="59750"/>
                </a:lnTo>
                <a:lnTo>
                  <a:pt x="71030" y="59770"/>
                </a:lnTo>
                <a:lnTo>
                  <a:pt x="71060" y="59770"/>
                </a:lnTo>
                <a:lnTo>
                  <a:pt x="71060" y="59790"/>
                </a:lnTo>
                <a:lnTo>
                  <a:pt x="71070" y="59790"/>
                </a:lnTo>
                <a:lnTo>
                  <a:pt x="71070" y="59800"/>
                </a:lnTo>
                <a:lnTo>
                  <a:pt x="71090" y="59800"/>
                </a:lnTo>
                <a:lnTo>
                  <a:pt x="71090" y="59820"/>
                </a:lnTo>
                <a:lnTo>
                  <a:pt x="71030" y="59820"/>
                </a:lnTo>
                <a:lnTo>
                  <a:pt x="71030" y="59830"/>
                </a:lnTo>
                <a:lnTo>
                  <a:pt x="70980" y="59830"/>
                </a:lnTo>
                <a:lnTo>
                  <a:pt x="70980" y="59850"/>
                </a:lnTo>
                <a:lnTo>
                  <a:pt x="70960" y="59850"/>
                </a:lnTo>
                <a:lnTo>
                  <a:pt x="70960" y="59860"/>
                </a:lnTo>
                <a:lnTo>
                  <a:pt x="70950" y="59860"/>
                </a:lnTo>
                <a:lnTo>
                  <a:pt x="70950" y="59890"/>
                </a:lnTo>
                <a:lnTo>
                  <a:pt x="70940" y="59890"/>
                </a:lnTo>
                <a:lnTo>
                  <a:pt x="70940" y="59910"/>
                </a:lnTo>
                <a:lnTo>
                  <a:pt x="70920" y="59910"/>
                </a:lnTo>
                <a:lnTo>
                  <a:pt x="70920" y="59940"/>
                </a:lnTo>
                <a:lnTo>
                  <a:pt x="70880" y="59940"/>
                </a:lnTo>
                <a:lnTo>
                  <a:pt x="70880" y="59920"/>
                </a:lnTo>
                <a:lnTo>
                  <a:pt x="70830" y="59920"/>
                </a:lnTo>
                <a:lnTo>
                  <a:pt x="70830" y="59940"/>
                </a:lnTo>
                <a:lnTo>
                  <a:pt x="70800" y="59940"/>
                </a:lnTo>
                <a:lnTo>
                  <a:pt x="70800" y="59950"/>
                </a:lnTo>
                <a:lnTo>
                  <a:pt x="70790" y="59950"/>
                </a:lnTo>
                <a:lnTo>
                  <a:pt x="70790" y="59970"/>
                </a:lnTo>
                <a:lnTo>
                  <a:pt x="70760" y="59970"/>
                </a:lnTo>
                <a:lnTo>
                  <a:pt x="70760" y="60010"/>
                </a:lnTo>
                <a:lnTo>
                  <a:pt x="70770" y="60010"/>
                </a:lnTo>
                <a:lnTo>
                  <a:pt x="70770" y="60030"/>
                </a:lnTo>
                <a:lnTo>
                  <a:pt x="70800" y="60030"/>
                </a:lnTo>
                <a:lnTo>
                  <a:pt x="70800" y="60040"/>
                </a:lnTo>
                <a:lnTo>
                  <a:pt x="70810" y="60040"/>
                </a:lnTo>
                <a:lnTo>
                  <a:pt x="70810" y="60060"/>
                </a:lnTo>
                <a:lnTo>
                  <a:pt x="70840" y="60060"/>
                </a:lnTo>
                <a:lnTo>
                  <a:pt x="70840" y="60070"/>
                </a:lnTo>
                <a:lnTo>
                  <a:pt x="70850" y="60070"/>
                </a:lnTo>
                <a:lnTo>
                  <a:pt x="70850" y="60090"/>
                </a:lnTo>
                <a:lnTo>
                  <a:pt x="70870" y="60090"/>
                </a:lnTo>
                <a:lnTo>
                  <a:pt x="70870" y="60100"/>
                </a:lnTo>
                <a:lnTo>
                  <a:pt x="70880" y="60100"/>
                </a:lnTo>
                <a:lnTo>
                  <a:pt x="70880" y="60120"/>
                </a:lnTo>
                <a:lnTo>
                  <a:pt x="70870" y="60120"/>
                </a:lnTo>
                <a:lnTo>
                  <a:pt x="70870" y="60130"/>
                </a:lnTo>
                <a:lnTo>
                  <a:pt x="70840" y="60130"/>
                </a:lnTo>
                <a:lnTo>
                  <a:pt x="70840" y="60150"/>
                </a:lnTo>
                <a:lnTo>
                  <a:pt x="70830" y="60150"/>
                </a:lnTo>
                <a:lnTo>
                  <a:pt x="70830" y="60160"/>
                </a:lnTo>
                <a:lnTo>
                  <a:pt x="70800" y="60160"/>
                </a:lnTo>
                <a:lnTo>
                  <a:pt x="70800" y="60180"/>
                </a:lnTo>
                <a:lnTo>
                  <a:pt x="70790" y="60180"/>
                </a:lnTo>
                <a:lnTo>
                  <a:pt x="70790" y="60190"/>
                </a:lnTo>
                <a:lnTo>
                  <a:pt x="70770" y="60190"/>
                </a:lnTo>
                <a:lnTo>
                  <a:pt x="70770" y="60320"/>
                </a:lnTo>
                <a:lnTo>
                  <a:pt x="70790" y="60320"/>
                </a:lnTo>
                <a:lnTo>
                  <a:pt x="70790" y="60330"/>
                </a:lnTo>
                <a:lnTo>
                  <a:pt x="70810" y="60330"/>
                </a:lnTo>
                <a:lnTo>
                  <a:pt x="70810" y="60360"/>
                </a:lnTo>
                <a:lnTo>
                  <a:pt x="70840" y="60360"/>
                </a:lnTo>
                <a:lnTo>
                  <a:pt x="70840" y="60380"/>
                </a:lnTo>
                <a:lnTo>
                  <a:pt x="70850" y="60380"/>
                </a:lnTo>
                <a:lnTo>
                  <a:pt x="70850" y="60390"/>
                </a:lnTo>
                <a:lnTo>
                  <a:pt x="70880" y="60390"/>
                </a:lnTo>
                <a:lnTo>
                  <a:pt x="70880" y="60410"/>
                </a:lnTo>
                <a:lnTo>
                  <a:pt x="70890" y="60410"/>
                </a:lnTo>
                <a:lnTo>
                  <a:pt x="70890" y="60420"/>
                </a:lnTo>
                <a:lnTo>
                  <a:pt x="70920" y="60420"/>
                </a:lnTo>
                <a:lnTo>
                  <a:pt x="70920" y="60440"/>
                </a:lnTo>
                <a:lnTo>
                  <a:pt x="70950" y="60440"/>
                </a:lnTo>
                <a:lnTo>
                  <a:pt x="70950" y="60450"/>
                </a:lnTo>
                <a:lnTo>
                  <a:pt x="70960" y="60450"/>
                </a:lnTo>
                <a:lnTo>
                  <a:pt x="70960" y="60470"/>
                </a:lnTo>
                <a:lnTo>
                  <a:pt x="70990" y="60470"/>
                </a:lnTo>
                <a:lnTo>
                  <a:pt x="70990" y="60480"/>
                </a:lnTo>
                <a:lnTo>
                  <a:pt x="71000" y="60480"/>
                </a:lnTo>
                <a:lnTo>
                  <a:pt x="71000" y="60500"/>
                </a:lnTo>
                <a:lnTo>
                  <a:pt x="71030" y="60500"/>
                </a:lnTo>
                <a:lnTo>
                  <a:pt x="71030" y="60510"/>
                </a:lnTo>
                <a:lnTo>
                  <a:pt x="71060" y="60510"/>
                </a:lnTo>
                <a:lnTo>
                  <a:pt x="71060" y="60530"/>
                </a:lnTo>
                <a:lnTo>
                  <a:pt x="71070" y="60530"/>
                </a:lnTo>
                <a:lnTo>
                  <a:pt x="71070" y="60540"/>
                </a:lnTo>
                <a:lnTo>
                  <a:pt x="71090" y="60540"/>
                </a:lnTo>
                <a:lnTo>
                  <a:pt x="71090" y="60600"/>
                </a:lnTo>
                <a:lnTo>
                  <a:pt x="71100" y="60600"/>
                </a:lnTo>
                <a:lnTo>
                  <a:pt x="71100" y="60670"/>
                </a:lnTo>
                <a:lnTo>
                  <a:pt x="71090" y="60670"/>
                </a:lnTo>
                <a:lnTo>
                  <a:pt x="71090" y="60680"/>
                </a:lnTo>
                <a:lnTo>
                  <a:pt x="71070" y="60680"/>
                </a:lnTo>
                <a:lnTo>
                  <a:pt x="71070" y="60670"/>
                </a:lnTo>
                <a:lnTo>
                  <a:pt x="71060" y="60670"/>
                </a:lnTo>
                <a:lnTo>
                  <a:pt x="71060" y="60600"/>
                </a:lnTo>
                <a:lnTo>
                  <a:pt x="71050" y="60600"/>
                </a:lnTo>
                <a:lnTo>
                  <a:pt x="71050" y="60560"/>
                </a:lnTo>
                <a:lnTo>
                  <a:pt x="71030" y="60560"/>
                </a:lnTo>
                <a:lnTo>
                  <a:pt x="71030" y="60540"/>
                </a:lnTo>
                <a:lnTo>
                  <a:pt x="71000" y="60540"/>
                </a:lnTo>
                <a:lnTo>
                  <a:pt x="71000" y="60530"/>
                </a:lnTo>
                <a:lnTo>
                  <a:pt x="70990" y="60530"/>
                </a:lnTo>
                <a:lnTo>
                  <a:pt x="70990" y="60510"/>
                </a:lnTo>
                <a:lnTo>
                  <a:pt x="70960" y="60510"/>
                </a:lnTo>
                <a:lnTo>
                  <a:pt x="70960" y="60500"/>
                </a:lnTo>
                <a:lnTo>
                  <a:pt x="70950" y="60500"/>
                </a:lnTo>
                <a:lnTo>
                  <a:pt x="70950" y="60480"/>
                </a:lnTo>
                <a:lnTo>
                  <a:pt x="70920" y="60480"/>
                </a:lnTo>
                <a:lnTo>
                  <a:pt x="70920" y="60470"/>
                </a:lnTo>
                <a:lnTo>
                  <a:pt x="70890" y="60470"/>
                </a:lnTo>
                <a:lnTo>
                  <a:pt x="70890" y="60450"/>
                </a:lnTo>
                <a:lnTo>
                  <a:pt x="70880" y="60450"/>
                </a:lnTo>
                <a:lnTo>
                  <a:pt x="70880" y="60440"/>
                </a:lnTo>
                <a:lnTo>
                  <a:pt x="70850" y="60440"/>
                </a:lnTo>
                <a:lnTo>
                  <a:pt x="70850" y="60420"/>
                </a:lnTo>
                <a:lnTo>
                  <a:pt x="70840" y="60420"/>
                </a:lnTo>
                <a:lnTo>
                  <a:pt x="70840" y="60410"/>
                </a:lnTo>
                <a:lnTo>
                  <a:pt x="70810" y="60410"/>
                </a:lnTo>
                <a:lnTo>
                  <a:pt x="70810" y="60440"/>
                </a:lnTo>
                <a:lnTo>
                  <a:pt x="70720" y="60440"/>
                </a:lnTo>
                <a:lnTo>
                  <a:pt x="70720" y="60450"/>
                </a:lnTo>
                <a:lnTo>
                  <a:pt x="70700" y="60450"/>
                </a:lnTo>
                <a:lnTo>
                  <a:pt x="70700" y="60470"/>
                </a:lnTo>
                <a:lnTo>
                  <a:pt x="70690" y="60470"/>
                </a:lnTo>
                <a:lnTo>
                  <a:pt x="70690" y="60510"/>
                </a:lnTo>
                <a:lnTo>
                  <a:pt x="70680" y="60510"/>
                </a:lnTo>
                <a:lnTo>
                  <a:pt x="70680" y="60540"/>
                </a:lnTo>
                <a:lnTo>
                  <a:pt x="70660" y="60540"/>
                </a:lnTo>
                <a:lnTo>
                  <a:pt x="70660" y="60560"/>
                </a:lnTo>
                <a:lnTo>
                  <a:pt x="70630" y="60560"/>
                </a:lnTo>
                <a:lnTo>
                  <a:pt x="70630" y="60570"/>
                </a:lnTo>
                <a:lnTo>
                  <a:pt x="70620" y="60570"/>
                </a:lnTo>
                <a:lnTo>
                  <a:pt x="70620" y="60620"/>
                </a:lnTo>
                <a:lnTo>
                  <a:pt x="70630" y="60620"/>
                </a:lnTo>
                <a:lnTo>
                  <a:pt x="70630" y="60650"/>
                </a:lnTo>
                <a:lnTo>
                  <a:pt x="70650" y="60650"/>
                </a:lnTo>
                <a:lnTo>
                  <a:pt x="70650" y="60680"/>
                </a:lnTo>
                <a:lnTo>
                  <a:pt x="70660" y="60680"/>
                </a:lnTo>
                <a:lnTo>
                  <a:pt x="70660" y="60710"/>
                </a:lnTo>
                <a:lnTo>
                  <a:pt x="70680" y="60710"/>
                </a:lnTo>
                <a:lnTo>
                  <a:pt x="70680" y="60740"/>
                </a:lnTo>
                <a:lnTo>
                  <a:pt x="70690" y="60740"/>
                </a:lnTo>
                <a:lnTo>
                  <a:pt x="70690" y="60760"/>
                </a:lnTo>
                <a:lnTo>
                  <a:pt x="70700" y="60760"/>
                </a:lnTo>
                <a:lnTo>
                  <a:pt x="70700" y="60770"/>
                </a:lnTo>
                <a:lnTo>
                  <a:pt x="70720" y="60770"/>
                </a:lnTo>
                <a:lnTo>
                  <a:pt x="70720" y="60790"/>
                </a:lnTo>
                <a:lnTo>
                  <a:pt x="70730" y="60790"/>
                </a:lnTo>
                <a:lnTo>
                  <a:pt x="70730" y="60800"/>
                </a:lnTo>
                <a:lnTo>
                  <a:pt x="70740" y="60800"/>
                </a:lnTo>
                <a:lnTo>
                  <a:pt x="70740" y="60820"/>
                </a:lnTo>
                <a:lnTo>
                  <a:pt x="70760" y="60820"/>
                </a:lnTo>
                <a:lnTo>
                  <a:pt x="70760" y="60830"/>
                </a:lnTo>
                <a:lnTo>
                  <a:pt x="70770" y="60830"/>
                </a:lnTo>
                <a:lnTo>
                  <a:pt x="70770" y="60850"/>
                </a:lnTo>
                <a:lnTo>
                  <a:pt x="70810" y="60850"/>
                </a:lnTo>
                <a:lnTo>
                  <a:pt x="70810" y="60860"/>
                </a:lnTo>
                <a:lnTo>
                  <a:pt x="70850" y="60860"/>
                </a:lnTo>
                <a:lnTo>
                  <a:pt x="70850" y="60880"/>
                </a:lnTo>
                <a:lnTo>
                  <a:pt x="70870" y="60880"/>
                </a:lnTo>
                <a:lnTo>
                  <a:pt x="70870" y="60890"/>
                </a:lnTo>
                <a:lnTo>
                  <a:pt x="70890" y="60890"/>
                </a:lnTo>
                <a:lnTo>
                  <a:pt x="70890" y="60910"/>
                </a:lnTo>
                <a:lnTo>
                  <a:pt x="70910" y="60910"/>
                </a:lnTo>
                <a:lnTo>
                  <a:pt x="70910" y="60920"/>
                </a:lnTo>
                <a:lnTo>
                  <a:pt x="70940" y="60920"/>
                </a:lnTo>
                <a:lnTo>
                  <a:pt x="70940" y="60940"/>
                </a:lnTo>
                <a:lnTo>
                  <a:pt x="70950" y="60940"/>
                </a:lnTo>
                <a:lnTo>
                  <a:pt x="70950" y="60950"/>
                </a:lnTo>
                <a:lnTo>
                  <a:pt x="70940" y="60950"/>
                </a:lnTo>
                <a:lnTo>
                  <a:pt x="70940" y="60970"/>
                </a:lnTo>
                <a:lnTo>
                  <a:pt x="70950" y="60970"/>
                </a:lnTo>
                <a:lnTo>
                  <a:pt x="70950" y="61000"/>
                </a:lnTo>
                <a:lnTo>
                  <a:pt x="70960" y="61000"/>
                </a:lnTo>
                <a:lnTo>
                  <a:pt x="70960" y="61030"/>
                </a:lnTo>
                <a:lnTo>
                  <a:pt x="70980" y="61030"/>
                </a:lnTo>
                <a:lnTo>
                  <a:pt x="70980" y="61040"/>
                </a:lnTo>
                <a:lnTo>
                  <a:pt x="70990" y="61040"/>
                </a:lnTo>
                <a:lnTo>
                  <a:pt x="70990" y="61060"/>
                </a:lnTo>
                <a:lnTo>
                  <a:pt x="71000" y="61060"/>
                </a:lnTo>
                <a:lnTo>
                  <a:pt x="71000" y="61090"/>
                </a:lnTo>
                <a:lnTo>
                  <a:pt x="71020" y="61090"/>
                </a:lnTo>
                <a:lnTo>
                  <a:pt x="71020" y="61110"/>
                </a:lnTo>
                <a:lnTo>
                  <a:pt x="71030" y="61110"/>
                </a:lnTo>
                <a:lnTo>
                  <a:pt x="71030" y="61140"/>
                </a:lnTo>
                <a:lnTo>
                  <a:pt x="71050" y="61140"/>
                </a:lnTo>
                <a:lnTo>
                  <a:pt x="71050" y="61150"/>
                </a:lnTo>
                <a:lnTo>
                  <a:pt x="71060" y="61150"/>
                </a:lnTo>
                <a:lnTo>
                  <a:pt x="71060" y="61170"/>
                </a:lnTo>
                <a:lnTo>
                  <a:pt x="71070" y="61170"/>
                </a:lnTo>
                <a:lnTo>
                  <a:pt x="71070" y="61200"/>
                </a:lnTo>
                <a:lnTo>
                  <a:pt x="71090" y="61200"/>
                </a:lnTo>
                <a:lnTo>
                  <a:pt x="71090" y="61210"/>
                </a:lnTo>
                <a:lnTo>
                  <a:pt x="71100" y="61210"/>
                </a:lnTo>
                <a:lnTo>
                  <a:pt x="71100" y="61230"/>
                </a:lnTo>
                <a:lnTo>
                  <a:pt x="71110" y="61230"/>
                </a:lnTo>
                <a:lnTo>
                  <a:pt x="71110" y="61260"/>
                </a:lnTo>
                <a:lnTo>
                  <a:pt x="71130" y="61260"/>
                </a:lnTo>
                <a:lnTo>
                  <a:pt x="71130" y="61270"/>
                </a:lnTo>
                <a:lnTo>
                  <a:pt x="71140" y="61270"/>
                </a:lnTo>
                <a:lnTo>
                  <a:pt x="71140" y="61300"/>
                </a:lnTo>
                <a:lnTo>
                  <a:pt x="71160" y="61300"/>
                </a:lnTo>
                <a:lnTo>
                  <a:pt x="71160" y="61320"/>
                </a:lnTo>
                <a:lnTo>
                  <a:pt x="71170" y="61320"/>
                </a:lnTo>
                <a:lnTo>
                  <a:pt x="71170" y="61330"/>
                </a:lnTo>
                <a:lnTo>
                  <a:pt x="71180" y="61330"/>
                </a:lnTo>
                <a:lnTo>
                  <a:pt x="71180" y="61360"/>
                </a:lnTo>
                <a:lnTo>
                  <a:pt x="71200" y="61360"/>
                </a:lnTo>
                <a:lnTo>
                  <a:pt x="71200" y="61380"/>
                </a:lnTo>
                <a:lnTo>
                  <a:pt x="71210" y="61380"/>
                </a:lnTo>
                <a:lnTo>
                  <a:pt x="71210" y="61390"/>
                </a:lnTo>
                <a:lnTo>
                  <a:pt x="71220" y="61390"/>
                </a:lnTo>
                <a:lnTo>
                  <a:pt x="71220" y="61410"/>
                </a:lnTo>
                <a:lnTo>
                  <a:pt x="71240" y="61410"/>
                </a:lnTo>
                <a:lnTo>
                  <a:pt x="71240" y="61420"/>
                </a:lnTo>
                <a:lnTo>
                  <a:pt x="71250" y="61420"/>
                </a:lnTo>
                <a:lnTo>
                  <a:pt x="71250" y="61450"/>
                </a:lnTo>
                <a:lnTo>
                  <a:pt x="71270" y="61450"/>
                </a:lnTo>
                <a:lnTo>
                  <a:pt x="71270" y="61480"/>
                </a:lnTo>
                <a:lnTo>
                  <a:pt x="71250" y="61480"/>
                </a:lnTo>
                <a:lnTo>
                  <a:pt x="71250" y="61510"/>
                </a:lnTo>
                <a:lnTo>
                  <a:pt x="71240" y="61510"/>
                </a:lnTo>
                <a:lnTo>
                  <a:pt x="71240" y="61530"/>
                </a:lnTo>
                <a:lnTo>
                  <a:pt x="71220" y="61530"/>
                </a:lnTo>
                <a:lnTo>
                  <a:pt x="71220" y="61560"/>
                </a:lnTo>
                <a:lnTo>
                  <a:pt x="71210" y="61560"/>
                </a:lnTo>
                <a:lnTo>
                  <a:pt x="71210" y="61580"/>
                </a:lnTo>
                <a:lnTo>
                  <a:pt x="71240" y="61580"/>
                </a:lnTo>
                <a:lnTo>
                  <a:pt x="71240" y="61610"/>
                </a:lnTo>
                <a:lnTo>
                  <a:pt x="71220" y="61610"/>
                </a:lnTo>
                <a:lnTo>
                  <a:pt x="71220" y="61640"/>
                </a:lnTo>
                <a:lnTo>
                  <a:pt x="71240" y="61640"/>
                </a:lnTo>
                <a:lnTo>
                  <a:pt x="71240" y="61680"/>
                </a:lnTo>
                <a:lnTo>
                  <a:pt x="71220" y="61680"/>
                </a:lnTo>
                <a:lnTo>
                  <a:pt x="71220" y="61740"/>
                </a:lnTo>
                <a:lnTo>
                  <a:pt x="71210" y="61740"/>
                </a:lnTo>
                <a:lnTo>
                  <a:pt x="71210" y="61770"/>
                </a:lnTo>
                <a:lnTo>
                  <a:pt x="71200" y="61770"/>
                </a:lnTo>
                <a:lnTo>
                  <a:pt x="71200" y="61820"/>
                </a:lnTo>
                <a:lnTo>
                  <a:pt x="71180" y="61820"/>
                </a:lnTo>
                <a:lnTo>
                  <a:pt x="71180" y="61850"/>
                </a:lnTo>
                <a:lnTo>
                  <a:pt x="71170" y="61850"/>
                </a:lnTo>
                <a:lnTo>
                  <a:pt x="71170" y="61860"/>
                </a:lnTo>
                <a:lnTo>
                  <a:pt x="71160" y="61860"/>
                </a:lnTo>
                <a:lnTo>
                  <a:pt x="71160" y="61880"/>
                </a:lnTo>
                <a:lnTo>
                  <a:pt x="71140" y="61880"/>
                </a:lnTo>
                <a:lnTo>
                  <a:pt x="71140" y="61910"/>
                </a:lnTo>
                <a:lnTo>
                  <a:pt x="71130" y="61910"/>
                </a:lnTo>
                <a:lnTo>
                  <a:pt x="71130" y="61920"/>
                </a:lnTo>
                <a:lnTo>
                  <a:pt x="71110" y="61920"/>
                </a:lnTo>
                <a:lnTo>
                  <a:pt x="71110" y="61950"/>
                </a:lnTo>
                <a:lnTo>
                  <a:pt x="71100" y="61950"/>
                </a:lnTo>
                <a:lnTo>
                  <a:pt x="71100" y="61970"/>
                </a:lnTo>
                <a:lnTo>
                  <a:pt x="71090" y="61970"/>
                </a:lnTo>
                <a:lnTo>
                  <a:pt x="71090" y="61990"/>
                </a:lnTo>
                <a:lnTo>
                  <a:pt x="71070" y="61990"/>
                </a:lnTo>
                <a:lnTo>
                  <a:pt x="71070" y="62030"/>
                </a:lnTo>
                <a:lnTo>
                  <a:pt x="71060" y="62030"/>
                </a:lnTo>
                <a:lnTo>
                  <a:pt x="71060" y="62060"/>
                </a:lnTo>
                <a:lnTo>
                  <a:pt x="71050" y="62060"/>
                </a:lnTo>
                <a:lnTo>
                  <a:pt x="71050" y="62120"/>
                </a:lnTo>
                <a:lnTo>
                  <a:pt x="71030" y="62120"/>
                </a:lnTo>
                <a:lnTo>
                  <a:pt x="71030" y="62180"/>
                </a:lnTo>
                <a:lnTo>
                  <a:pt x="71050" y="62180"/>
                </a:lnTo>
                <a:lnTo>
                  <a:pt x="71050" y="62210"/>
                </a:lnTo>
                <a:lnTo>
                  <a:pt x="71060" y="62210"/>
                </a:lnTo>
                <a:lnTo>
                  <a:pt x="71060" y="62260"/>
                </a:lnTo>
                <a:lnTo>
                  <a:pt x="71070" y="62260"/>
                </a:lnTo>
                <a:lnTo>
                  <a:pt x="71070" y="62270"/>
                </a:lnTo>
                <a:lnTo>
                  <a:pt x="71090" y="62270"/>
                </a:lnTo>
                <a:lnTo>
                  <a:pt x="71090" y="62300"/>
                </a:lnTo>
                <a:lnTo>
                  <a:pt x="71100" y="62300"/>
                </a:lnTo>
                <a:lnTo>
                  <a:pt x="71100" y="62330"/>
                </a:lnTo>
                <a:lnTo>
                  <a:pt x="71110" y="62330"/>
                </a:lnTo>
                <a:lnTo>
                  <a:pt x="71110" y="62360"/>
                </a:lnTo>
                <a:lnTo>
                  <a:pt x="71130" y="62360"/>
                </a:lnTo>
                <a:lnTo>
                  <a:pt x="71130" y="62420"/>
                </a:lnTo>
                <a:lnTo>
                  <a:pt x="71140" y="62420"/>
                </a:lnTo>
                <a:lnTo>
                  <a:pt x="71140" y="62470"/>
                </a:lnTo>
                <a:lnTo>
                  <a:pt x="71160" y="62470"/>
                </a:lnTo>
                <a:lnTo>
                  <a:pt x="71160" y="62520"/>
                </a:lnTo>
                <a:lnTo>
                  <a:pt x="71170" y="62520"/>
                </a:lnTo>
                <a:lnTo>
                  <a:pt x="71170" y="62580"/>
                </a:lnTo>
                <a:lnTo>
                  <a:pt x="71180" y="62580"/>
                </a:lnTo>
                <a:lnTo>
                  <a:pt x="71180" y="62640"/>
                </a:lnTo>
                <a:lnTo>
                  <a:pt x="71200" y="62640"/>
                </a:lnTo>
                <a:lnTo>
                  <a:pt x="71200" y="62710"/>
                </a:lnTo>
                <a:lnTo>
                  <a:pt x="71210" y="62710"/>
                </a:lnTo>
                <a:lnTo>
                  <a:pt x="71210" y="62770"/>
                </a:lnTo>
                <a:lnTo>
                  <a:pt x="71220" y="62770"/>
                </a:lnTo>
                <a:lnTo>
                  <a:pt x="71220" y="63030"/>
                </a:lnTo>
                <a:lnTo>
                  <a:pt x="71210" y="63030"/>
                </a:lnTo>
                <a:lnTo>
                  <a:pt x="71210" y="63080"/>
                </a:lnTo>
                <a:lnTo>
                  <a:pt x="71200" y="63080"/>
                </a:lnTo>
                <a:lnTo>
                  <a:pt x="71200" y="63120"/>
                </a:lnTo>
                <a:lnTo>
                  <a:pt x="71180" y="63120"/>
                </a:lnTo>
                <a:lnTo>
                  <a:pt x="71180" y="63170"/>
                </a:lnTo>
                <a:lnTo>
                  <a:pt x="71170" y="63170"/>
                </a:lnTo>
                <a:lnTo>
                  <a:pt x="71170" y="63230"/>
                </a:lnTo>
                <a:lnTo>
                  <a:pt x="71180" y="63230"/>
                </a:lnTo>
                <a:lnTo>
                  <a:pt x="71180" y="63290"/>
                </a:lnTo>
                <a:lnTo>
                  <a:pt x="71200" y="63290"/>
                </a:lnTo>
                <a:lnTo>
                  <a:pt x="71200" y="63430"/>
                </a:lnTo>
                <a:lnTo>
                  <a:pt x="71180" y="63430"/>
                </a:lnTo>
                <a:lnTo>
                  <a:pt x="71180" y="63490"/>
                </a:lnTo>
                <a:lnTo>
                  <a:pt x="71170" y="63490"/>
                </a:lnTo>
                <a:lnTo>
                  <a:pt x="71170" y="63550"/>
                </a:lnTo>
                <a:lnTo>
                  <a:pt x="71160" y="63550"/>
                </a:lnTo>
                <a:lnTo>
                  <a:pt x="71160" y="63590"/>
                </a:lnTo>
                <a:lnTo>
                  <a:pt x="71170" y="63590"/>
                </a:lnTo>
                <a:lnTo>
                  <a:pt x="71170" y="63620"/>
                </a:lnTo>
                <a:lnTo>
                  <a:pt x="71160" y="63620"/>
                </a:lnTo>
                <a:lnTo>
                  <a:pt x="71160" y="63640"/>
                </a:lnTo>
                <a:lnTo>
                  <a:pt x="71140" y="63640"/>
                </a:lnTo>
                <a:lnTo>
                  <a:pt x="71140" y="63670"/>
                </a:lnTo>
                <a:lnTo>
                  <a:pt x="71130" y="63670"/>
                </a:lnTo>
                <a:lnTo>
                  <a:pt x="71130" y="63710"/>
                </a:lnTo>
                <a:lnTo>
                  <a:pt x="71110" y="63710"/>
                </a:lnTo>
                <a:lnTo>
                  <a:pt x="71110" y="63740"/>
                </a:lnTo>
                <a:lnTo>
                  <a:pt x="71100" y="63740"/>
                </a:lnTo>
                <a:lnTo>
                  <a:pt x="71100" y="63790"/>
                </a:lnTo>
                <a:lnTo>
                  <a:pt x="71110" y="63790"/>
                </a:lnTo>
                <a:lnTo>
                  <a:pt x="71110" y="63820"/>
                </a:lnTo>
                <a:lnTo>
                  <a:pt x="71130" y="63820"/>
                </a:lnTo>
                <a:lnTo>
                  <a:pt x="71130" y="63870"/>
                </a:lnTo>
                <a:lnTo>
                  <a:pt x="71140" y="63870"/>
                </a:lnTo>
                <a:lnTo>
                  <a:pt x="71140" y="63910"/>
                </a:lnTo>
                <a:lnTo>
                  <a:pt x="71160" y="63910"/>
                </a:lnTo>
                <a:lnTo>
                  <a:pt x="71160" y="63940"/>
                </a:lnTo>
                <a:lnTo>
                  <a:pt x="71170" y="63940"/>
                </a:lnTo>
                <a:lnTo>
                  <a:pt x="71170" y="64020"/>
                </a:lnTo>
                <a:lnTo>
                  <a:pt x="71180" y="64020"/>
                </a:lnTo>
                <a:lnTo>
                  <a:pt x="71180" y="64110"/>
                </a:lnTo>
                <a:lnTo>
                  <a:pt x="71200" y="64110"/>
                </a:lnTo>
                <a:lnTo>
                  <a:pt x="71200" y="64180"/>
                </a:lnTo>
                <a:lnTo>
                  <a:pt x="71210" y="64180"/>
                </a:lnTo>
                <a:lnTo>
                  <a:pt x="71210" y="64260"/>
                </a:lnTo>
                <a:lnTo>
                  <a:pt x="71220" y="64260"/>
                </a:lnTo>
                <a:lnTo>
                  <a:pt x="71220" y="64320"/>
                </a:lnTo>
                <a:lnTo>
                  <a:pt x="71240" y="64320"/>
                </a:lnTo>
                <a:lnTo>
                  <a:pt x="71240" y="64350"/>
                </a:lnTo>
                <a:lnTo>
                  <a:pt x="71250" y="64350"/>
                </a:lnTo>
                <a:lnTo>
                  <a:pt x="71250" y="64380"/>
                </a:lnTo>
                <a:lnTo>
                  <a:pt x="71270" y="64380"/>
                </a:lnTo>
                <a:lnTo>
                  <a:pt x="71270" y="64410"/>
                </a:lnTo>
                <a:lnTo>
                  <a:pt x="71280" y="64410"/>
                </a:lnTo>
                <a:lnTo>
                  <a:pt x="71280" y="64440"/>
                </a:lnTo>
                <a:lnTo>
                  <a:pt x="71270" y="64440"/>
                </a:lnTo>
                <a:lnTo>
                  <a:pt x="71270" y="64460"/>
                </a:lnTo>
                <a:lnTo>
                  <a:pt x="71250" y="64460"/>
                </a:lnTo>
                <a:lnTo>
                  <a:pt x="71250" y="64470"/>
                </a:lnTo>
                <a:lnTo>
                  <a:pt x="71240" y="64470"/>
                </a:lnTo>
                <a:lnTo>
                  <a:pt x="71240" y="64490"/>
                </a:lnTo>
                <a:lnTo>
                  <a:pt x="71220" y="64490"/>
                </a:lnTo>
                <a:lnTo>
                  <a:pt x="71220" y="64500"/>
                </a:lnTo>
                <a:lnTo>
                  <a:pt x="71210" y="64500"/>
                </a:lnTo>
                <a:lnTo>
                  <a:pt x="71210" y="64520"/>
                </a:lnTo>
                <a:lnTo>
                  <a:pt x="71200" y="64520"/>
                </a:lnTo>
                <a:lnTo>
                  <a:pt x="71200" y="64560"/>
                </a:lnTo>
                <a:lnTo>
                  <a:pt x="71180" y="64560"/>
                </a:lnTo>
                <a:lnTo>
                  <a:pt x="71180" y="64640"/>
                </a:lnTo>
                <a:lnTo>
                  <a:pt x="71170" y="64640"/>
                </a:lnTo>
                <a:lnTo>
                  <a:pt x="71170" y="64780"/>
                </a:lnTo>
                <a:lnTo>
                  <a:pt x="71180" y="64780"/>
                </a:lnTo>
                <a:lnTo>
                  <a:pt x="71180" y="64790"/>
                </a:lnTo>
                <a:lnTo>
                  <a:pt x="71170" y="64790"/>
                </a:lnTo>
                <a:lnTo>
                  <a:pt x="71170" y="64900"/>
                </a:lnTo>
                <a:lnTo>
                  <a:pt x="71140" y="64900"/>
                </a:lnTo>
                <a:lnTo>
                  <a:pt x="71140" y="64910"/>
                </a:lnTo>
                <a:lnTo>
                  <a:pt x="71130" y="64910"/>
                </a:lnTo>
                <a:lnTo>
                  <a:pt x="71130" y="65000"/>
                </a:lnTo>
                <a:lnTo>
                  <a:pt x="71110" y="65000"/>
                </a:lnTo>
                <a:lnTo>
                  <a:pt x="71110" y="65080"/>
                </a:lnTo>
                <a:lnTo>
                  <a:pt x="71100" y="65080"/>
                </a:lnTo>
                <a:lnTo>
                  <a:pt x="71100" y="65110"/>
                </a:lnTo>
                <a:lnTo>
                  <a:pt x="71090" y="65110"/>
                </a:lnTo>
                <a:lnTo>
                  <a:pt x="71090" y="65170"/>
                </a:lnTo>
                <a:lnTo>
                  <a:pt x="71060" y="65170"/>
                </a:lnTo>
                <a:lnTo>
                  <a:pt x="71060" y="65190"/>
                </a:lnTo>
                <a:lnTo>
                  <a:pt x="71050" y="65190"/>
                </a:lnTo>
                <a:lnTo>
                  <a:pt x="71050" y="65200"/>
                </a:lnTo>
                <a:lnTo>
                  <a:pt x="71030" y="65200"/>
                </a:lnTo>
                <a:lnTo>
                  <a:pt x="71030" y="65220"/>
                </a:lnTo>
                <a:lnTo>
                  <a:pt x="71020" y="65220"/>
                </a:lnTo>
                <a:lnTo>
                  <a:pt x="71020" y="65230"/>
                </a:lnTo>
                <a:lnTo>
                  <a:pt x="71000" y="65230"/>
                </a:lnTo>
                <a:lnTo>
                  <a:pt x="71000" y="65290"/>
                </a:lnTo>
                <a:lnTo>
                  <a:pt x="70990" y="65290"/>
                </a:lnTo>
                <a:lnTo>
                  <a:pt x="70990" y="65340"/>
                </a:lnTo>
                <a:lnTo>
                  <a:pt x="70980" y="65340"/>
                </a:lnTo>
                <a:lnTo>
                  <a:pt x="70980" y="65320"/>
                </a:lnTo>
                <a:lnTo>
                  <a:pt x="70960" y="65320"/>
                </a:lnTo>
                <a:lnTo>
                  <a:pt x="70960" y="65340"/>
                </a:lnTo>
                <a:lnTo>
                  <a:pt x="70950" y="65340"/>
                </a:lnTo>
                <a:lnTo>
                  <a:pt x="70950" y="65350"/>
                </a:lnTo>
                <a:lnTo>
                  <a:pt x="70940" y="65350"/>
                </a:lnTo>
                <a:lnTo>
                  <a:pt x="70940" y="65410"/>
                </a:lnTo>
                <a:lnTo>
                  <a:pt x="70920" y="65410"/>
                </a:lnTo>
                <a:lnTo>
                  <a:pt x="70920" y="65520"/>
                </a:lnTo>
                <a:lnTo>
                  <a:pt x="70910" y="65520"/>
                </a:lnTo>
                <a:lnTo>
                  <a:pt x="70910" y="65530"/>
                </a:lnTo>
                <a:lnTo>
                  <a:pt x="70890" y="65530"/>
                </a:lnTo>
                <a:lnTo>
                  <a:pt x="70890" y="65550"/>
                </a:lnTo>
                <a:lnTo>
                  <a:pt x="70880" y="65550"/>
                </a:lnTo>
                <a:lnTo>
                  <a:pt x="70880" y="65560"/>
                </a:lnTo>
                <a:lnTo>
                  <a:pt x="70870" y="65560"/>
                </a:lnTo>
                <a:lnTo>
                  <a:pt x="70870" y="65580"/>
                </a:lnTo>
                <a:lnTo>
                  <a:pt x="70850" y="65580"/>
                </a:lnTo>
                <a:lnTo>
                  <a:pt x="70850" y="65610"/>
                </a:lnTo>
                <a:lnTo>
                  <a:pt x="70870" y="65610"/>
                </a:lnTo>
                <a:lnTo>
                  <a:pt x="70870" y="65640"/>
                </a:lnTo>
                <a:lnTo>
                  <a:pt x="70880" y="65640"/>
                </a:lnTo>
                <a:lnTo>
                  <a:pt x="70880" y="65660"/>
                </a:lnTo>
                <a:lnTo>
                  <a:pt x="70870" y="65660"/>
                </a:lnTo>
                <a:lnTo>
                  <a:pt x="70870" y="65670"/>
                </a:lnTo>
                <a:lnTo>
                  <a:pt x="70850" y="65670"/>
                </a:lnTo>
                <a:lnTo>
                  <a:pt x="70850" y="65660"/>
                </a:lnTo>
                <a:lnTo>
                  <a:pt x="70830" y="65660"/>
                </a:lnTo>
                <a:lnTo>
                  <a:pt x="70830" y="65670"/>
                </a:lnTo>
                <a:lnTo>
                  <a:pt x="70810" y="65670"/>
                </a:lnTo>
                <a:lnTo>
                  <a:pt x="70810" y="65780"/>
                </a:lnTo>
                <a:lnTo>
                  <a:pt x="70790" y="65780"/>
                </a:lnTo>
                <a:lnTo>
                  <a:pt x="70790" y="65790"/>
                </a:lnTo>
                <a:lnTo>
                  <a:pt x="70770" y="65790"/>
                </a:lnTo>
                <a:lnTo>
                  <a:pt x="70770" y="65870"/>
                </a:lnTo>
                <a:lnTo>
                  <a:pt x="70730" y="65870"/>
                </a:lnTo>
                <a:lnTo>
                  <a:pt x="70730" y="65850"/>
                </a:lnTo>
                <a:lnTo>
                  <a:pt x="70720" y="65850"/>
                </a:lnTo>
                <a:lnTo>
                  <a:pt x="70720" y="65840"/>
                </a:lnTo>
                <a:lnTo>
                  <a:pt x="70630" y="65840"/>
                </a:lnTo>
                <a:lnTo>
                  <a:pt x="70630" y="65850"/>
                </a:lnTo>
                <a:lnTo>
                  <a:pt x="70620" y="65850"/>
                </a:lnTo>
                <a:lnTo>
                  <a:pt x="70620" y="65870"/>
                </a:lnTo>
                <a:lnTo>
                  <a:pt x="70610" y="65870"/>
                </a:lnTo>
                <a:lnTo>
                  <a:pt x="70610" y="65880"/>
                </a:lnTo>
                <a:lnTo>
                  <a:pt x="70590" y="65880"/>
                </a:lnTo>
                <a:lnTo>
                  <a:pt x="70590" y="65900"/>
                </a:lnTo>
                <a:lnTo>
                  <a:pt x="70580" y="65900"/>
                </a:lnTo>
                <a:lnTo>
                  <a:pt x="70580" y="65910"/>
                </a:lnTo>
                <a:lnTo>
                  <a:pt x="70570" y="65910"/>
                </a:lnTo>
                <a:lnTo>
                  <a:pt x="70570" y="65970"/>
                </a:lnTo>
                <a:lnTo>
                  <a:pt x="70580" y="65970"/>
                </a:lnTo>
                <a:lnTo>
                  <a:pt x="70580" y="65990"/>
                </a:lnTo>
                <a:lnTo>
                  <a:pt x="70590" y="65990"/>
                </a:lnTo>
                <a:lnTo>
                  <a:pt x="70590" y="66000"/>
                </a:lnTo>
                <a:lnTo>
                  <a:pt x="70610" y="66000"/>
                </a:lnTo>
                <a:lnTo>
                  <a:pt x="70610" y="66020"/>
                </a:lnTo>
                <a:lnTo>
                  <a:pt x="70620" y="66020"/>
                </a:lnTo>
                <a:lnTo>
                  <a:pt x="70620" y="66050"/>
                </a:lnTo>
                <a:lnTo>
                  <a:pt x="70630" y="66050"/>
                </a:lnTo>
                <a:lnTo>
                  <a:pt x="70630" y="66060"/>
                </a:lnTo>
                <a:lnTo>
                  <a:pt x="70650" y="66060"/>
                </a:lnTo>
                <a:lnTo>
                  <a:pt x="70650" y="66080"/>
                </a:lnTo>
                <a:lnTo>
                  <a:pt x="70660" y="66080"/>
                </a:lnTo>
                <a:lnTo>
                  <a:pt x="70660" y="66090"/>
                </a:lnTo>
                <a:lnTo>
                  <a:pt x="70680" y="66090"/>
                </a:lnTo>
                <a:lnTo>
                  <a:pt x="70680" y="66140"/>
                </a:lnTo>
                <a:lnTo>
                  <a:pt x="70690" y="66140"/>
                </a:lnTo>
                <a:lnTo>
                  <a:pt x="70690" y="66190"/>
                </a:lnTo>
                <a:lnTo>
                  <a:pt x="70700" y="66190"/>
                </a:lnTo>
                <a:lnTo>
                  <a:pt x="70700" y="66200"/>
                </a:lnTo>
                <a:lnTo>
                  <a:pt x="70720" y="66200"/>
                </a:lnTo>
                <a:lnTo>
                  <a:pt x="70720" y="66230"/>
                </a:lnTo>
                <a:lnTo>
                  <a:pt x="70730" y="66230"/>
                </a:lnTo>
                <a:lnTo>
                  <a:pt x="70730" y="66250"/>
                </a:lnTo>
                <a:lnTo>
                  <a:pt x="70740" y="66250"/>
                </a:lnTo>
                <a:lnTo>
                  <a:pt x="70740" y="66260"/>
                </a:lnTo>
                <a:lnTo>
                  <a:pt x="70760" y="66260"/>
                </a:lnTo>
                <a:lnTo>
                  <a:pt x="70760" y="66290"/>
                </a:lnTo>
                <a:lnTo>
                  <a:pt x="70770" y="66290"/>
                </a:lnTo>
                <a:lnTo>
                  <a:pt x="70770" y="66340"/>
                </a:lnTo>
                <a:lnTo>
                  <a:pt x="70760" y="66340"/>
                </a:lnTo>
                <a:lnTo>
                  <a:pt x="70760" y="66370"/>
                </a:lnTo>
                <a:lnTo>
                  <a:pt x="70770" y="66370"/>
                </a:lnTo>
                <a:lnTo>
                  <a:pt x="70770" y="66380"/>
                </a:lnTo>
                <a:lnTo>
                  <a:pt x="70800" y="66380"/>
                </a:lnTo>
                <a:lnTo>
                  <a:pt x="70800" y="66400"/>
                </a:lnTo>
                <a:lnTo>
                  <a:pt x="70810" y="66400"/>
                </a:lnTo>
                <a:lnTo>
                  <a:pt x="70810" y="66430"/>
                </a:lnTo>
                <a:lnTo>
                  <a:pt x="70830" y="66430"/>
                </a:lnTo>
                <a:lnTo>
                  <a:pt x="70830" y="66460"/>
                </a:lnTo>
                <a:lnTo>
                  <a:pt x="70840" y="66460"/>
                </a:lnTo>
                <a:lnTo>
                  <a:pt x="70840" y="66560"/>
                </a:lnTo>
                <a:lnTo>
                  <a:pt x="70850" y="66560"/>
                </a:lnTo>
                <a:lnTo>
                  <a:pt x="70850" y="66750"/>
                </a:lnTo>
                <a:lnTo>
                  <a:pt x="70870" y="66750"/>
                </a:lnTo>
                <a:lnTo>
                  <a:pt x="70870" y="66760"/>
                </a:lnTo>
                <a:lnTo>
                  <a:pt x="70880" y="66760"/>
                </a:lnTo>
                <a:lnTo>
                  <a:pt x="70880" y="66780"/>
                </a:lnTo>
                <a:lnTo>
                  <a:pt x="70890" y="66780"/>
                </a:lnTo>
                <a:lnTo>
                  <a:pt x="70890" y="66850"/>
                </a:lnTo>
                <a:lnTo>
                  <a:pt x="70910" y="66850"/>
                </a:lnTo>
                <a:lnTo>
                  <a:pt x="70910" y="66910"/>
                </a:lnTo>
                <a:lnTo>
                  <a:pt x="70920" y="66910"/>
                </a:lnTo>
                <a:lnTo>
                  <a:pt x="70920" y="66990"/>
                </a:lnTo>
                <a:lnTo>
                  <a:pt x="70940" y="66990"/>
                </a:lnTo>
                <a:lnTo>
                  <a:pt x="70940" y="67050"/>
                </a:lnTo>
                <a:lnTo>
                  <a:pt x="70950" y="67050"/>
                </a:lnTo>
                <a:lnTo>
                  <a:pt x="70950" y="67130"/>
                </a:lnTo>
                <a:lnTo>
                  <a:pt x="70960" y="67130"/>
                </a:lnTo>
                <a:lnTo>
                  <a:pt x="70960" y="67290"/>
                </a:lnTo>
                <a:lnTo>
                  <a:pt x="70980" y="67290"/>
                </a:lnTo>
                <a:lnTo>
                  <a:pt x="70980" y="67320"/>
                </a:lnTo>
                <a:lnTo>
                  <a:pt x="70990" y="67320"/>
                </a:lnTo>
                <a:lnTo>
                  <a:pt x="70990" y="67400"/>
                </a:lnTo>
                <a:lnTo>
                  <a:pt x="71000" y="67400"/>
                </a:lnTo>
                <a:lnTo>
                  <a:pt x="71000" y="67430"/>
                </a:lnTo>
                <a:lnTo>
                  <a:pt x="71020" y="67430"/>
                </a:lnTo>
                <a:lnTo>
                  <a:pt x="71020" y="67460"/>
                </a:lnTo>
                <a:lnTo>
                  <a:pt x="71030" y="67460"/>
                </a:lnTo>
                <a:lnTo>
                  <a:pt x="71030" y="67490"/>
                </a:lnTo>
                <a:lnTo>
                  <a:pt x="71050" y="67490"/>
                </a:lnTo>
                <a:lnTo>
                  <a:pt x="71050" y="67530"/>
                </a:lnTo>
                <a:lnTo>
                  <a:pt x="71030" y="67530"/>
                </a:lnTo>
                <a:lnTo>
                  <a:pt x="71030" y="67570"/>
                </a:lnTo>
                <a:lnTo>
                  <a:pt x="71050" y="67570"/>
                </a:lnTo>
                <a:lnTo>
                  <a:pt x="71050" y="67580"/>
                </a:lnTo>
                <a:lnTo>
                  <a:pt x="71060" y="67580"/>
                </a:lnTo>
                <a:lnTo>
                  <a:pt x="71060" y="67600"/>
                </a:lnTo>
                <a:lnTo>
                  <a:pt x="71070" y="67600"/>
                </a:lnTo>
                <a:lnTo>
                  <a:pt x="71070" y="67630"/>
                </a:lnTo>
                <a:lnTo>
                  <a:pt x="71090" y="67630"/>
                </a:lnTo>
                <a:lnTo>
                  <a:pt x="71090" y="67640"/>
                </a:lnTo>
                <a:lnTo>
                  <a:pt x="71100" y="67640"/>
                </a:lnTo>
                <a:lnTo>
                  <a:pt x="71100" y="67660"/>
                </a:lnTo>
                <a:lnTo>
                  <a:pt x="71110" y="67660"/>
                </a:lnTo>
                <a:lnTo>
                  <a:pt x="71110" y="67690"/>
                </a:lnTo>
                <a:lnTo>
                  <a:pt x="71130" y="67690"/>
                </a:lnTo>
                <a:lnTo>
                  <a:pt x="71130" y="67700"/>
                </a:lnTo>
                <a:lnTo>
                  <a:pt x="71140" y="67700"/>
                </a:lnTo>
                <a:lnTo>
                  <a:pt x="71140" y="67730"/>
                </a:lnTo>
                <a:lnTo>
                  <a:pt x="71160" y="67730"/>
                </a:lnTo>
                <a:lnTo>
                  <a:pt x="71160" y="67810"/>
                </a:lnTo>
                <a:lnTo>
                  <a:pt x="71170" y="67810"/>
                </a:lnTo>
                <a:lnTo>
                  <a:pt x="71170" y="67820"/>
                </a:lnTo>
                <a:lnTo>
                  <a:pt x="71180" y="67820"/>
                </a:lnTo>
                <a:lnTo>
                  <a:pt x="71180" y="67840"/>
                </a:lnTo>
                <a:lnTo>
                  <a:pt x="71200" y="67840"/>
                </a:lnTo>
                <a:lnTo>
                  <a:pt x="71200" y="67850"/>
                </a:lnTo>
                <a:lnTo>
                  <a:pt x="71210" y="67850"/>
                </a:lnTo>
                <a:lnTo>
                  <a:pt x="71210" y="67870"/>
                </a:lnTo>
                <a:lnTo>
                  <a:pt x="71240" y="67870"/>
                </a:lnTo>
                <a:lnTo>
                  <a:pt x="71240" y="67880"/>
                </a:lnTo>
                <a:lnTo>
                  <a:pt x="71270" y="67880"/>
                </a:lnTo>
                <a:lnTo>
                  <a:pt x="71270" y="67900"/>
                </a:lnTo>
                <a:lnTo>
                  <a:pt x="71290" y="67900"/>
                </a:lnTo>
                <a:lnTo>
                  <a:pt x="71290" y="67910"/>
                </a:lnTo>
                <a:lnTo>
                  <a:pt x="71310" y="67910"/>
                </a:lnTo>
                <a:lnTo>
                  <a:pt x="71310" y="67930"/>
                </a:lnTo>
                <a:lnTo>
                  <a:pt x="71320" y="67930"/>
                </a:lnTo>
                <a:lnTo>
                  <a:pt x="71320" y="67940"/>
                </a:lnTo>
                <a:lnTo>
                  <a:pt x="71330" y="67940"/>
                </a:lnTo>
                <a:lnTo>
                  <a:pt x="71330" y="67960"/>
                </a:lnTo>
                <a:lnTo>
                  <a:pt x="71350" y="67960"/>
                </a:lnTo>
                <a:lnTo>
                  <a:pt x="71350" y="67990"/>
                </a:lnTo>
                <a:lnTo>
                  <a:pt x="71360" y="67990"/>
                </a:lnTo>
                <a:lnTo>
                  <a:pt x="71360" y="68000"/>
                </a:lnTo>
                <a:lnTo>
                  <a:pt x="71380" y="68000"/>
                </a:lnTo>
                <a:lnTo>
                  <a:pt x="71380" y="68020"/>
                </a:lnTo>
                <a:lnTo>
                  <a:pt x="71390" y="68020"/>
                </a:lnTo>
                <a:lnTo>
                  <a:pt x="71390" y="68040"/>
                </a:lnTo>
                <a:lnTo>
                  <a:pt x="71400" y="68040"/>
                </a:lnTo>
                <a:lnTo>
                  <a:pt x="71400" y="68050"/>
                </a:lnTo>
                <a:lnTo>
                  <a:pt x="71420" y="68050"/>
                </a:lnTo>
                <a:lnTo>
                  <a:pt x="71420" y="68070"/>
                </a:lnTo>
                <a:lnTo>
                  <a:pt x="71430" y="68070"/>
                </a:lnTo>
                <a:lnTo>
                  <a:pt x="71430" y="68080"/>
                </a:lnTo>
                <a:lnTo>
                  <a:pt x="71440" y="68080"/>
                </a:lnTo>
                <a:lnTo>
                  <a:pt x="71440" y="68110"/>
                </a:lnTo>
                <a:lnTo>
                  <a:pt x="71460" y="68110"/>
                </a:lnTo>
                <a:lnTo>
                  <a:pt x="71460" y="68130"/>
                </a:lnTo>
                <a:lnTo>
                  <a:pt x="71470" y="68130"/>
                </a:lnTo>
                <a:lnTo>
                  <a:pt x="71470" y="68140"/>
                </a:lnTo>
                <a:lnTo>
                  <a:pt x="71490" y="68140"/>
                </a:lnTo>
                <a:lnTo>
                  <a:pt x="71490" y="68160"/>
                </a:lnTo>
                <a:lnTo>
                  <a:pt x="71500" y="68160"/>
                </a:lnTo>
                <a:lnTo>
                  <a:pt x="71500" y="68170"/>
                </a:lnTo>
                <a:lnTo>
                  <a:pt x="71510" y="68170"/>
                </a:lnTo>
                <a:lnTo>
                  <a:pt x="71510" y="68190"/>
                </a:lnTo>
                <a:lnTo>
                  <a:pt x="71530" y="68190"/>
                </a:lnTo>
                <a:lnTo>
                  <a:pt x="71530" y="68200"/>
                </a:lnTo>
                <a:lnTo>
                  <a:pt x="71540" y="68200"/>
                </a:lnTo>
                <a:lnTo>
                  <a:pt x="71540" y="68220"/>
                </a:lnTo>
                <a:lnTo>
                  <a:pt x="71550" y="68220"/>
                </a:lnTo>
                <a:lnTo>
                  <a:pt x="71550" y="68250"/>
                </a:lnTo>
                <a:lnTo>
                  <a:pt x="71570" y="68250"/>
                </a:lnTo>
                <a:lnTo>
                  <a:pt x="71570" y="68260"/>
                </a:lnTo>
                <a:lnTo>
                  <a:pt x="71600" y="68260"/>
                </a:lnTo>
                <a:lnTo>
                  <a:pt x="71600" y="68290"/>
                </a:lnTo>
                <a:lnTo>
                  <a:pt x="71610" y="68290"/>
                </a:lnTo>
                <a:lnTo>
                  <a:pt x="71610" y="68310"/>
                </a:lnTo>
                <a:lnTo>
                  <a:pt x="71620" y="68310"/>
                </a:lnTo>
                <a:lnTo>
                  <a:pt x="71620" y="68340"/>
                </a:lnTo>
                <a:lnTo>
                  <a:pt x="71610" y="68340"/>
                </a:lnTo>
                <a:lnTo>
                  <a:pt x="71610" y="68380"/>
                </a:lnTo>
                <a:lnTo>
                  <a:pt x="71600" y="68380"/>
                </a:lnTo>
                <a:lnTo>
                  <a:pt x="71600" y="68410"/>
                </a:lnTo>
                <a:lnTo>
                  <a:pt x="71570" y="68410"/>
                </a:lnTo>
                <a:lnTo>
                  <a:pt x="71570" y="68460"/>
                </a:lnTo>
                <a:lnTo>
                  <a:pt x="71550" y="68460"/>
                </a:lnTo>
                <a:lnTo>
                  <a:pt x="71550" y="68490"/>
                </a:lnTo>
                <a:lnTo>
                  <a:pt x="71540" y="68490"/>
                </a:lnTo>
                <a:lnTo>
                  <a:pt x="71540" y="68520"/>
                </a:lnTo>
                <a:lnTo>
                  <a:pt x="71550" y="68520"/>
                </a:lnTo>
                <a:lnTo>
                  <a:pt x="71550" y="68550"/>
                </a:lnTo>
                <a:lnTo>
                  <a:pt x="71540" y="68550"/>
                </a:lnTo>
                <a:lnTo>
                  <a:pt x="71540" y="68610"/>
                </a:lnTo>
                <a:lnTo>
                  <a:pt x="71530" y="68610"/>
                </a:lnTo>
                <a:lnTo>
                  <a:pt x="71530" y="68670"/>
                </a:lnTo>
                <a:lnTo>
                  <a:pt x="71510" y="68670"/>
                </a:lnTo>
                <a:lnTo>
                  <a:pt x="71510" y="68720"/>
                </a:lnTo>
                <a:lnTo>
                  <a:pt x="71500" y="68720"/>
                </a:lnTo>
                <a:lnTo>
                  <a:pt x="71500" y="68750"/>
                </a:lnTo>
                <a:lnTo>
                  <a:pt x="71460" y="68750"/>
                </a:lnTo>
                <a:lnTo>
                  <a:pt x="71460" y="68760"/>
                </a:lnTo>
                <a:lnTo>
                  <a:pt x="71430" y="68760"/>
                </a:lnTo>
                <a:lnTo>
                  <a:pt x="71430" y="68790"/>
                </a:lnTo>
                <a:lnTo>
                  <a:pt x="71420" y="68790"/>
                </a:lnTo>
                <a:lnTo>
                  <a:pt x="71420" y="68930"/>
                </a:lnTo>
                <a:lnTo>
                  <a:pt x="71400" y="68930"/>
                </a:lnTo>
                <a:lnTo>
                  <a:pt x="71400" y="69070"/>
                </a:lnTo>
                <a:lnTo>
                  <a:pt x="71390" y="69070"/>
                </a:lnTo>
                <a:lnTo>
                  <a:pt x="71390" y="69130"/>
                </a:lnTo>
                <a:lnTo>
                  <a:pt x="71380" y="69130"/>
                </a:lnTo>
                <a:lnTo>
                  <a:pt x="71380" y="69140"/>
                </a:lnTo>
                <a:lnTo>
                  <a:pt x="71390" y="69140"/>
                </a:lnTo>
                <a:lnTo>
                  <a:pt x="71390" y="69230"/>
                </a:lnTo>
                <a:lnTo>
                  <a:pt x="71380" y="69230"/>
                </a:lnTo>
                <a:lnTo>
                  <a:pt x="71380" y="69280"/>
                </a:lnTo>
                <a:lnTo>
                  <a:pt x="71360" y="69280"/>
                </a:lnTo>
                <a:lnTo>
                  <a:pt x="71360" y="69350"/>
                </a:lnTo>
                <a:lnTo>
                  <a:pt x="71350" y="69350"/>
                </a:lnTo>
                <a:lnTo>
                  <a:pt x="71350" y="69410"/>
                </a:lnTo>
                <a:lnTo>
                  <a:pt x="71320" y="69410"/>
                </a:lnTo>
                <a:lnTo>
                  <a:pt x="71320" y="69440"/>
                </a:lnTo>
                <a:lnTo>
                  <a:pt x="71320" y="69460"/>
                </a:lnTo>
                <a:lnTo>
                  <a:pt x="71320" y="69470"/>
                </a:lnTo>
                <a:lnTo>
                  <a:pt x="71310" y="69470"/>
                </a:lnTo>
                <a:lnTo>
                  <a:pt x="71310" y="69490"/>
                </a:lnTo>
                <a:lnTo>
                  <a:pt x="71290" y="69490"/>
                </a:lnTo>
                <a:lnTo>
                  <a:pt x="71290" y="69510"/>
                </a:lnTo>
                <a:lnTo>
                  <a:pt x="71280" y="69510"/>
                </a:lnTo>
                <a:lnTo>
                  <a:pt x="71280" y="69520"/>
                </a:lnTo>
                <a:lnTo>
                  <a:pt x="71270" y="69520"/>
                </a:lnTo>
                <a:lnTo>
                  <a:pt x="71270" y="69550"/>
                </a:lnTo>
                <a:lnTo>
                  <a:pt x="71220" y="69550"/>
                </a:lnTo>
                <a:lnTo>
                  <a:pt x="71220" y="69580"/>
                </a:lnTo>
                <a:lnTo>
                  <a:pt x="71210" y="69580"/>
                </a:lnTo>
                <a:lnTo>
                  <a:pt x="71210" y="69610"/>
                </a:lnTo>
                <a:lnTo>
                  <a:pt x="71200" y="69610"/>
                </a:lnTo>
                <a:lnTo>
                  <a:pt x="71200" y="69630"/>
                </a:lnTo>
                <a:lnTo>
                  <a:pt x="71180" y="69630"/>
                </a:lnTo>
                <a:lnTo>
                  <a:pt x="71180" y="69640"/>
                </a:lnTo>
                <a:lnTo>
                  <a:pt x="71170" y="69640"/>
                </a:lnTo>
                <a:lnTo>
                  <a:pt x="71170" y="69660"/>
                </a:lnTo>
                <a:lnTo>
                  <a:pt x="71140" y="69660"/>
                </a:lnTo>
                <a:lnTo>
                  <a:pt x="71140" y="69670"/>
                </a:lnTo>
                <a:lnTo>
                  <a:pt x="71130" y="69670"/>
                </a:lnTo>
                <a:lnTo>
                  <a:pt x="71130" y="69690"/>
                </a:lnTo>
                <a:lnTo>
                  <a:pt x="71100" y="69690"/>
                </a:lnTo>
                <a:lnTo>
                  <a:pt x="71100" y="69700"/>
                </a:lnTo>
                <a:lnTo>
                  <a:pt x="71000" y="69700"/>
                </a:lnTo>
                <a:lnTo>
                  <a:pt x="71000" y="69720"/>
                </a:lnTo>
                <a:lnTo>
                  <a:pt x="70960" y="69720"/>
                </a:lnTo>
                <a:lnTo>
                  <a:pt x="70960" y="69730"/>
                </a:lnTo>
                <a:lnTo>
                  <a:pt x="70940" y="69730"/>
                </a:lnTo>
                <a:lnTo>
                  <a:pt x="70940" y="69750"/>
                </a:lnTo>
                <a:lnTo>
                  <a:pt x="70890" y="69750"/>
                </a:lnTo>
                <a:lnTo>
                  <a:pt x="70890" y="69760"/>
                </a:lnTo>
                <a:lnTo>
                  <a:pt x="70850" y="69760"/>
                </a:lnTo>
                <a:lnTo>
                  <a:pt x="70850" y="69780"/>
                </a:lnTo>
                <a:lnTo>
                  <a:pt x="70810" y="69780"/>
                </a:lnTo>
                <a:lnTo>
                  <a:pt x="70810" y="69810"/>
                </a:lnTo>
                <a:lnTo>
                  <a:pt x="70800" y="69810"/>
                </a:lnTo>
                <a:lnTo>
                  <a:pt x="70800" y="69820"/>
                </a:lnTo>
                <a:lnTo>
                  <a:pt x="70790" y="69820"/>
                </a:lnTo>
                <a:lnTo>
                  <a:pt x="70790" y="69840"/>
                </a:lnTo>
                <a:lnTo>
                  <a:pt x="70770" y="69840"/>
                </a:lnTo>
                <a:lnTo>
                  <a:pt x="70770" y="69870"/>
                </a:lnTo>
                <a:lnTo>
                  <a:pt x="70760" y="69870"/>
                </a:lnTo>
                <a:lnTo>
                  <a:pt x="70760" y="69900"/>
                </a:lnTo>
                <a:lnTo>
                  <a:pt x="70740" y="69900"/>
                </a:lnTo>
                <a:lnTo>
                  <a:pt x="70740" y="69930"/>
                </a:lnTo>
                <a:lnTo>
                  <a:pt x="70730" y="69930"/>
                </a:lnTo>
                <a:lnTo>
                  <a:pt x="70730" y="69960"/>
                </a:lnTo>
                <a:lnTo>
                  <a:pt x="70720" y="69960"/>
                </a:lnTo>
                <a:lnTo>
                  <a:pt x="70720" y="69990"/>
                </a:lnTo>
                <a:lnTo>
                  <a:pt x="70700" y="69990"/>
                </a:lnTo>
                <a:lnTo>
                  <a:pt x="70700" y="70020"/>
                </a:lnTo>
                <a:lnTo>
                  <a:pt x="70690" y="70020"/>
                </a:lnTo>
                <a:lnTo>
                  <a:pt x="70690" y="70050"/>
                </a:lnTo>
                <a:lnTo>
                  <a:pt x="70680" y="70050"/>
                </a:lnTo>
                <a:lnTo>
                  <a:pt x="70680" y="70080"/>
                </a:lnTo>
                <a:lnTo>
                  <a:pt x="70660" y="70080"/>
                </a:lnTo>
                <a:lnTo>
                  <a:pt x="70660" y="70110"/>
                </a:lnTo>
                <a:lnTo>
                  <a:pt x="70650" y="70110"/>
                </a:lnTo>
                <a:lnTo>
                  <a:pt x="70650" y="70140"/>
                </a:lnTo>
                <a:lnTo>
                  <a:pt x="70630" y="70140"/>
                </a:lnTo>
                <a:lnTo>
                  <a:pt x="70630" y="70170"/>
                </a:lnTo>
                <a:lnTo>
                  <a:pt x="70620" y="70170"/>
                </a:lnTo>
                <a:lnTo>
                  <a:pt x="70620" y="70200"/>
                </a:lnTo>
                <a:lnTo>
                  <a:pt x="70610" y="70200"/>
                </a:lnTo>
                <a:lnTo>
                  <a:pt x="70610" y="70220"/>
                </a:lnTo>
                <a:lnTo>
                  <a:pt x="70590" y="70220"/>
                </a:lnTo>
                <a:lnTo>
                  <a:pt x="70590" y="70230"/>
                </a:lnTo>
                <a:lnTo>
                  <a:pt x="70580" y="70230"/>
                </a:lnTo>
                <a:lnTo>
                  <a:pt x="70580" y="70250"/>
                </a:lnTo>
                <a:lnTo>
                  <a:pt x="70570" y="70250"/>
                </a:lnTo>
                <a:lnTo>
                  <a:pt x="70570" y="70260"/>
                </a:lnTo>
                <a:lnTo>
                  <a:pt x="70550" y="70260"/>
                </a:lnTo>
                <a:lnTo>
                  <a:pt x="70550" y="70280"/>
                </a:lnTo>
                <a:lnTo>
                  <a:pt x="70540" y="70280"/>
                </a:lnTo>
                <a:lnTo>
                  <a:pt x="70540" y="70290"/>
                </a:lnTo>
                <a:lnTo>
                  <a:pt x="70520" y="70290"/>
                </a:lnTo>
                <a:lnTo>
                  <a:pt x="70520" y="70310"/>
                </a:lnTo>
                <a:lnTo>
                  <a:pt x="70510" y="70310"/>
                </a:lnTo>
                <a:lnTo>
                  <a:pt x="70510" y="70320"/>
                </a:lnTo>
                <a:lnTo>
                  <a:pt x="70500" y="70320"/>
                </a:lnTo>
                <a:lnTo>
                  <a:pt x="70500" y="70340"/>
                </a:lnTo>
                <a:lnTo>
                  <a:pt x="70480" y="70340"/>
                </a:lnTo>
                <a:lnTo>
                  <a:pt x="70480" y="70350"/>
                </a:lnTo>
                <a:lnTo>
                  <a:pt x="70400" y="70350"/>
                </a:lnTo>
                <a:lnTo>
                  <a:pt x="70400" y="70340"/>
                </a:lnTo>
                <a:lnTo>
                  <a:pt x="70390" y="70340"/>
                </a:lnTo>
                <a:lnTo>
                  <a:pt x="70390" y="70320"/>
                </a:lnTo>
                <a:lnTo>
                  <a:pt x="70370" y="70320"/>
                </a:lnTo>
                <a:lnTo>
                  <a:pt x="70370" y="70310"/>
                </a:lnTo>
                <a:lnTo>
                  <a:pt x="70360" y="70310"/>
                </a:lnTo>
                <a:lnTo>
                  <a:pt x="70360" y="70290"/>
                </a:lnTo>
                <a:lnTo>
                  <a:pt x="70350" y="70290"/>
                </a:lnTo>
                <a:lnTo>
                  <a:pt x="70350" y="70280"/>
                </a:lnTo>
                <a:lnTo>
                  <a:pt x="70290" y="70280"/>
                </a:lnTo>
                <a:lnTo>
                  <a:pt x="70290" y="70290"/>
                </a:lnTo>
                <a:lnTo>
                  <a:pt x="70280" y="70290"/>
                </a:lnTo>
                <a:lnTo>
                  <a:pt x="70280" y="70310"/>
                </a:lnTo>
                <a:lnTo>
                  <a:pt x="70250" y="70310"/>
                </a:lnTo>
                <a:lnTo>
                  <a:pt x="70250" y="70320"/>
                </a:lnTo>
                <a:lnTo>
                  <a:pt x="70240" y="70320"/>
                </a:lnTo>
                <a:lnTo>
                  <a:pt x="70240" y="70350"/>
                </a:lnTo>
                <a:lnTo>
                  <a:pt x="70220" y="70350"/>
                </a:lnTo>
                <a:lnTo>
                  <a:pt x="70220" y="70380"/>
                </a:lnTo>
                <a:lnTo>
                  <a:pt x="70210" y="70380"/>
                </a:lnTo>
                <a:lnTo>
                  <a:pt x="70210" y="70400"/>
                </a:lnTo>
                <a:lnTo>
                  <a:pt x="70190" y="70400"/>
                </a:lnTo>
                <a:lnTo>
                  <a:pt x="70190" y="70410"/>
                </a:lnTo>
                <a:lnTo>
                  <a:pt x="70180" y="70410"/>
                </a:lnTo>
                <a:lnTo>
                  <a:pt x="70180" y="70430"/>
                </a:lnTo>
                <a:lnTo>
                  <a:pt x="70170" y="70430"/>
                </a:lnTo>
                <a:lnTo>
                  <a:pt x="70170" y="70440"/>
                </a:lnTo>
                <a:lnTo>
                  <a:pt x="70130" y="70440"/>
                </a:lnTo>
                <a:lnTo>
                  <a:pt x="70130" y="70460"/>
                </a:lnTo>
                <a:lnTo>
                  <a:pt x="70080" y="70460"/>
                </a:lnTo>
                <a:lnTo>
                  <a:pt x="70080" y="70440"/>
                </a:lnTo>
                <a:lnTo>
                  <a:pt x="70060" y="70440"/>
                </a:lnTo>
                <a:lnTo>
                  <a:pt x="70060" y="70430"/>
                </a:lnTo>
                <a:lnTo>
                  <a:pt x="70020" y="70430"/>
                </a:lnTo>
                <a:lnTo>
                  <a:pt x="70020" y="70440"/>
                </a:lnTo>
                <a:lnTo>
                  <a:pt x="70000" y="70440"/>
                </a:lnTo>
                <a:lnTo>
                  <a:pt x="70000" y="70460"/>
                </a:lnTo>
                <a:lnTo>
                  <a:pt x="69990" y="70460"/>
                </a:lnTo>
                <a:lnTo>
                  <a:pt x="69990" y="70470"/>
                </a:lnTo>
                <a:lnTo>
                  <a:pt x="69970" y="70470"/>
                </a:lnTo>
                <a:lnTo>
                  <a:pt x="69970" y="70490"/>
                </a:lnTo>
                <a:lnTo>
                  <a:pt x="69960" y="70490"/>
                </a:lnTo>
                <a:lnTo>
                  <a:pt x="69960" y="70510"/>
                </a:lnTo>
                <a:lnTo>
                  <a:pt x="69950" y="70510"/>
                </a:lnTo>
                <a:lnTo>
                  <a:pt x="69950" y="70540"/>
                </a:lnTo>
                <a:lnTo>
                  <a:pt x="69930" y="70540"/>
                </a:lnTo>
                <a:lnTo>
                  <a:pt x="69930" y="70550"/>
                </a:lnTo>
                <a:lnTo>
                  <a:pt x="69920" y="70550"/>
                </a:lnTo>
                <a:lnTo>
                  <a:pt x="69920" y="70570"/>
                </a:lnTo>
                <a:lnTo>
                  <a:pt x="69910" y="70570"/>
                </a:lnTo>
                <a:lnTo>
                  <a:pt x="69910" y="70580"/>
                </a:lnTo>
                <a:lnTo>
                  <a:pt x="69890" y="70580"/>
                </a:lnTo>
                <a:lnTo>
                  <a:pt x="69890" y="70570"/>
                </a:lnTo>
                <a:lnTo>
                  <a:pt x="69880" y="70570"/>
                </a:lnTo>
                <a:lnTo>
                  <a:pt x="69880" y="70580"/>
                </a:lnTo>
                <a:lnTo>
                  <a:pt x="69850" y="70580"/>
                </a:lnTo>
                <a:lnTo>
                  <a:pt x="69850" y="70600"/>
                </a:lnTo>
                <a:lnTo>
                  <a:pt x="69840" y="70600"/>
                </a:lnTo>
                <a:lnTo>
                  <a:pt x="69840" y="70610"/>
                </a:lnTo>
                <a:lnTo>
                  <a:pt x="69820" y="70610"/>
                </a:lnTo>
                <a:lnTo>
                  <a:pt x="69820" y="70630"/>
                </a:lnTo>
                <a:lnTo>
                  <a:pt x="69810" y="70630"/>
                </a:lnTo>
                <a:lnTo>
                  <a:pt x="69810" y="70640"/>
                </a:lnTo>
                <a:lnTo>
                  <a:pt x="69800" y="70640"/>
                </a:lnTo>
                <a:lnTo>
                  <a:pt x="69800" y="70630"/>
                </a:lnTo>
                <a:lnTo>
                  <a:pt x="69770" y="70630"/>
                </a:lnTo>
                <a:lnTo>
                  <a:pt x="69770" y="70670"/>
                </a:lnTo>
                <a:lnTo>
                  <a:pt x="69740" y="70670"/>
                </a:lnTo>
                <a:lnTo>
                  <a:pt x="69740" y="70690"/>
                </a:lnTo>
                <a:lnTo>
                  <a:pt x="69730" y="70690"/>
                </a:lnTo>
                <a:lnTo>
                  <a:pt x="69730" y="70700"/>
                </a:lnTo>
                <a:lnTo>
                  <a:pt x="69700" y="70700"/>
                </a:lnTo>
                <a:lnTo>
                  <a:pt x="69700" y="70720"/>
                </a:lnTo>
                <a:lnTo>
                  <a:pt x="69690" y="70720"/>
                </a:lnTo>
                <a:lnTo>
                  <a:pt x="69690" y="70730"/>
                </a:lnTo>
                <a:lnTo>
                  <a:pt x="69670" y="70730"/>
                </a:lnTo>
                <a:lnTo>
                  <a:pt x="69670" y="70750"/>
                </a:lnTo>
                <a:lnTo>
                  <a:pt x="69660" y="70750"/>
                </a:lnTo>
                <a:lnTo>
                  <a:pt x="69660" y="70760"/>
                </a:lnTo>
                <a:lnTo>
                  <a:pt x="69630" y="70760"/>
                </a:lnTo>
                <a:lnTo>
                  <a:pt x="69630" y="70780"/>
                </a:lnTo>
                <a:lnTo>
                  <a:pt x="69620" y="70780"/>
                </a:lnTo>
                <a:lnTo>
                  <a:pt x="69620" y="70790"/>
                </a:lnTo>
                <a:lnTo>
                  <a:pt x="69600" y="70790"/>
                </a:lnTo>
                <a:lnTo>
                  <a:pt x="69600" y="70810"/>
                </a:lnTo>
                <a:lnTo>
                  <a:pt x="69590" y="70810"/>
                </a:lnTo>
                <a:lnTo>
                  <a:pt x="69590" y="70840"/>
                </a:lnTo>
                <a:lnTo>
                  <a:pt x="69560" y="70840"/>
                </a:lnTo>
                <a:lnTo>
                  <a:pt x="69560" y="70850"/>
                </a:lnTo>
                <a:lnTo>
                  <a:pt x="69550" y="70850"/>
                </a:lnTo>
                <a:lnTo>
                  <a:pt x="69550" y="70870"/>
                </a:lnTo>
                <a:lnTo>
                  <a:pt x="69540" y="70870"/>
                </a:lnTo>
                <a:lnTo>
                  <a:pt x="69540" y="70880"/>
                </a:lnTo>
                <a:lnTo>
                  <a:pt x="69520" y="70880"/>
                </a:lnTo>
                <a:lnTo>
                  <a:pt x="69520" y="70910"/>
                </a:lnTo>
                <a:lnTo>
                  <a:pt x="69510" y="70910"/>
                </a:lnTo>
                <a:lnTo>
                  <a:pt x="69510" y="70930"/>
                </a:lnTo>
                <a:lnTo>
                  <a:pt x="69480" y="70930"/>
                </a:lnTo>
                <a:lnTo>
                  <a:pt x="69480" y="70940"/>
                </a:lnTo>
                <a:lnTo>
                  <a:pt x="69470" y="70940"/>
                </a:lnTo>
                <a:lnTo>
                  <a:pt x="69470" y="70990"/>
                </a:lnTo>
                <a:lnTo>
                  <a:pt x="69450" y="70990"/>
                </a:lnTo>
                <a:lnTo>
                  <a:pt x="69450" y="71020"/>
                </a:lnTo>
                <a:lnTo>
                  <a:pt x="69440" y="71020"/>
                </a:lnTo>
                <a:lnTo>
                  <a:pt x="69440" y="71040"/>
                </a:lnTo>
                <a:lnTo>
                  <a:pt x="69430" y="71040"/>
                </a:lnTo>
                <a:lnTo>
                  <a:pt x="69430" y="71070"/>
                </a:lnTo>
                <a:lnTo>
                  <a:pt x="69400" y="71070"/>
                </a:lnTo>
                <a:lnTo>
                  <a:pt x="69400" y="71100"/>
                </a:lnTo>
                <a:lnTo>
                  <a:pt x="69380" y="71100"/>
                </a:lnTo>
                <a:lnTo>
                  <a:pt x="69380" y="71110"/>
                </a:lnTo>
                <a:lnTo>
                  <a:pt x="69370" y="71110"/>
                </a:lnTo>
                <a:lnTo>
                  <a:pt x="69370" y="71130"/>
                </a:lnTo>
                <a:lnTo>
                  <a:pt x="69360" y="71130"/>
                </a:lnTo>
                <a:lnTo>
                  <a:pt x="69360" y="71170"/>
                </a:lnTo>
                <a:lnTo>
                  <a:pt x="69340" y="71170"/>
                </a:lnTo>
                <a:lnTo>
                  <a:pt x="69340" y="71200"/>
                </a:lnTo>
                <a:lnTo>
                  <a:pt x="69330" y="71200"/>
                </a:lnTo>
                <a:lnTo>
                  <a:pt x="69330" y="71290"/>
                </a:lnTo>
                <a:lnTo>
                  <a:pt x="69300" y="71290"/>
                </a:lnTo>
                <a:lnTo>
                  <a:pt x="69300" y="71350"/>
                </a:lnTo>
                <a:lnTo>
                  <a:pt x="69320" y="71350"/>
                </a:lnTo>
                <a:lnTo>
                  <a:pt x="69320" y="71380"/>
                </a:lnTo>
                <a:lnTo>
                  <a:pt x="69300" y="71380"/>
                </a:lnTo>
                <a:lnTo>
                  <a:pt x="69300" y="71430"/>
                </a:lnTo>
                <a:lnTo>
                  <a:pt x="69320" y="71430"/>
                </a:lnTo>
                <a:lnTo>
                  <a:pt x="69320" y="71440"/>
                </a:lnTo>
                <a:lnTo>
                  <a:pt x="69370" y="71440"/>
                </a:lnTo>
                <a:lnTo>
                  <a:pt x="69370" y="71460"/>
                </a:lnTo>
                <a:lnTo>
                  <a:pt x="69490" y="71460"/>
                </a:lnTo>
                <a:lnTo>
                  <a:pt x="69490" y="71440"/>
                </a:lnTo>
                <a:lnTo>
                  <a:pt x="69550" y="71440"/>
                </a:lnTo>
                <a:lnTo>
                  <a:pt x="69550" y="71460"/>
                </a:lnTo>
                <a:lnTo>
                  <a:pt x="69580" y="71460"/>
                </a:lnTo>
                <a:lnTo>
                  <a:pt x="69580" y="71470"/>
                </a:lnTo>
                <a:lnTo>
                  <a:pt x="69590" y="71470"/>
                </a:lnTo>
                <a:lnTo>
                  <a:pt x="69590" y="71490"/>
                </a:lnTo>
                <a:lnTo>
                  <a:pt x="69600" y="71490"/>
                </a:lnTo>
                <a:lnTo>
                  <a:pt x="69600" y="71500"/>
                </a:lnTo>
                <a:lnTo>
                  <a:pt x="69620" y="71500"/>
                </a:lnTo>
                <a:lnTo>
                  <a:pt x="69620" y="71520"/>
                </a:lnTo>
                <a:lnTo>
                  <a:pt x="69670" y="71520"/>
                </a:lnTo>
                <a:lnTo>
                  <a:pt x="69670" y="71500"/>
                </a:lnTo>
                <a:lnTo>
                  <a:pt x="69690" y="71500"/>
                </a:lnTo>
                <a:lnTo>
                  <a:pt x="69690" y="71490"/>
                </a:lnTo>
                <a:lnTo>
                  <a:pt x="69700" y="71490"/>
                </a:lnTo>
                <a:lnTo>
                  <a:pt x="69700" y="71470"/>
                </a:lnTo>
                <a:lnTo>
                  <a:pt x="69710" y="71470"/>
                </a:lnTo>
                <a:lnTo>
                  <a:pt x="69710" y="71460"/>
                </a:lnTo>
                <a:lnTo>
                  <a:pt x="69730" y="71460"/>
                </a:lnTo>
                <a:lnTo>
                  <a:pt x="69730" y="71440"/>
                </a:lnTo>
                <a:lnTo>
                  <a:pt x="69740" y="71440"/>
                </a:lnTo>
                <a:lnTo>
                  <a:pt x="69740" y="71430"/>
                </a:lnTo>
                <a:lnTo>
                  <a:pt x="69770" y="71430"/>
                </a:lnTo>
                <a:lnTo>
                  <a:pt x="69770" y="71410"/>
                </a:lnTo>
                <a:lnTo>
                  <a:pt x="69780" y="71410"/>
                </a:lnTo>
                <a:lnTo>
                  <a:pt x="69780" y="71400"/>
                </a:lnTo>
                <a:lnTo>
                  <a:pt x="69810" y="71400"/>
                </a:lnTo>
                <a:lnTo>
                  <a:pt x="69810" y="71410"/>
                </a:lnTo>
                <a:lnTo>
                  <a:pt x="69820" y="71410"/>
                </a:lnTo>
                <a:lnTo>
                  <a:pt x="69820" y="71430"/>
                </a:lnTo>
                <a:lnTo>
                  <a:pt x="69860" y="71430"/>
                </a:lnTo>
                <a:lnTo>
                  <a:pt x="69860" y="71440"/>
                </a:lnTo>
                <a:lnTo>
                  <a:pt x="69880" y="71440"/>
                </a:lnTo>
                <a:lnTo>
                  <a:pt x="69880" y="71460"/>
                </a:lnTo>
                <a:lnTo>
                  <a:pt x="69910" y="71460"/>
                </a:lnTo>
                <a:lnTo>
                  <a:pt x="69910" y="71470"/>
                </a:lnTo>
                <a:lnTo>
                  <a:pt x="69920" y="71470"/>
                </a:lnTo>
                <a:lnTo>
                  <a:pt x="69920" y="71490"/>
                </a:lnTo>
                <a:lnTo>
                  <a:pt x="69930" y="71490"/>
                </a:lnTo>
                <a:lnTo>
                  <a:pt x="69930" y="71500"/>
                </a:lnTo>
                <a:lnTo>
                  <a:pt x="69960" y="71500"/>
                </a:lnTo>
                <a:lnTo>
                  <a:pt x="69960" y="71520"/>
                </a:lnTo>
                <a:lnTo>
                  <a:pt x="69970" y="71520"/>
                </a:lnTo>
                <a:lnTo>
                  <a:pt x="69970" y="71580"/>
                </a:lnTo>
                <a:lnTo>
                  <a:pt x="69960" y="71580"/>
                </a:lnTo>
                <a:lnTo>
                  <a:pt x="69960" y="71600"/>
                </a:lnTo>
                <a:lnTo>
                  <a:pt x="69950" y="71600"/>
                </a:lnTo>
                <a:lnTo>
                  <a:pt x="69950" y="71640"/>
                </a:lnTo>
                <a:lnTo>
                  <a:pt x="69930" y="71640"/>
                </a:lnTo>
                <a:lnTo>
                  <a:pt x="69930" y="71670"/>
                </a:lnTo>
                <a:lnTo>
                  <a:pt x="69920" y="71670"/>
                </a:lnTo>
                <a:lnTo>
                  <a:pt x="69920" y="71760"/>
                </a:lnTo>
                <a:lnTo>
                  <a:pt x="69910" y="71760"/>
                </a:lnTo>
                <a:lnTo>
                  <a:pt x="69910" y="71850"/>
                </a:lnTo>
                <a:lnTo>
                  <a:pt x="69890" y="71850"/>
                </a:lnTo>
                <a:lnTo>
                  <a:pt x="69890" y="71870"/>
                </a:lnTo>
                <a:lnTo>
                  <a:pt x="69880" y="71870"/>
                </a:lnTo>
                <a:lnTo>
                  <a:pt x="69880" y="71880"/>
                </a:lnTo>
                <a:lnTo>
                  <a:pt x="69860" y="71880"/>
                </a:lnTo>
                <a:lnTo>
                  <a:pt x="69860" y="71910"/>
                </a:lnTo>
                <a:lnTo>
                  <a:pt x="69850" y="71910"/>
                </a:lnTo>
                <a:lnTo>
                  <a:pt x="69850" y="71940"/>
                </a:lnTo>
                <a:lnTo>
                  <a:pt x="69840" y="71940"/>
                </a:lnTo>
                <a:lnTo>
                  <a:pt x="69840" y="71990"/>
                </a:lnTo>
                <a:lnTo>
                  <a:pt x="69820" y="71990"/>
                </a:lnTo>
                <a:lnTo>
                  <a:pt x="69820" y="72040"/>
                </a:lnTo>
                <a:lnTo>
                  <a:pt x="69810" y="72040"/>
                </a:lnTo>
                <a:lnTo>
                  <a:pt x="69810" y="72050"/>
                </a:lnTo>
                <a:lnTo>
                  <a:pt x="69800" y="72050"/>
                </a:lnTo>
                <a:lnTo>
                  <a:pt x="69800" y="72070"/>
                </a:lnTo>
                <a:lnTo>
                  <a:pt x="69780" y="72070"/>
                </a:lnTo>
                <a:lnTo>
                  <a:pt x="69780" y="72080"/>
                </a:lnTo>
                <a:lnTo>
                  <a:pt x="69770" y="72080"/>
                </a:lnTo>
                <a:lnTo>
                  <a:pt x="69770" y="72110"/>
                </a:lnTo>
                <a:lnTo>
                  <a:pt x="69750" y="72110"/>
                </a:lnTo>
                <a:lnTo>
                  <a:pt x="69750" y="72130"/>
                </a:lnTo>
                <a:lnTo>
                  <a:pt x="69740" y="72130"/>
                </a:lnTo>
                <a:lnTo>
                  <a:pt x="69740" y="72140"/>
                </a:lnTo>
                <a:lnTo>
                  <a:pt x="69730" y="72140"/>
                </a:lnTo>
                <a:lnTo>
                  <a:pt x="69730" y="72160"/>
                </a:lnTo>
                <a:lnTo>
                  <a:pt x="69710" y="72160"/>
                </a:lnTo>
                <a:lnTo>
                  <a:pt x="69710" y="72190"/>
                </a:lnTo>
                <a:lnTo>
                  <a:pt x="69700" y="72190"/>
                </a:lnTo>
                <a:lnTo>
                  <a:pt x="69700" y="72200"/>
                </a:lnTo>
                <a:lnTo>
                  <a:pt x="69690" y="72200"/>
                </a:lnTo>
                <a:lnTo>
                  <a:pt x="69690" y="72220"/>
                </a:lnTo>
                <a:lnTo>
                  <a:pt x="69670" y="72220"/>
                </a:lnTo>
                <a:lnTo>
                  <a:pt x="69670" y="72250"/>
                </a:lnTo>
                <a:lnTo>
                  <a:pt x="69660" y="72250"/>
                </a:lnTo>
                <a:lnTo>
                  <a:pt x="69660" y="72280"/>
                </a:lnTo>
                <a:lnTo>
                  <a:pt x="69650" y="72280"/>
                </a:lnTo>
                <a:lnTo>
                  <a:pt x="69650" y="72310"/>
                </a:lnTo>
                <a:lnTo>
                  <a:pt x="69630" y="72310"/>
                </a:lnTo>
                <a:lnTo>
                  <a:pt x="69630" y="72340"/>
                </a:lnTo>
                <a:lnTo>
                  <a:pt x="69620" y="72340"/>
                </a:lnTo>
                <a:lnTo>
                  <a:pt x="69620" y="72350"/>
                </a:lnTo>
                <a:lnTo>
                  <a:pt x="69600" y="72350"/>
                </a:lnTo>
                <a:lnTo>
                  <a:pt x="69600" y="72370"/>
                </a:lnTo>
                <a:lnTo>
                  <a:pt x="69590" y="72370"/>
                </a:lnTo>
                <a:lnTo>
                  <a:pt x="69590" y="72380"/>
                </a:lnTo>
                <a:lnTo>
                  <a:pt x="69580" y="72380"/>
                </a:lnTo>
                <a:lnTo>
                  <a:pt x="69580" y="72400"/>
                </a:lnTo>
                <a:lnTo>
                  <a:pt x="69560" y="72400"/>
                </a:lnTo>
                <a:lnTo>
                  <a:pt x="69560" y="72410"/>
                </a:lnTo>
                <a:lnTo>
                  <a:pt x="69550" y="72410"/>
                </a:lnTo>
                <a:lnTo>
                  <a:pt x="69550" y="72430"/>
                </a:lnTo>
                <a:lnTo>
                  <a:pt x="69540" y="72430"/>
                </a:lnTo>
                <a:lnTo>
                  <a:pt x="69540" y="72440"/>
                </a:lnTo>
                <a:lnTo>
                  <a:pt x="69520" y="72440"/>
                </a:lnTo>
                <a:lnTo>
                  <a:pt x="69520" y="72460"/>
                </a:lnTo>
                <a:lnTo>
                  <a:pt x="69510" y="72460"/>
                </a:lnTo>
                <a:lnTo>
                  <a:pt x="69510" y="72470"/>
                </a:lnTo>
                <a:lnTo>
                  <a:pt x="69490" y="72470"/>
                </a:lnTo>
                <a:lnTo>
                  <a:pt x="69490" y="72490"/>
                </a:lnTo>
                <a:lnTo>
                  <a:pt x="69480" y="72490"/>
                </a:lnTo>
                <a:lnTo>
                  <a:pt x="69480" y="72500"/>
                </a:lnTo>
                <a:lnTo>
                  <a:pt x="69450" y="72500"/>
                </a:lnTo>
                <a:lnTo>
                  <a:pt x="69450" y="72520"/>
                </a:lnTo>
                <a:lnTo>
                  <a:pt x="69440" y="72520"/>
                </a:lnTo>
                <a:lnTo>
                  <a:pt x="69440" y="72530"/>
                </a:lnTo>
                <a:lnTo>
                  <a:pt x="69430" y="72530"/>
                </a:lnTo>
                <a:lnTo>
                  <a:pt x="69430" y="72550"/>
                </a:lnTo>
                <a:lnTo>
                  <a:pt x="69410" y="72550"/>
                </a:lnTo>
                <a:lnTo>
                  <a:pt x="69410" y="72570"/>
                </a:lnTo>
                <a:lnTo>
                  <a:pt x="69400" y="72570"/>
                </a:lnTo>
                <a:lnTo>
                  <a:pt x="69400" y="72580"/>
                </a:lnTo>
                <a:lnTo>
                  <a:pt x="69380" y="72580"/>
                </a:lnTo>
                <a:lnTo>
                  <a:pt x="69380" y="72670"/>
                </a:lnTo>
                <a:lnTo>
                  <a:pt x="69370" y="72670"/>
                </a:lnTo>
                <a:lnTo>
                  <a:pt x="69370" y="72720"/>
                </a:lnTo>
                <a:lnTo>
                  <a:pt x="69360" y="72720"/>
                </a:lnTo>
                <a:lnTo>
                  <a:pt x="69360" y="72760"/>
                </a:lnTo>
                <a:lnTo>
                  <a:pt x="69340" y="72760"/>
                </a:lnTo>
                <a:lnTo>
                  <a:pt x="69340" y="72810"/>
                </a:lnTo>
                <a:lnTo>
                  <a:pt x="69330" y="72810"/>
                </a:lnTo>
                <a:lnTo>
                  <a:pt x="69330" y="72840"/>
                </a:lnTo>
                <a:lnTo>
                  <a:pt x="69320" y="72840"/>
                </a:lnTo>
                <a:lnTo>
                  <a:pt x="69320" y="72850"/>
                </a:lnTo>
                <a:lnTo>
                  <a:pt x="69290" y="72850"/>
                </a:lnTo>
                <a:lnTo>
                  <a:pt x="69290" y="72870"/>
                </a:lnTo>
                <a:lnTo>
                  <a:pt x="69270" y="72870"/>
                </a:lnTo>
                <a:lnTo>
                  <a:pt x="69270" y="72880"/>
                </a:lnTo>
                <a:lnTo>
                  <a:pt x="69260" y="72880"/>
                </a:lnTo>
                <a:lnTo>
                  <a:pt x="69260" y="72900"/>
                </a:lnTo>
                <a:lnTo>
                  <a:pt x="69250" y="72900"/>
                </a:lnTo>
                <a:lnTo>
                  <a:pt x="69250" y="72910"/>
                </a:lnTo>
                <a:lnTo>
                  <a:pt x="69230" y="72910"/>
                </a:lnTo>
                <a:lnTo>
                  <a:pt x="69230" y="72940"/>
                </a:lnTo>
                <a:lnTo>
                  <a:pt x="69220" y="72940"/>
                </a:lnTo>
                <a:lnTo>
                  <a:pt x="69220" y="72970"/>
                </a:lnTo>
                <a:lnTo>
                  <a:pt x="69210" y="72970"/>
                </a:lnTo>
                <a:lnTo>
                  <a:pt x="69210" y="73000"/>
                </a:lnTo>
                <a:lnTo>
                  <a:pt x="69190" y="73000"/>
                </a:lnTo>
                <a:lnTo>
                  <a:pt x="69190" y="73030"/>
                </a:lnTo>
                <a:lnTo>
                  <a:pt x="69180" y="73030"/>
                </a:lnTo>
                <a:lnTo>
                  <a:pt x="69180" y="73050"/>
                </a:lnTo>
                <a:lnTo>
                  <a:pt x="69160" y="73050"/>
                </a:lnTo>
                <a:lnTo>
                  <a:pt x="69160" y="73060"/>
                </a:lnTo>
                <a:lnTo>
                  <a:pt x="69150" y="73060"/>
                </a:lnTo>
                <a:lnTo>
                  <a:pt x="69150" y="73100"/>
                </a:lnTo>
                <a:lnTo>
                  <a:pt x="69140" y="73100"/>
                </a:lnTo>
                <a:lnTo>
                  <a:pt x="69140" y="73110"/>
                </a:lnTo>
                <a:lnTo>
                  <a:pt x="69120" y="73110"/>
                </a:lnTo>
                <a:lnTo>
                  <a:pt x="69120" y="73130"/>
                </a:lnTo>
                <a:lnTo>
                  <a:pt x="69110" y="73130"/>
                </a:lnTo>
                <a:lnTo>
                  <a:pt x="69110" y="73160"/>
                </a:lnTo>
                <a:lnTo>
                  <a:pt x="69100" y="73160"/>
                </a:lnTo>
                <a:lnTo>
                  <a:pt x="69100" y="73190"/>
                </a:lnTo>
                <a:lnTo>
                  <a:pt x="69080" y="73190"/>
                </a:lnTo>
                <a:lnTo>
                  <a:pt x="69080" y="73220"/>
                </a:lnTo>
                <a:lnTo>
                  <a:pt x="69070" y="73220"/>
                </a:lnTo>
                <a:lnTo>
                  <a:pt x="69070" y="73260"/>
                </a:lnTo>
                <a:lnTo>
                  <a:pt x="69050" y="73260"/>
                </a:lnTo>
                <a:lnTo>
                  <a:pt x="69050" y="73310"/>
                </a:lnTo>
                <a:lnTo>
                  <a:pt x="69040" y="73310"/>
                </a:lnTo>
                <a:lnTo>
                  <a:pt x="69040" y="73340"/>
                </a:lnTo>
                <a:lnTo>
                  <a:pt x="69030" y="73340"/>
                </a:lnTo>
                <a:lnTo>
                  <a:pt x="69030" y="73350"/>
                </a:lnTo>
                <a:lnTo>
                  <a:pt x="68990" y="73350"/>
                </a:lnTo>
                <a:lnTo>
                  <a:pt x="68990" y="73380"/>
                </a:lnTo>
                <a:lnTo>
                  <a:pt x="68970" y="73380"/>
                </a:lnTo>
                <a:lnTo>
                  <a:pt x="68970" y="73430"/>
                </a:lnTo>
                <a:lnTo>
                  <a:pt x="68960" y="73430"/>
                </a:lnTo>
                <a:lnTo>
                  <a:pt x="68960" y="73490"/>
                </a:lnTo>
                <a:lnTo>
                  <a:pt x="68940" y="73490"/>
                </a:lnTo>
                <a:lnTo>
                  <a:pt x="68940" y="73550"/>
                </a:lnTo>
                <a:lnTo>
                  <a:pt x="68930" y="73550"/>
                </a:lnTo>
                <a:lnTo>
                  <a:pt x="68930" y="73580"/>
                </a:lnTo>
                <a:lnTo>
                  <a:pt x="68920" y="73580"/>
                </a:lnTo>
                <a:lnTo>
                  <a:pt x="68920" y="73590"/>
                </a:lnTo>
                <a:lnTo>
                  <a:pt x="68900" y="73590"/>
                </a:lnTo>
                <a:lnTo>
                  <a:pt x="68900" y="73610"/>
                </a:lnTo>
                <a:lnTo>
                  <a:pt x="68890" y="73610"/>
                </a:lnTo>
                <a:lnTo>
                  <a:pt x="68890" y="73640"/>
                </a:lnTo>
                <a:lnTo>
                  <a:pt x="68880" y="73640"/>
                </a:lnTo>
                <a:lnTo>
                  <a:pt x="68880" y="73660"/>
                </a:lnTo>
                <a:lnTo>
                  <a:pt x="68860" y="73660"/>
                </a:lnTo>
                <a:lnTo>
                  <a:pt x="68860" y="73690"/>
                </a:lnTo>
                <a:lnTo>
                  <a:pt x="68850" y="73690"/>
                </a:lnTo>
                <a:lnTo>
                  <a:pt x="68850" y="73700"/>
                </a:lnTo>
                <a:lnTo>
                  <a:pt x="68830" y="73700"/>
                </a:lnTo>
                <a:lnTo>
                  <a:pt x="68830" y="73720"/>
                </a:lnTo>
                <a:lnTo>
                  <a:pt x="68820" y="73720"/>
                </a:lnTo>
                <a:lnTo>
                  <a:pt x="68820" y="73750"/>
                </a:lnTo>
                <a:lnTo>
                  <a:pt x="68810" y="73750"/>
                </a:lnTo>
                <a:lnTo>
                  <a:pt x="68810" y="73760"/>
                </a:lnTo>
                <a:lnTo>
                  <a:pt x="68790" y="73760"/>
                </a:lnTo>
                <a:lnTo>
                  <a:pt x="68790" y="73810"/>
                </a:lnTo>
                <a:lnTo>
                  <a:pt x="68810" y="73810"/>
                </a:lnTo>
                <a:lnTo>
                  <a:pt x="68810" y="73820"/>
                </a:lnTo>
                <a:lnTo>
                  <a:pt x="68820" y="73820"/>
                </a:lnTo>
                <a:lnTo>
                  <a:pt x="68820" y="73840"/>
                </a:lnTo>
                <a:lnTo>
                  <a:pt x="68850" y="73840"/>
                </a:lnTo>
                <a:lnTo>
                  <a:pt x="68850" y="73850"/>
                </a:lnTo>
                <a:lnTo>
                  <a:pt x="68830" y="73850"/>
                </a:lnTo>
                <a:lnTo>
                  <a:pt x="68830" y="73870"/>
                </a:lnTo>
                <a:lnTo>
                  <a:pt x="68860" y="73870"/>
                </a:lnTo>
                <a:lnTo>
                  <a:pt x="68860" y="73880"/>
                </a:lnTo>
                <a:lnTo>
                  <a:pt x="68880" y="73880"/>
                </a:lnTo>
                <a:lnTo>
                  <a:pt x="68880" y="73900"/>
                </a:lnTo>
                <a:lnTo>
                  <a:pt x="68890" y="73900"/>
                </a:lnTo>
                <a:lnTo>
                  <a:pt x="68890" y="73910"/>
                </a:lnTo>
                <a:lnTo>
                  <a:pt x="68920" y="73910"/>
                </a:lnTo>
                <a:lnTo>
                  <a:pt x="68920" y="73930"/>
                </a:lnTo>
                <a:lnTo>
                  <a:pt x="68930" y="73930"/>
                </a:lnTo>
                <a:lnTo>
                  <a:pt x="68930" y="73940"/>
                </a:lnTo>
                <a:lnTo>
                  <a:pt x="68920" y="73940"/>
                </a:lnTo>
                <a:lnTo>
                  <a:pt x="68920" y="73960"/>
                </a:lnTo>
                <a:lnTo>
                  <a:pt x="68850" y="73960"/>
                </a:lnTo>
                <a:lnTo>
                  <a:pt x="68850" y="73940"/>
                </a:lnTo>
                <a:lnTo>
                  <a:pt x="68830" y="73940"/>
                </a:lnTo>
                <a:lnTo>
                  <a:pt x="68830" y="73930"/>
                </a:lnTo>
                <a:lnTo>
                  <a:pt x="68810" y="73930"/>
                </a:lnTo>
                <a:lnTo>
                  <a:pt x="68810" y="73910"/>
                </a:lnTo>
                <a:lnTo>
                  <a:pt x="68790" y="73910"/>
                </a:lnTo>
                <a:lnTo>
                  <a:pt x="68790" y="73900"/>
                </a:lnTo>
                <a:lnTo>
                  <a:pt x="68780" y="73900"/>
                </a:lnTo>
                <a:lnTo>
                  <a:pt x="68780" y="73880"/>
                </a:lnTo>
                <a:lnTo>
                  <a:pt x="68770" y="73880"/>
                </a:lnTo>
                <a:lnTo>
                  <a:pt x="68770" y="73870"/>
                </a:lnTo>
                <a:lnTo>
                  <a:pt x="68780" y="73870"/>
                </a:lnTo>
                <a:lnTo>
                  <a:pt x="68780" y="73840"/>
                </a:lnTo>
                <a:lnTo>
                  <a:pt x="68750" y="73840"/>
                </a:lnTo>
                <a:lnTo>
                  <a:pt x="68750" y="73820"/>
                </a:lnTo>
                <a:lnTo>
                  <a:pt x="68710" y="73820"/>
                </a:lnTo>
                <a:lnTo>
                  <a:pt x="68710" y="73850"/>
                </a:lnTo>
                <a:lnTo>
                  <a:pt x="68700" y="73850"/>
                </a:lnTo>
                <a:lnTo>
                  <a:pt x="68700" y="73870"/>
                </a:lnTo>
                <a:lnTo>
                  <a:pt x="68680" y="73870"/>
                </a:lnTo>
                <a:lnTo>
                  <a:pt x="68680" y="73880"/>
                </a:lnTo>
                <a:lnTo>
                  <a:pt x="68670" y="73880"/>
                </a:lnTo>
                <a:lnTo>
                  <a:pt x="68670" y="73910"/>
                </a:lnTo>
                <a:lnTo>
                  <a:pt x="68660" y="73910"/>
                </a:lnTo>
                <a:lnTo>
                  <a:pt x="68660" y="73940"/>
                </a:lnTo>
                <a:lnTo>
                  <a:pt x="68640" y="73940"/>
                </a:lnTo>
                <a:lnTo>
                  <a:pt x="68640" y="73970"/>
                </a:lnTo>
                <a:lnTo>
                  <a:pt x="68630" y="73970"/>
                </a:lnTo>
                <a:lnTo>
                  <a:pt x="68630" y="73990"/>
                </a:lnTo>
                <a:lnTo>
                  <a:pt x="68660" y="73990"/>
                </a:lnTo>
                <a:lnTo>
                  <a:pt x="68660" y="74000"/>
                </a:lnTo>
                <a:lnTo>
                  <a:pt x="68670" y="74000"/>
                </a:lnTo>
                <a:lnTo>
                  <a:pt x="68670" y="74020"/>
                </a:lnTo>
                <a:lnTo>
                  <a:pt x="68680" y="74020"/>
                </a:lnTo>
                <a:lnTo>
                  <a:pt x="68680" y="74030"/>
                </a:lnTo>
                <a:lnTo>
                  <a:pt x="68700" y="74030"/>
                </a:lnTo>
                <a:lnTo>
                  <a:pt x="68700" y="74050"/>
                </a:lnTo>
                <a:lnTo>
                  <a:pt x="68730" y="74050"/>
                </a:lnTo>
                <a:lnTo>
                  <a:pt x="68730" y="74060"/>
                </a:lnTo>
                <a:lnTo>
                  <a:pt x="68740" y="74060"/>
                </a:lnTo>
                <a:lnTo>
                  <a:pt x="68740" y="74080"/>
                </a:lnTo>
                <a:lnTo>
                  <a:pt x="68750" y="74080"/>
                </a:lnTo>
                <a:lnTo>
                  <a:pt x="68750" y="74090"/>
                </a:lnTo>
                <a:lnTo>
                  <a:pt x="68770" y="74090"/>
                </a:lnTo>
                <a:lnTo>
                  <a:pt x="68770" y="74110"/>
                </a:lnTo>
                <a:lnTo>
                  <a:pt x="68780" y="74110"/>
                </a:lnTo>
                <a:lnTo>
                  <a:pt x="68780" y="74130"/>
                </a:lnTo>
                <a:lnTo>
                  <a:pt x="68790" y="74130"/>
                </a:lnTo>
                <a:lnTo>
                  <a:pt x="68790" y="74160"/>
                </a:lnTo>
                <a:lnTo>
                  <a:pt x="68730" y="74160"/>
                </a:lnTo>
                <a:lnTo>
                  <a:pt x="68730" y="74140"/>
                </a:lnTo>
                <a:lnTo>
                  <a:pt x="68700" y="74140"/>
                </a:lnTo>
                <a:lnTo>
                  <a:pt x="68700" y="74130"/>
                </a:lnTo>
                <a:lnTo>
                  <a:pt x="68680" y="74130"/>
                </a:lnTo>
                <a:lnTo>
                  <a:pt x="68680" y="74110"/>
                </a:lnTo>
                <a:lnTo>
                  <a:pt x="68670" y="74110"/>
                </a:lnTo>
                <a:lnTo>
                  <a:pt x="68670" y="74090"/>
                </a:lnTo>
                <a:lnTo>
                  <a:pt x="68660" y="74090"/>
                </a:lnTo>
                <a:lnTo>
                  <a:pt x="68660" y="74080"/>
                </a:lnTo>
                <a:lnTo>
                  <a:pt x="68640" y="74080"/>
                </a:lnTo>
                <a:lnTo>
                  <a:pt x="68640" y="74060"/>
                </a:lnTo>
                <a:lnTo>
                  <a:pt x="68630" y="74060"/>
                </a:lnTo>
                <a:lnTo>
                  <a:pt x="68630" y="74050"/>
                </a:lnTo>
                <a:lnTo>
                  <a:pt x="68600" y="74050"/>
                </a:lnTo>
                <a:lnTo>
                  <a:pt x="68600" y="74080"/>
                </a:lnTo>
                <a:lnTo>
                  <a:pt x="68590" y="74080"/>
                </a:lnTo>
                <a:lnTo>
                  <a:pt x="68590" y="74110"/>
                </a:lnTo>
                <a:lnTo>
                  <a:pt x="68570" y="74110"/>
                </a:lnTo>
                <a:lnTo>
                  <a:pt x="68570" y="74140"/>
                </a:lnTo>
                <a:lnTo>
                  <a:pt x="68560" y="74140"/>
                </a:lnTo>
                <a:lnTo>
                  <a:pt x="68560" y="74170"/>
                </a:lnTo>
                <a:lnTo>
                  <a:pt x="68550" y="74170"/>
                </a:lnTo>
                <a:lnTo>
                  <a:pt x="68550" y="74200"/>
                </a:lnTo>
                <a:lnTo>
                  <a:pt x="68530" y="74200"/>
                </a:lnTo>
                <a:lnTo>
                  <a:pt x="68530" y="74220"/>
                </a:lnTo>
                <a:lnTo>
                  <a:pt x="68520" y="74220"/>
                </a:lnTo>
                <a:lnTo>
                  <a:pt x="68520" y="74250"/>
                </a:lnTo>
                <a:lnTo>
                  <a:pt x="68510" y="74250"/>
                </a:lnTo>
                <a:lnTo>
                  <a:pt x="68510" y="74280"/>
                </a:lnTo>
                <a:lnTo>
                  <a:pt x="68490" y="74280"/>
                </a:lnTo>
                <a:lnTo>
                  <a:pt x="68490" y="74310"/>
                </a:lnTo>
                <a:lnTo>
                  <a:pt x="68480" y="74310"/>
                </a:lnTo>
                <a:lnTo>
                  <a:pt x="68480" y="74340"/>
                </a:lnTo>
                <a:lnTo>
                  <a:pt x="68460" y="74340"/>
                </a:lnTo>
                <a:lnTo>
                  <a:pt x="68460" y="74350"/>
                </a:lnTo>
                <a:lnTo>
                  <a:pt x="68450" y="74350"/>
                </a:lnTo>
                <a:lnTo>
                  <a:pt x="68450" y="74370"/>
                </a:lnTo>
                <a:lnTo>
                  <a:pt x="68440" y="74370"/>
                </a:lnTo>
                <a:lnTo>
                  <a:pt x="68440" y="74400"/>
                </a:lnTo>
                <a:lnTo>
                  <a:pt x="68420" y="74400"/>
                </a:lnTo>
                <a:lnTo>
                  <a:pt x="68420" y="74410"/>
                </a:lnTo>
                <a:lnTo>
                  <a:pt x="68410" y="74410"/>
                </a:lnTo>
                <a:lnTo>
                  <a:pt x="68410" y="74430"/>
                </a:lnTo>
                <a:lnTo>
                  <a:pt x="68400" y="74430"/>
                </a:lnTo>
                <a:lnTo>
                  <a:pt x="68400" y="74460"/>
                </a:lnTo>
                <a:lnTo>
                  <a:pt x="68380" y="74460"/>
                </a:lnTo>
                <a:lnTo>
                  <a:pt x="68380" y="74490"/>
                </a:lnTo>
                <a:lnTo>
                  <a:pt x="68370" y="74490"/>
                </a:lnTo>
                <a:lnTo>
                  <a:pt x="68370" y="74500"/>
                </a:lnTo>
                <a:lnTo>
                  <a:pt x="68350" y="74500"/>
                </a:lnTo>
                <a:lnTo>
                  <a:pt x="68350" y="74520"/>
                </a:lnTo>
                <a:lnTo>
                  <a:pt x="68340" y="74520"/>
                </a:lnTo>
                <a:lnTo>
                  <a:pt x="68340" y="74550"/>
                </a:lnTo>
                <a:lnTo>
                  <a:pt x="68330" y="74550"/>
                </a:lnTo>
                <a:lnTo>
                  <a:pt x="68330" y="74560"/>
                </a:lnTo>
                <a:lnTo>
                  <a:pt x="68310" y="74560"/>
                </a:lnTo>
                <a:lnTo>
                  <a:pt x="68310" y="74580"/>
                </a:lnTo>
                <a:lnTo>
                  <a:pt x="68300" y="74580"/>
                </a:lnTo>
                <a:lnTo>
                  <a:pt x="68300" y="74610"/>
                </a:lnTo>
                <a:lnTo>
                  <a:pt x="68310" y="74610"/>
                </a:lnTo>
                <a:lnTo>
                  <a:pt x="68310" y="74640"/>
                </a:lnTo>
                <a:lnTo>
                  <a:pt x="68350" y="74640"/>
                </a:lnTo>
                <a:lnTo>
                  <a:pt x="68350" y="74650"/>
                </a:lnTo>
                <a:lnTo>
                  <a:pt x="68370" y="74650"/>
                </a:lnTo>
                <a:lnTo>
                  <a:pt x="68370" y="74670"/>
                </a:lnTo>
                <a:lnTo>
                  <a:pt x="68380" y="74670"/>
                </a:lnTo>
                <a:lnTo>
                  <a:pt x="68380" y="74700"/>
                </a:lnTo>
                <a:lnTo>
                  <a:pt x="68400" y="74700"/>
                </a:lnTo>
                <a:lnTo>
                  <a:pt x="68400" y="74720"/>
                </a:lnTo>
                <a:lnTo>
                  <a:pt x="68410" y="74720"/>
                </a:lnTo>
                <a:lnTo>
                  <a:pt x="68410" y="74730"/>
                </a:lnTo>
                <a:lnTo>
                  <a:pt x="68400" y="74730"/>
                </a:lnTo>
                <a:lnTo>
                  <a:pt x="68400" y="74760"/>
                </a:lnTo>
                <a:lnTo>
                  <a:pt x="68380" y="74760"/>
                </a:lnTo>
                <a:lnTo>
                  <a:pt x="68380" y="74790"/>
                </a:lnTo>
                <a:lnTo>
                  <a:pt x="68370" y="74790"/>
                </a:lnTo>
                <a:lnTo>
                  <a:pt x="68370" y="74810"/>
                </a:lnTo>
                <a:lnTo>
                  <a:pt x="68300" y="74810"/>
                </a:lnTo>
                <a:lnTo>
                  <a:pt x="68300" y="74760"/>
                </a:lnTo>
                <a:lnTo>
                  <a:pt x="68290" y="74760"/>
                </a:lnTo>
                <a:lnTo>
                  <a:pt x="68290" y="74730"/>
                </a:lnTo>
                <a:lnTo>
                  <a:pt x="68270" y="74730"/>
                </a:lnTo>
                <a:lnTo>
                  <a:pt x="68270" y="74720"/>
                </a:lnTo>
                <a:lnTo>
                  <a:pt x="68260" y="74720"/>
                </a:lnTo>
                <a:lnTo>
                  <a:pt x="68260" y="74700"/>
                </a:lnTo>
                <a:lnTo>
                  <a:pt x="68220" y="74700"/>
                </a:lnTo>
                <a:lnTo>
                  <a:pt x="68220" y="74690"/>
                </a:lnTo>
                <a:lnTo>
                  <a:pt x="68190" y="74690"/>
                </a:lnTo>
                <a:lnTo>
                  <a:pt x="68190" y="74670"/>
                </a:lnTo>
                <a:lnTo>
                  <a:pt x="68160" y="74670"/>
                </a:lnTo>
                <a:lnTo>
                  <a:pt x="68160" y="74650"/>
                </a:lnTo>
                <a:lnTo>
                  <a:pt x="68090" y="74650"/>
                </a:lnTo>
                <a:lnTo>
                  <a:pt x="68090" y="74690"/>
                </a:lnTo>
                <a:lnTo>
                  <a:pt x="68080" y="74690"/>
                </a:lnTo>
                <a:lnTo>
                  <a:pt x="68080" y="74720"/>
                </a:lnTo>
                <a:lnTo>
                  <a:pt x="68070" y="74720"/>
                </a:lnTo>
                <a:lnTo>
                  <a:pt x="68070" y="74750"/>
                </a:lnTo>
                <a:lnTo>
                  <a:pt x="68050" y="74750"/>
                </a:lnTo>
                <a:lnTo>
                  <a:pt x="68050" y="74760"/>
                </a:lnTo>
                <a:lnTo>
                  <a:pt x="68040" y="74760"/>
                </a:lnTo>
                <a:lnTo>
                  <a:pt x="68040" y="74780"/>
                </a:lnTo>
                <a:lnTo>
                  <a:pt x="68050" y="74780"/>
                </a:lnTo>
                <a:lnTo>
                  <a:pt x="68050" y="74810"/>
                </a:lnTo>
                <a:lnTo>
                  <a:pt x="68070" y="74810"/>
                </a:lnTo>
                <a:lnTo>
                  <a:pt x="68070" y="74850"/>
                </a:lnTo>
                <a:lnTo>
                  <a:pt x="68050" y="74850"/>
                </a:lnTo>
                <a:lnTo>
                  <a:pt x="68050" y="74900"/>
                </a:lnTo>
                <a:lnTo>
                  <a:pt x="68080" y="74900"/>
                </a:lnTo>
                <a:lnTo>
                  <a:pt x="68080" y="74910"/>
                </a:lnTo>
                <a:lnTo>
                  <a:pt x="68090" y="74910"/>
                </a:lnTo>
                <a:lnTo>
                  <a:pt x="68090" y="74930"/>
                </a:lnTo>
                <a:lnTo>
                  <a:pt x="68080" y="74930"/>
                </a:lnTo>
                <a:lnTo>
                  <a:pt x="68080" y="74940"/>
                </a:lnTo>
                <a:lnTo>
                  <a:pt x="68050" y="74940"/>
                </a:lnTo>
                <a:lnTo>
                  <a:pt x="68050" y="74960"/>
                </a:lnTo>
                <a:lnTo>
                  <a:pt x="68040" y="74960"/>
                </a:lnTo>
                <a:lnTo>
                  <a:pt x="68040" y="74970"/>
                </a:lnTo>
                <a:lnTo>
                  <a:pt x="68020" y="74970"/>
                </a:lnTo>
                <a:lnTo>
                  <a:pt x="68020" y="74990"/>
                </a:lnTo>
                <a:lnTo>
                  <a:pt x="68000" y="74990"/>
                </a:lnTo>
                <a:lnTo>
                  <a:pt x="68000" y="75000"/>
                </a:lnTo>
                <a:lnTo>
                  <a:pt x="67980" y="75000"/>
                </a:lnTo>
                <a:lnTo>
                  <a:pt x="67980" y="75030"/>
                </a:lnTo>
                <a:lnTo>
                  <a:pt x="67970" y="75030"/>
                </a:lnTo>
                <a:lnTo>
                  <a:pt x="67970" y="75060"/>
                </a:lnTo>
                <a:lnTo>
                  <a:pt x="67960" y="75060"/>
                </a:lnTo>
                <a:lnTo>
                  <a:pt x="67960" y="75090"/>
                </a:lnTo>
                <a:lnTo>
                  <a:pt x="67940" y="75090"/>
                </a:lnTo>
                <a:lnTo>
                  <a:pt x="67940" y="75110"/>
                </a:lnTo>
                <a:lnTo>
                  <a:pt x="67900" y="75110"/>
                </a:lnTo>
                <a:lnTo>
                  <a:pt x="67900" y="75120"/>
                </a:lnTo>
                <a:lnTo>
                  <a:pt x="67850" y="75120"/>
                </a:lnTo>
                <a:lnTo>
                  <a:pt x="67850" y="75110"/>
                </a:lnTo>
                <a:lnTo>
                  <a:pt x="67820" y="75110"/>
                </a:lnTo>
                <a:lnTo>
                  <a:pt x="67820" y="75150"/>
                </a:lnTo>
                <a:lnTo>
                  <a:pt x="67800" y="75150"/>
                </a:lnTo>
                <a:lnTo>
                  <a:pt x="67800" y="75180"/>
                </a:lnTo>
                <a:lnTo>
                  <a:pt x="67760" y="75180"/>
                </a:lnTo>
                <a:lnTo>
                  <a:pt x="67760" y="75220"/>
                </a:lnTo>
                <a:lnTo>
                  <a:pt x="67750" y="75220"/>
                </a:lnTo>
                <a:lnTo>
                  <a:pt x="67750" y="75250"/>
                </a:lnTo>
                <a:lnTo>
                  <a:pt x="67740" y="75250"/>
                </a:lnTo>
                <a:lnTo>
                  <a:pt x="67740" y="75280"/>
                </a:lnTo>
                <a:lnTo>
                  <a:pt x="67710" y="75280"/>
                </a:lnTo>
                <a:lnTo>
                  <a:pt x="67710" y="75290"/>
                </a:lnTo>
                <a:lnTo>
                  <a:pt x="67700" y="75290"/>
                </a:lnTo>
                <a:lnTo>
                  <a:pt x="67700" y="75310"/>
                </a:lnTo>
                <a:lnTo>
                  <a:pt x="67680" y="75310"/>
                </a:lnTo>
                <a:lnTo>
                  <a:pt x="67680" y="75340"/>
                </a:lnTo>
                <a:lnTo>
                  <a:pt x="67670" y="75340"/>
                </a:lnTo>
                <a:lnTo>
                  <a:pt x="67670" y="75350"/>
                </a:lnTo>
                <a:lnTo>
                  <a:pt x="67650" y="75350"/>
                </a:lnTo>
                <a:lnTo>
                  <a:pt x="67650" y="75370"/>
                </a:lnTo>
                <a:lnTo>
                  <a:pt x="67630" y="75370"/>
                </a:lnTo>
                <a:lnTo>
                  <a:pt x="67630" y="75380"/>
                </a:lnTo>
                <a:lnTo>
                  <a:pt x="67610" y="75380"/>
                </a:lnTo>
                <a:lnTo>
                  <a:pt x="67610" y="75410"/>
                </a:lnTo>
                <a:lnTo>
                  <a:pt x="67600" y="75410"/>
                </a:lnTo>
                <a:lnTo>
                  <a:pt x="67600" y="75430"/>
                </a:lnTo>
                <a:lnTo>
                  <a:pt x="67590" y="75430"/>
                </a:lnTo>
                <a:lnTo>
                  <a:pt x="67590" y="75440"/>
                </a:lnTo>
                <a:lnTo>
                  <a:pt x="67570" y="75440"/>
                </a:lnTo>
                <a:lnTo>
                  <a:pt x="67570" y="75460"/>
                </a:lnTo>
                <a:lnTo>
                  <a:pt x="67560" y="75460"/>
                </a:lnTo>
                <a:lnTo>
                  <a:pt x="67560" y="75470"/>
                </a:lnTo>
                <a:lnTo>
                  <a:pt x="67540" y="75470"/>
                </a:lnTo>
                <a:lnTo>
                  <a:pt x="67540" y="75500"/>
                </a:lnTo>
                <a:lnTo>
                  <a:pt x="67530" y="75500"/>
                </a:lnTo>
                <a:lnTo>
                  <a:pt x="67530" y="75520"/>
                </a:lnTo>
                <a:lnTo>
                  <a:pt x="67520" y="75520"/>
                </a:lnTo>
                <a:lnTo>
                  <a:pt x="67520" y="75550"/>
                </a:lnTo>
                <a:lnTo>
                  <a:pt x="67480" y="75550"/>
                </a:lnTo>
                <a:lnTo>
                  <a:pt x="67480" y="75580"/>
                </a:lnTo>
                <a:lnTo>
                  <a:pt x="67460" y="75580"/>
                </a:lnTo>
                <a:lnTo>
                  <a:pt x="67460" y="75610"/>
                </a:lnTo>
                <a:lnTo>
                  <a:pt x="67450" y="75610"/>
                </a:lnTo>
                <a:lnTo>
                  <a:pt x="67450" y="75620"/>
                </a:lnTo>
                <a:lnTo>
                  <a:pt x="67430" y="75620"/>
                </a:lnTo>
                <a:lnTo>
                  <a:pt x="67430" y="75640"/>
                </a:lnTo>
                <a:lnTo>
                  <a:pt x="67420" y="75640"/>
                </a:lnTo>
                <a:lnTo>
                  <a:pt x="67420" y="75670"/>
                </a:lnTo>
                <a:lnTo>
                  <a:pt x="67410" y="75670"/>
                </a:lnTo>
                <a:lnTo>
                  <a:pt x="67410" y="75680"/>
                </a:lnTo>
                <a:lnTo>
                  <a:pt x="67380" y="75680"/>
                </a:lnTo>
                <a:lnTo>
                  <a:pt x="67380" y="75730"/>
                </a:lnTo>
                <a:lnTo>
                  <a:pt x="67340" y="75730"/>
                </a:lnTo>
                <a:lnTo>
                  <a:pt x="67340" y="75780"/>
                </a:lnTo>
                <a:lnTo>
                  <a:pt x="67320" y="75780"/>
                </a:lnTo>
                <a:lnTo>
                  <a:pt x="67320" y="75810"/>
                </a:lnTo>
                <a:lnTo>
                  <a:pt x="67300" y="75810"/>
                </a:lnTo>
                <a:lnTo>
                  <a:pt x="67300" y="75840"/>
                </a:lnTo>
                <a:lnTo>
                  <a:pt x="67280" y="75840"/>
                </a:lnTo>
                <a:lnTo>
                  <a:pt x="67280" y="75870"/>
                </a:lnTo>
                <a:lnTo>
                  <a:pt x="67270" y="75870"/>
                </a:lnTo>
                <a:lnTo>
                  <a:pt x="67270" y="75880"/>
                </a:lnTo>
                <a:lnTo>
                  <a:pt x="67260" y="75880"/>
                </a:lnTo>
                <a:lnTo>
                  <a:pt x="67260" y="75900"/>
                </a:lnTo>
                <a:lnTo>
                  <a:pt x="67240" y="75900"/>
                </a:lnTo>
                <a:lnTo>
                  <a:pt x="67240" y="75910"/>
                </a:lnTo>
                <a:lnTo>
                  <a:pt x="67230" y="75910"/>
                </a:lnTo>
                <a:lnTo>
                  <a:pt x="67230" y="75940"/>
                </a:lnTo>
                <a:lnTo>
                  <a:pt x="67210" y="75940"/>
                </a:lnTo>
                <a:lnTo>
                  <a:pt x="67210" y="75960"/>
                </a:lnTo>
                <a:lnTo>
                  <a:pt x="67190" y="75960"/>
                </a:lnTo>
                <a:lnTo>
                  <a:pt x="67190" y="75940"/>
                </a:lnTo>
                <a:lnTo>
                  <a:pt x="67160" y="75940"/>
                </a:lnTo>
                <a:lnTo>
                  <a:pt x="67160" y="75970"/>
                </a:lnTo>
                <a:lnTo>
                  <a:pt x="67150" y="75970"/>
                </a:lnTo>
                <a:lnTo>
                  <a:pt x="67150" y="76000"/>
                </a:lnTo>
                <a:lnTo>
                  <a:pt x="67130" y="76000"/>
                </a:lnTo>
                <a:lnTo>
                  <a:pt x="67130" y="76030"/>
                </a:lnTo>
                <a:lnTo>
                  <a:pt x="67120" y="76030"/>
                </a:lnTo>
                <a:lnTo>
                  <a:pt x="67120" y="76110"/>
                </a:lnTo>
                <a:lnTo>
                  <a:pt x="67100" y="76110"/>
                </a:lnTo>
                <a:lnTo>
                  <a:pt x="67100" y="76140"/>
                </a:lnTo>
                <a:lnTo>
                  <a:pt x="67090" y="76140"/>
                </a:lnTo>
                <a:lnTo>
                  <a:pt x="67090" y="76150"/>
                </a:lnTo>
                <a:lnTo>
                  <a:pt x="67080" y="76150"/>
                </a:lnTo>
                <a:lnTo>
                  <a:pt x="67080" y="76170"/>
                </a:lnTo>
                <a:lnTo>
                  <a:pt x="67060" y="76170"/>
                </a:lnTo>
                <a:lnTo>
                  <a:pt x="67060" y="76200"/>
                </a:lnTo>
                <a:lnTo>
                  <a:pt x="67050" y="76200"/>
                </a:lnTo>
                <a:lnTo>
                  <a:pt x="67050" y="76240"/>
                </a:lnTo>
                <a:lnTo>
                  <a:pt x="67040" y="76240"/>
                </a:lnTo>
                <a:lnTo>
                  <a:pt x="67040" y="76260"/>
                </a:lnTo>
                <a:lnTo>
                  <a:pt x="67020" y="76260"/>
                </a:lnTo>
                <a:lnTo>
                  <a:pt x="67020" y="76270"/>
                </a:lnTo>
                <a:lnTo>
                  <a:pt x="67010" y="76270"/>
                </a:lnTo>
                <a:lnTo>
                  <a:pt x="67010" y="76290"/>
                </a:lnTo>
                <a:lnTo>
                  <a:pt x="66990" y="76290"/>
                </a:lnTo>
                <a:lnTo>
                  <a:pt x="66990" y="76320"/>
                </a:lnTo>
                <a:lnTo>
                  <a:pt x="66980" y="76320"/>
                </a:lnTo>
                <a:lnTo>
                  <a:pt x="66980" y="76340"/>
                </a:lnTo>
                <a:lnTo>
                  <a:pt x="66950" y="76340"/>
                </a:lnTo>
                <a:lnTo>
                  <a:pt x="66950" y="76350"/>
                </a:lnTo>
                <a:lnTo>
                  <a:pt x="66940" y="76350"/>
                </a:lnTo>
                <a:lnTo>
                  <a:pt x="66940" y="76380"/>
                </a:lnTo>
                <a:lnTo>
                  <a:pt x="66930" y="76380"/>
                </a:lnTo>
                <a:lnTo>
                  <a:pt x="66930" y="76400"/>
                </a:lnTo>
                <a:lnTo>
                  <a:pt x="66910" y="76400"/>
                </a:lnTo>
                <a:lnTo>
                  <a:pt x="66910" y="76430"/>
                </a:lnTo>
                <a:lnTo>
                  <a:pt x="66880" y="76430"/>
                </a:lnTo>
                <a:lnTo>
                  <a:pt x="66880" y="76440"/>
                </a:lnTo>
                <a:lnTo>
                  <a:pt x="66870" y="76440"/>
                </a:lnTo>
                <a:lnTo>
                  <a:pt x="66870" y="76460"/>
                </a:lnTo>
                <a:lnTo>
                  <a:pt x="66860" y="76460"/>
                </a:lnTo>
                <a:lnTo>
                  <a:pt x="66860" y="76470"/>
                </a:lnTo>
                <a:lnTo>
                  <a:pt x="66840" y="76470"/>
                </a:lnTo>
                <a:lnTo>
                  <a:pt x="66840" y="76500"/>
                </a:lnTo>
                <a:lnTo>
                  <a:pt x="66830" y="76500"/>
                </a:lnTo>
                <a:lnTo>
                  <a:pt x="66830" y="76520"/>
                </a:lnTo>
                <a:lnTo>
                  <a:pt x="66800" y="76520"/>
                </a:lnTo>
                <a:lnTo>
                  <a:pt x="66800" y="76550"/>
                </a:lnTo>
                <a:lnTo>
                  <a:pt x="66790" y="76550"/>
                </a:lnTo>
                <a:lnTo>
                  <a:pt x="66790" y="76560"/>
                </a:lnTo>
                <a:lnTo>
                  <a:pt x="66770" y="76560"/>
                </a:lnTo>
                <a:lnTo>
                  <a:pt x="66770" y="76580"/>
                </a:lnTo>
                <a:lnTo>
                  <a:pt x="66760" y="76580"/>
                </a:lnTo>
                <a:lnTo>
                  <a:pt x="66760" y="76590"/>
                </a:lnTo>
                <a:lnTo>
                  <a:pt x="66750" y="76590"/>
                </a:lnTo>
                <a:lnTo>
                  <a:pt x="66750" y="76610"/>
                </a:lnTo>
                <a:lnTo>
                  <a:pt x="66720" y="76610"/>
                </a:lnTo>
                <a:lnTo>
                  <a:pt x="66720" y="76620"/>
                </a:lnTo>
                <a:lnTo>
                  <a:pt x="66710" y="76620"/>
                </a:lnTo>
                <a:lnTo>
                  <a:pt x="66710" y="76640"/>
                </a:lnTo>
                <a:lnTo>
                  <a:pt x="66690" y="76640"/>
                </a:lnTo>
                <a:lnTo>
                  <a:pt x="66690" y="76650"/>
                </a:lnTo>
                <a:lnTo>
                  <a:pt x="66640" y="76650"/>
                </a:lnTo>
                <a:lnTo>
                  <a:pt x="66640" y="76670"/>
                </a:lnTo>
                <a:lnTo>
                  <a:pt x="66620" y="76670"/>
                </a:lnTo>
                <a:lnTo>
                  <a:pt x="66620" y="76680"/>
                </a:lnTo>
                <a:lnTo>
                  <a:pt x="66560" y="76680"/>
                </a:lnTo>
                <a:lnTo>
                  <a:pt x="66560" y="76700"/>
                </a:lnTo>
                <a:lnTo>
                  <a:pt x="66540" y="76700"/>
                </a:lnTo>
                <a:lnTo>
                  <a:pt x="66540" y="76710"/>
                </a:lnTo>
                <a:lnTo>
                  <a:pt x="66530" y="76710"/>
                </a:lnTo>
                <a:lnTo>
                  <a:pt x="66530" y="76730"/>
                </a:lnTo>
                <a:lnTo>
                  <a:pt x="66510" y="76730"/>
                </a:lnTo>
                <a:lnTo>
                  <a:pt x="66510" y="76740"/>
                </a:lnTo>
                <a:lnTo>
                  <a:pt x="66490" y="76740"/>
                </a:lnTo>
                <a:lnTo>
                  <a:pt x="66490" y="76760"/>
                </a:lnTo>
                <a:lnTo>
                  <a:pt x="66460" y="76760"/>
                </a:lnTo>
                <a:lnTo>
                  <a:pt x="66460" y="76770"/>
                </a:lnTo>
                <a:lnTo>
                  <a:pt x="66430" y="76770"/>
                </a:lnTo>
                <a:lnTo>
                  <a:pt x="66430" y="76790"/>
                </a:lnTo>
                <a:lnTo>
                  <a:pt x="66420" y="76790"/>
                </a:lnTo>
                <a:lnTo>
                  <a:pt x="66420" y="76800"/>
                </a:lnTo>
                <a:lnTo>
                  <a:pt x="66400" y="76800"/>
                </a:lnTo>
                <a:lnTo>
                  <a:pt x="66400" y="76820"/>
                </a:lnTo>
                <a:lnTo>
                  <a:pt x="66360" y="76820"/>
                </a:lnTo>
                <a:lnTo>
                  <a:pt x="66360" y="76830"/>
                </a:lnTo>
                <a:lnTo>
                  <a:pt x="66350" y="76830"/>
                </a:lnTo>
                <a:lnTo>
                  <a:pt x="66350" y="76850"/>
                </a:lnTo>
                <a:lnTo>
                  <a:pt x="66340" y="76850"/>
                </a:lnTo>
                <a:lnTo>
                  <a:pt x="66340" y="76870"/>
                </a:lnTo>
                <a:lnTo>
                  <a:pt x="66320" y="76870"/>
                </a:lnTo>
                <a:lnTo>
                  <a:pt x="66320" y="76880"/>
                </a:lnTo>
                <a:lnTo>
                  <a:pt x="66310" y="76880"/>
                </a:lnTo>
                <a:lnTo>
                  <a:pt x="66310" y="76910"/>
                </a:lnTo>
                <a:lnTo>
                  <a:pt x="66290" y="76910"/>
                </a:lnTo>
                <a:lnTo>
                  <a:pt x="66290" y="76930"/>
                </a:lnTo>
                <a:lnTo>
                  <a:pt x="66270" y="76930"/>
                </a:lnTo>
                <a:lnTo>
                  <a:pt x="66270" y="76940"/>
                </a:lnTo>
                <a:lnTo>
                  <a:pt x="66240" y="76940"/>
                </a:lnTo>
                <a:lnTo>
                  <a:pt x="66240" y="76960"/>
                </a:lnTo>
                <a:lnTo>
                  <a:pt x="66230" y="76960"/>
                </a:lnTo>
                <a:lnTo>
                  <a:pt x="66230" y="76970"/>
                </a:lnTo>
                <a:lnTo>
                  <a:pt x="66210" y="76970"/>
                </a:lnTo>
                <a:lnTo>
                  <a:pt x="66210" y="76990"/>
                </a:lnTo>
                <a:lnTo>
                  <a:pt x="66200" y="76990"/>
                </a:lnTo>
                <a:lnTo>
                  <a:pt x="66200" y="77000"/>
                </a:lnTo>
                <a:lnTo>
                  <a:pt x="66140" y="77000"/>
                </a:lnTo>
                <a:lnTo>
                  <a:pt x="66140" y="77020"/>
                </a:lnTo>
                <a:lnTo>
                  <a:pt x="66120" y="77020"/>
                </a:lnTo>
                <a:lnTo>
                  <a:pt x="66120" y="77030"/>
                </a:lnTo>
                <a:lnTo>
                  <a:pt x="66090" y="77030"/>
                </a:lnTo>
                <a:lnTo>
                  <a:pt x="66090" y="77050"/>
                </a:lnTo>
                <a:lnTo>
                  <a:pt x="66070" y="77050"/>
                </a:lnTo>
                <a:lnTo>
                  <a:pt x="66070" y="77060"/>
                </a:lnTo>
                <a:lnTo>
                  <a:pt x="66060" y="77060"/>
                </a:lnTo>
                <a:lnTo>
                  <a:pt x="66060" y="77080"/>
                </a:lnTo>
                <a:lnTo>
                  <a:pt x="66050" y="77080"/>
                </a:lnTo>
                <a:lnTo>
                  <a:pt x="66050" y="77090"/>
                </a:lnTo>
                <a:lnTo>
                  <a:pt x="66030" y="77090"/>
                </a:lnTo>
                <a:lnTo>
                  <a:pt x="66030" y="77110"/>
                </a:lnTo>
                <a:lnTo>
                  <a:pt x="65990" y="77110"/>
                </a:lnTo>
                <a:lnTo>
                  <a:pt x="65990" y="77140"/>
                </a:lnTo>
                <a:lnTo>
                  <a:pt x="65980" y="77140"/>
                </a:lnTo>
                <a:lnTo>
                  <a:pt x="65980" y="77150"/>
                </a:lnTo>
                <a:lnTo>
                  <a:pt x="65960" y="77150"/>
                </a:lnTo>
                <a:lnTo>
                  <a:pt x="65960" y="77170"/>
                </a:lnTo>
                <a:lnTo>
                  <a:pt x="65950" y="77170"/>
                </a:lnTo>
                <a:lnTo>
                  <a:pt x="65950" y="77180"/>
                </a:lnTo>
                <a:lnTo>
                  <a:pt x="65920" y="77180"/>
                </a:lnTo>
                <a:lnTo>
                  <a:pt x="65920" y="77200"/>
                </a:lnTo>
                <a:lnTo>
                  <a:pt x="65910" y="77200"/>
                </a:lnTo>
                <a:lnTo>
                  <a:pt x="65910" y="77210"/>
                </a:lnTo>
                <a:lnTo>
                  <a:pt x="65900" y="77210"/>
                </a:lnTo>
                <a:lnTo>
                  <a:pt x="65900" y="77240"/>
                </a:lnTo>
                <a:lnTo>
                  <a:pt x="65880" y="77240"/>
                </a:lnTo>
                <a:lnTo>
                  <a:pt x="65880" y="77270"/>
                </a:lnTo>
                <a:lnTo>
                  <a:pt x="65870" y="77270"/>
                </a:lnTo>
                <a:lnTo>
                  <a:pt x="65870" y="77290"/>
                </a:lnTo>
                <a:lnTo>
                  <a:pt x="65850" y="77290"/>
                </a:lnTo>
                <a:lnTo>
                  <a:pt x="65850" y="77320"/>
                </a:lnTo>
                <a:lnTo>
                  <a:pt x="65840" y="77320"/>
                </a:lnTo>
                <a:lnTo>
                  <a:pt x="65840" y="77360"/>
                </a:lnTo>
                <a:lnTo>
                  <a:pt x="65810" y="77360"/>
                </a:lnTo>
                <a:lnTo>
                  <a:pt x="65810" y="77410"/>
                </a:lnTo>
                <a:lnTo>
                  <a:pt x="65800" y="77410"/>
                </a:lnTo>
                <a:lnTo>
                  <a:pt x="65800" y="77440"/>
                </a:lnTo>
                <a:lnTo>
                  <a:pt x="65770" y="77440"/>
                </a:lnTo>
                <a:lnTo>
                  <a:pt x="65770" y="77460"/>
                </a:lnTo>
                <a:lnTo>
                  <a:pt x="65760" y="77460"/>
                </a:lnTo>
                <a:lnTo>
                  <a:pt x="65760" y="77520"/>
                </a:lnTo>
                <a:lnTo>
                  <a:pt x="65750" y="77520"/>
                </a:lnTo>
                <a:lnTo>
                  <a:pt x="65750" y="77560"/>
                </a:lnTo>
                <a:lnTo>
                  <a:pt x="65730" y="77560"/>
                </a:lnTo>
                <a:lnTo>
                  <a:pt x="65730" y="77580"/>
                </a:lnTo>
                <a:lnTo>
                  <a:pt x="65720" y="77580"/>
                </a:lnTo>
                <a:lnTo>
                  <a:pt x="65720" y="77640"/>
                </a:lnTo>
                <a:lnTo>
                  <a:pt x="65700" y="77640"/>
                </a:lnTo>
                <a:lnTo>
                  <a:pt x="65700" y="77650"/>
                </a:lnTo>
                <a:lnTo>
                  <a:pt x="65690" y="77650"/>
                </a:lnTo>
                <a:lnTo>
                  <a:pt x="65690" y="77710"/>
                </a:lnTo>
                <a:lnTo>
                  <a:pt x="65680" y="77710"/>
                </a:lnTo>
                <a:lnTo>
                  <a:pt x="65680" y="77740"/>
                </a:lnTo>
                <a:lnTo>
                  <a:pt x="65660" y="77740"/>
                </a:lnTo>
                <a:lnTo>
                  <a:pt x="65660" y="77770"/>
                </a:lnTo>
                <a:lnTo>
                  <a:pt x="65650" y="77770"/>
                </a:lnTo>
                <a:lnTo>
                  <a:pt x="65650" y="77820"/>
                </a:lnTo>
                <a:lnTo>
                  <a:pt x="65640" y="77820"/>
                </a:lnTo>
                <a:lnTo>
                  <a:pt x="65640" y="77860"/>
                </a:lnTo>
                <a:lnTo>
                  <a:pt x="65620" y="77860"/>
                </a:lnTo>
                <a:lnTo>
                  <a:pt x="65620" y="77910"/>
                </a:lnTo>
                <a:lnTo>
                  <a:pt x="65610" y="77910"/>
                </a:lnTo>
                <a:lnTo>
                  <a:pt x="65610" y="77920"/>
                </a:lnTo>
                <a:lnTo>
                  <a:pt x="65590" y="77920"/>
                </a:lnTo>
                <a:lnTo>
                  <a:pt x="65590" y="77940"/>
                </a:lnTo>
                <a:lnTo>
                  <a:pt x="65580" y="77940"/>
                </a:lnTo>
                <a:lnTo>
                  <a:pt x="65580" y="77970"/>
                </a:lnTo>
                <a:lnTo>
                  <a:pt x="65570" y="77970"/>
                </a:lnTo>
                <a:lnTo>
                  <a:pt x="65570" y="78000"/>
                </a:lnTo>
                <a:lnTo>
                  <a:pt x="65550" y="78000"/>
                </a:lnTo>
                <a:lnTo>
                  <a:pt x="65550" y="78060"/>
                </a:lnTo>
                <a:lnTo>
                  <a:pt x="65540" y="78060"/>
                </a:lnTo>
                <a:lnTo>
                  <a:pt x="65540" y="78110"/>
                </a:lnTo>
                <a:lnTo>
                  <a:pt x="65530" y="78110"/>
                </a:lnTo>
                <a:lnTo>
                  <a:pt x="65530" y="78140"/>
                </a:lnTo>
                <a:lnTo>
                  <a:pt x="65510" y="78140"/>
                </a:lnTo>
                <a:lnTo>
                  <a:pt x="65510" y="78150"/>
                </a:lnTo>
                <a:lnTo>
                  <a:pt x="65530" y="78150"/>
                </a:lnTo>
                <a:lnTo>
                  <a:pt x="65530" y="78170"/>
                </a:lnTo>
                <a:lnTo>
                  <a:pt x="65510" y="78170"/>
                </a:lnTo>
                <a:lnTo>
                  <a:pt x="65510" y="78180"/>
                </a:lnTo>
                <a:lnTo>
                  <a:pt x="65500" y="78180"/>
                </a:lnTo>
                <a:lnTo>
                  <a:pt x="65500" y="78260"/>
                </a:lnTo>
                <a:lnTo>
                  <a:pt x="65480" y="78260"/>
                </a:lnTo>
                <a:lnTo>
                  <a:pt x="65480" y="78300"/>
                </a:lnTo>
                <a:lnTo>
                  <a:pt x="65470" y="78300"/>
                </a:lnTo>
                <a:lnTo>
                  <a:pt x="65470" y="78330"/>
                </a:lnTo>
                <a:lnTo>
                  <a:pt x="65460" y="78330"/>
                </a:lnTo>
                <a:lnTo>
                  <a:pt x="65460" y="78360"/>
                </a:lnTo>
                <a:lnTo>
                  <a:pt x="65440" y="78360"/>
                </a:lnTo>
                <a:lnTo>
                  <a:pt x="65440" y="78390"/>
                </a:lnTo>
                <a:lnTo>
                  <a:pt x="65430" y="78390"/>
                </a:lnTo>
                <a:lnTo>
                  <a:pt x="65430" y="78440"/>
                </a:lnTo>
                <a:lnTo>
                  <a:pt x="65420" y="78440"/>
                </a:lnTo>
                <a:lnTo>
                  <a:pt x="65420" y="78470"/>
                </a:lnTo>
                <a:lnTo>
                  <a:pt x="65390" y="78470"/>
                </a:lnTo>
                <a:lnTo>
                  <a:pt x="65390" y="78480"/>
                </a:lnTo>
                <a:lnTo>
                  <a:pt x="65370" y="78480"/>
                </a:lnTo>
                <a:lnTo>
                  <a:pt x="65370" y="78510"/>
                </a:lnTo>
                <a:lnTo>
                  <a:pt x="65360" y="78510"/>
                </a:lnTo>
                <a:lnTo>
                  <a:pt x="65360" y="78550"/>
                </a:lnTo>
                <a:lnTo>
                  <a:pt x="65330" y="78550"/>
                </a:lnTo>
                <a:lnTo>
                  <a:pt x="65330" y="78590"/>
                </a:lnTo>
                <a:lnTo>
                  <a:pt x="65320" y="78590"/>
                </a:lnTo>
                <a:lnTo>
                  <a:pt x="65320" y="78620"/>
                </a:lnTo>
                <a:lnTo>
                  <a:pt x="65310" y="78620"/>
                </a:lnTo>
                <a:lnTo>
                  <a:pt x="65310" y="78640"/>
                </a:lnTo>
                <a:lnTo>
                  <a:pt x="65290" y="78640"/>
                </a:lnTo>
                <a:lnTo>
                  <a:pt x="65290" y="78700"/>
                </a:lnTo>
                <a:lnTo>
                  <a:pt x="65260" y="78700"/>
                </a:lnTo>
                <a:lnTo>
                  <a:pt x="65260" y="78730"/>
                </a:lnTo>
                <a:lnTo>
                  <a:pt x="65250" y="78730"/>
                </a:lnTo>
                <a:lnTo>
                  <a:pt x="65250" y="78760"/>
                </a:lnTo>
                <a:lnTo>
                  <a:pt x="65240" y="78760"/>
                </a:lnTo>
                <a:lnTo>
                  <a:pt x="65240" y="78770"/>
                </a:lnTo>
                <a:lnTo>
                  <a:pt x="65220" y="78770"/>
                </a:lnTo>
                <a:lnTo>
                  <a:pt x="65220" y="78820"/>
                </a:lnTo>
                <a:lnTo>
                  <a:pt x="65200" y="78820"/>
                </a:lnTo>
                <a:lnTo>
                  <a:pt x="65200" y="78850"/>
                </a:lnTo>
                <a:lnTo>
                  <a:pt x="65180" y="78850"/>
                </a:lnTo>
                <a:lnTo>
                  <a:pt x="65180" y="78880"/>
                </a:lnTo>
                <a:lnTo>
                  <a:pt x="65170" y="78880"/>
                </a:lnTo>
                <a:lnTo>
                  <a:pt x="65170" y="78890"/>
                </a:lnTo>
                <a:lnTo>
                  <a:pt x="65150" y="78890"/>
                </a:lnTo>
                <a:lnTo>
                  <a:pt x="65150" y="78920"/>
                </a:lnTo>
                <a:lnTo>
                  <a:pt x="65140" y="78920"/>
                </a:lnTo>
                <a:lnTo>
                  <a:pt x="65140" y="78970"/>
                </a:lnTo>
                <a:lnTo>
                  <a:pt x="65130" y="78970"/>
                </a:lnTo>
                <a:lnTo>
                  <a:pt x="65130" y="79000"/>
                </a:lnTo>
                <a:lnTo>
                  <a:pt x="65110" y="79000"/>
                </a:lnTo>
                <a:lnTo>
                  <a:pt x="65110" y="79010"/>
                </a:lnTo>
                <a:lnTo>
                  <a:pt x="65100" y="79010"/>
                </a:lnTo>
                <a:lnTo>
                  <a:pt x="65100" y="79040"/>
                </a:lnTo>
                <a:lnTo>
                  <a:pt x="65090" y="79040"/>
                </a:lnTo>
                <a:lnTo>
                  <a:pt x="65090" y="79070"/>
                </a:lnTo>
                <a:lnTo>
                  <a:pt x="65070" y="79070"/>
                </a:lnTo>
                <a:lnTo>
                  <a:pt x="65070" y="79090"/>
                </a:lnTo>
                <a:lnTo>
                  <a:pt x="65060" y="79090"/>
                </a:lnTo>
                <a:lnTo>
                  <a:pt x="65060" y="79120"/>
                </a:lnTo>
                <a:lnTo>
                  <a:pt x="65040" y="79120"/>
                </a:lnTo>
                <a:lnTo>
                  <a:pt x="65040" y="79140"/>
                </a:lnTo>
                <a:lnTo>
                  <a:pt x="65030" y="79140"/>
                </a:lnTo>
                <a:lnTo>
                  <a:pt x="65030" y="79210"/>
                </a:lnTo>
                <a:lnTo>
                  <a:pt x="65020" y="79210"/>
                </a:lnTo>
                <a:lnTo>
                  <a:pt x="65020" y="79240"/>
                </a:lnTo>
                <a:lnTo>
                  <a:pt x="65000" y="79240"/>
                </a:lnTo>
                <a:lnTo>
                  <a:pt x="65000" y="79270"/>
                </a:lnTo>
                <a:lnTo>
                  <a:pt x="64990" y="79270"/>
                </a:lnTo>
                <a:lnTo>
                  <a:pt x="64990" y="79290"/>
                </a:lnTo>
                <a:lnTo>
                  <a:pt x="64980" y="79290"/>
                </a:lnTo>
                <a:lnTo>
                  <a:pt x="64980" y="79320"/>
                </a:lnTo>
                <a:lnTo>
                  <a:pt x="64960" y="79320"/>
                </a:lnTo>
                <a:lnTo>
                  <a:pt x="64960" y="79350"/>
                </a:lnTo>
                <a:lnTo>
                  <a:pt x="64950" y="79350"/>
                </a:lnTo>
                <a:lnTo>
                  <a:pt x="64950" y="79360"/>
                </a:lnTo>
                <a:lnTo>
                  <a:pt x="64930" y="79360"/>
                </a:lnTo>
                <a:lnTo>
                  <a:pt x="64930" y="79380"/>
                </a:lnTo>
                <a:lnTo>
                  <a:pt x="64920" y="79380"/>
                </a:lnTo>
                <a:lnTo>
                  <a:pt x="64920" y="79420"/>
                </a:lnTo>
                <a:lnTo>
                  <a:pt x="64890" y="79420"/>
                </a:lnTo>
                <a:lnTo>
                  <a:pt x="64890" y="79440"/>
                </a:lnTo>
                <a:lnTo>
                  <a:pt x="64880" y="79440"/>
                </a:lnTo>
                <a:lnTo>
                  <a:pt x="64880" y="79450"/>
                </a:lnTo>
                <a:lnTo>
                  <a:pt x="64870" y="79450"/>
                </a:lnTo>
                <a:lnTo>
                  <a:pt x="64870" y="79470"/>
                </a:lnTo>
                <a:lnTo>
                  <a:pt x="64850" y="79470"/>
                </a:lnTo>
                <a:lnTo>
                  <a:pt x="64850" y="79540"/>
                </a:lnTo>
                <a:lnTo>
                  <a:pt x="64840" y="79540"/>
                </a:lnTo>
                <a:lnTo>
                  <a:pt x="64840" y="79620"/>
                </a:lnTo>
                <a:lnTo>
                  <a:pt x="64820" y="79620"/>
                </a:lnTo>
                <a:lnTo>
                  <a:pt x="64820" y="79730"/>
                </a:lnTo>
                <a:lnTo>
                  <a:pt x="64810" y="79730"/>
                </a:lnTo>
                <a:lnTo>
                  <a:pt x="64810" y="79770"/>
                </a:lnTo>
                <a:lnTo>
                  <a:pt x="64820" y="79770"/>
                </a:lnTo>
                <a:lnTo>
                  <a:pt x="64820" y="79800"/>
                </a:lnTo>
                <a:lnTo>
                  <a:pt x="64810" y="79800"/>
                </a:lnTo>
                <a:lnTo>
                  <a:pt x="64810" y="79910"/>
                </a:lnTo>
                <a:lnTo>
                  <a:pt x="64800" y="79910"/>
                </a:lnTo>
                <a:lnTo>
                  <a:pt x="64800" y="80000"/>
                </a:lnTo>
                <a:lnTo>
                  <a:pt x="64780" y="80000"/>
                </a:lnTo>
                <a:lnTo>
                  <a:pt x="64780" y="80090"/>
                </a:lnTo>
                <a:lnTo>
                  <a:pt x="64770" y="80090"/>
                </a:lnTo>
                <a:lnTo>
                  <a:pt x="64770" y="80100"/>
                </a:lnTo>
                <a:lnTo>
                  <a:pt x="64780" y="80100"/>
                </a:lnTo>
                <a:lnTo>
                  <a:pt x="64780" y="80180"/>
                </a:lnTo>
                <a:lnTo>
                  <a:pt x="64770" y="80180"/>
                </a:lnTo>
                <a:lnTo>
                  <a:pt x="64770" y="80270"/>
                </a:lnTo>
                <a:lnTo>
                  <a:pt x="64760" y="80270"/>
                </a:lnTo>
                <a:lnTo>
                  <a:pt x="64760" y="80300"/>
                </a:lnTo>
                <a:lnTo>
                  <a:pt x="64770" y="80300"/>
                </a:lnTo>
                <a:lnTo>
                  <a:pt x="64770" y="80350"/>
                </a:lnTo>
                <a:lnTo>
                  <a:pt x="64760" y="80350"/>
                </a:lnTo>
                <a:lnTo>
                  <a:pt x="64760" y="80470"/>
                </a:lnTo>
                <a:lnTo>
                  <a:pt x="64740" y="80470"/>
                </a:lnTo>
                <a:lnTo>
                  <a:pt x="64740" y="80540"/>
                </a:lnTo>
                <a:lnTo>
                  <a:pt x="64730" y="80540"/>
                </a:lnTo>
                <a:lnTo>
                  <a:pt x="64730" y="80560"/>
                </a:lnTo>
                <a:lnTo>
                  <a:pt x="64710" y="80560"/>
                </a:lnTo>
                <a:lnTo>
                  <a:pt x="64710" y="80590"/>
                </a:lnTo>
                <a:lnTo>
                  <a:pt x="64690" y="80590"/>
                </a:lnTo>
                <a:lnTo>
                  <a:pt x="64690" y="80630"/>
                </a:lnTo>
                <a:lnTo>
                  <a:pt x="64670" y="80630"/>
                </a:lnTo>
                <a:lnTo>
                  <a:pt x="64670" y="80650"/>
                </a:lnTo>
                <a:lnTo>
                  <a:pt x="64660" y="80650"/>
                </a:lnTo>
                <a:lnTo>
                  <a:pt x="64660" y="80690"/>
                </a:lnTo>
                <a:lnTo>
                  <a:pt x="64650" y="80690"/>
                </a:lnTo>
                <a:lnTo>
                  <a:pt x="64650" y="80740"/>
                </a:lnTo>
                <a:lnTo>
                  <a:pt x="64620" y="80740"/>
                </a:lnTo>
                <a:lnTo>
                  <a:pt x="64620" y="80810"/>
                </a:lnTo>
                <a:lnTo>
                  <a:pt x="64610" y="80810"/>
                </a:lnTo>
                <a:lnTo>
                  <a:pt x="64610" y="80830"/>
                </a:lnTo>
                <a:lnTo>
                  <a:pt x="64590" y="80830"/>
                </a:lnTo>
                <a:lnTo>
                  <a:pt x="64590" y="80860"/>
                </a:lnTo>
                <a:lnTo>
                  <a:pt x="64580" y="80860"/>
                </a:lnTo>
                <a:lnTo>
                  <a:pt x="64580" y="80920"/>
                </a:lnTo>
                <a:lnTo>
                  <a:pt x="64560" y="80920"/>
                </a:lnTo>
                <a:lnTo>
                  <a:pt x="64560" y="80950"/>
                </a:lnTo>
                <a:lnTo>
                  <a:pt x="64550" y="80950"/>
                </a:lnTo>
                <a:lnTo>
                  <a:pt x="64550" y="80970"/>
                </a:lnTo>
                <a:lnTo>
                  <a:pt x="64540" y="80970"/>
                </a:lnTo>
                <a:lnTo>
                  <a:pt x="64540" y="81010"/>
                </a:lnTo>
                <a:lnTo>
                  <a:pt x="64520" y="81010"/>
                </a:lnTo>
                <a:lnTo>
                  <a:pt x="64520" y="81030"/>
                </a:lnTo>
                <a:lnTo>
                  <a:pt x="64500" y="81030"/>
                </a:lnTo>
                <a:lnTo>
                  <a:pt x="64500" y="81060"/>
                </a:lnTo>
                <a:lnTo>
                  <a:pt x="64480" y="81060"/>
                </a:lnTo>
                <a:lnTo>
                  <a:pt x="64480" y="81090"/>
                </a:lnTo>
                <a:lnTo>
                  <a:pt x="64470" y="81090"/>
                </a:lnTo>
                <a:lnTo>
                  <a:pt x="64470" y="81100"/>
                </a:lnTo>
                <a:lnTo>
                  <a:pt x="64450" y="81100"/>
                </a:lnTo>
                <a:lnTo>
                  <a:pt x="64450" y="81120"/>
                </a:lnTo>
                <a:lnTo>
                  <a:pt x="64440" y="81120"/>
                </a:lnTo>
                <a:lnTo>
                  <a:pt x="64440" y="81150"/>
                </a:lnTo>
                <a:lnTo>
                  <a:pt x="64430" y="81150"/>
                </a:lnTo>
                <a:lnTo>
                  <a:pt x="64430" y="81180"/>
                </a:lnTo>
                <a:lnTo>
                  <a:pt x="64410" y="81180"/>
                </a:lnTo>
                <a:lnTo>
                  <a:pt x="64410" y="81190"/>
                </a:lnTo>
                <a:lnTo>
                  <a:pt x="64400" y="81190"/>
                </a:lnTo>
                <a:lnTo>
                  <a:pt x="64400" y="81220"/>
                </a:lnTo>
                <a:lnTo>
                  <a:pt x="64390" y="81220"/>
                </a:lnTo>
                <a:lnTo>
                  <a:pt x="64390" y="81270"/>
                </a:lnTo>
                <a:lnTo>
                  <a:pt x="64370" y="81270"/>
                </a:lnTo>
                <a:lnTo>
                  <a:pt x="64370" y="81280"/>
                </a:lnTo>
                <a:lnTo>
                  <a:pt x="64360" y="81280"/>
                </a:lnTo>
                <a:lnTo>
                  <a:pt x="64360" y="81300"/>
                </a:lnTo>
                <a:lnTo>
                  <a:pt x="64330" y="81300"/>
                </a:lnTo>
                <a:lnTo>
                  <a:pt x="64330" y="81310"/>
                </a:lnTo>
                <a:lnTo>
                  <a:pt x="64340" y="81310"/>
                </a:lnTo>
                <a:lnTo>
                  <a:pt x="64340" y="81360"/>
                </a:lnTo>
                <a:lnTo>
                  <a:pt x="64330" y="81360"/>
                </a:lnTo>
                <a:lnTo>
                  <a:pt x="64330" y="81370"/>
                </a:lnTo>
                <a:lnTo>
                  <a:pt x="64320" y="81370"/>
                </a:lnTo>
                <a:lnTo>
                  <a:pt x="64320" y="81470"/>
                </a:lnTo>
                <a:lnTo>
                  <a:pt x="64300" y="81470"/>
                </a:lnTo>
                <a:lnTo>
                  <a:pt x="64300" y="81500"/>
                </a:lnTo>
                <a:lnTo>
                  <a:pt x="64320" y="81500"/>
                </a:lnTo>
                <a:lnTo>
                  <a:pt x="64320" y="81540"/>
                </a:lnTo>
                <a:lnTo>
                  <a:pt x="64300" y="81540"/>
                </a:lnTo>
                <a:lnTo>
                  <a:pt x="64300" y="81570"/>
                </a:lnTo>
                <a:lnTo>
                  <a:pt x="64320" y="81570"/>
                </a:lnTo>
                <a:lnTo>
                  <a:pt x="64320" y="81690"/>
                </a:lnTo>
                <a:lnTo>
                  <a:pt x="64330" y="81690"/>
                </a:lnTo>
                <a:lnTo>
                  <a:pt x="64330" y="81740"/>
                </a:lnTo>
                <a:lnTo>
                  <a:pt x="64320" y="81740"/>
                </a:lnTo>
                <a:lnTo>
                  <a:pt x="64320" y="81750"/>
                </a:lnTo>
                <a:lnTo>
                  <a:pt x="64330" y="81750"/>
                </a:lnTo>
                <a:lnTo>
                  <a:pt x="64330" y="81870"/>
                </a:lnTo>
                <a:lnTo>
                  <a:pt x="64340" y="81870"/>
                </a:lnTo>
                <a:lnTo>
                  <a:pt x="64340" y="82100"/>
                </a:lnTo>
                <a:lnTo>
                  <a:pt x="64330" y="82100"/>
                </a:lnTo>
                <a:lnTo>
                  <a:pt x="64330" y="82130"/>
                </a:lnTo>
                <a:lnTo>
                  <a:pt x="64340" y="82130"/>
                </a:lnTo>
                <a:lnTo>
                  <a:pt x="64340" y="82210"/>
                </a:lnTo>
                <a:lnTo>
                  <a:pt x="64330" y="82210"/>
                </a:lnTo>
                <a:lnTo>
                  <a:pt x="64330" y="82250"/>
                </a:lnTo>
                <a:lnTo>
                  <a:pt x="64340" y="82250"/>
                </a:lnTo>
                <a:lnTo>
                  <a:pt x="64340" y="82280"/>
                </a:lnTo>
                <a:lnTo>
                  <a:pt x="64330" y="82280"/>
                </a:lnTo>
                <a:lnTo>
                  <a:pt x="64330" y="82370"/>
                </a:lnTo>
                <a:lnTo>
                  <a:pt x="64340" y="82370"/>
                </a:lnTo>
                <a:lnTo>
                  <a:pt x="64340" y="82390"/>
                </a:lnTo>
                <a:lnTo>
                  <a:pt x="64330" y="82390"/>
                </a:lnTo>
                <a:lnTo>
                  <a:pt x="64330" y="82450"/>
                </a:lnTo>
                <a:lnTo>
                  <a:pt x="64320" y="82450"/>
                </a:lnTo>
                <a:lnTo>
                  <a:pt x="64320" y="82480"/>
                </a:lnTo>
                <a:lnTo>
                  <a:pt x="64300" y="82480"/>
                </a:lnTo>
                <a:lnTo>
                  <a:pt x="64300" y="82540"/>
                </a:lnTo>
                <a:lnTo>
                  <a:pt x="64290" y="82540"/>
                </a:lnTo>
                <a:lnTo>
                  <a:pt x="64290" y="82550"/>
                </a:lnTo>
                <a:lnTo>
                  <a:pt x="64290" y="82570"/>
                </a:lnTo>
                <a:lnTo>
                  <a:pt x="64280" y="82570"/>
                </a:lnTo>
                <a:lnTo>
                  <a:pt x="64280" y="82660"/>
                </a:lnTo>
                <a:lnTo>
                  <a:pt x="64250" y="82660"/>
                </a:lnTo>
                <a:lnTo>
                  <a:pt x="64250" y="82690"/>
                </a:lnTo>
                <a:lnTo>
                  <a:pt x="64230" y="82690"/>
                </a:lnTo>
                <a:lnTo>
                  <a:pt x="64230" y="82750"/>
                </a:lnTo>
                <a:lnTo>
                  <a:pt x="64220" y="82750"/>
                </a:lnTo>
                <a:lnTo>
                  <a:pt x="64220" y="82770"/>
                </a:lnTo>
                <a:lnTo>
                  <a:pt x="64210" y="82770"/>
                </a:lnTo>
                <a:lnTo>
                  <a:pt x="64210" y="82840"/>
                </a:lnTo>
                <a:lnTo>
                  <a:pt x="64190" y="82840"/>
                </a:lnTo>
                <a:lnTo>
                  <a:pt x="64190" y="82870"/>
                </a:lnTo>
                <a:lnTo>
                  <a:pt x="64180" y="82870"/>
                </a:lnTo>
                <a:lnTo>
                  <a:pt x="64180" y="82930"/>
                </a:lnTo>
                <a:lnTo>
                  <a:pt x="64170" y="82930"/>
                </a:lnTo>
                <a:lnTo>
                  <a:pt x="64170" y="82950"/>
                </a:lnTo>
                <a:lnTo>
                  <a:pt x="64150" y="82950"/>
                </a:lnTo>
                <a:lnTo>
                  <a:pt x="64150" y="83010"/>
                </a:lnTo>
                <a:lnTo>
                  <a:pt x="64140" y="83010"/>
                </a:lnTo>
                <a:lnTo>
                  <a:pt x="64140" y="83020"/>
                </a:lnTo>
                <a:lnTo>
                  <a:pt x="64120" y="83020"/>
                </a:lnTo>
                <a:lnTo>
                  <a:pt x="64120" y="83040"/>
                </a:lnTo>
                <a:lnTo>
                  <a:pt x="64110" y="83040"/>
                </a:lnTo>
                <a:lnTo>
                  <a:pt x="64110" y="83070"/>
                </a:lnTo>
                <a:lnTo>
                  <a:pt x="64100" y="83070"/>
                </a:lnTo>
                <a:lnTo>
                  <a:pt x="64100" y="83100"/>
                </a:lnTo>
                <a:lnTo>
                  <a:pt x="64080" y="83100"/>
                </a:lnTo>
                <a:lnTo>
                  <a:pt x="64080" y="83110"/>
                </a:lnTo>
                <a:lnTo>
                  <a:pt x="64070" y="83110"/>
                </a:lnTo>
                <a:lnTo>
                  <a:pt x="64070" y="83130"/>
                </a:lnTo>
                <a:lnTo>
                  <a:pt x="64060" y="83130"/>
                </a:lnTo>
                <a:lnTo>
                  <a:pt x="64060" y="83160"/>
                </a:lnTo>
                <a:lnTo>
                  <a:pt x="64040" y="83160"/>
                </a:lnTo>
                <a:lnTo>
                  <a:pt x="64040" y="83170"/>
                </a:lnTo>
                <a:lnTo>
                  <a:pt x="64030" y="83170"/>
                </a:lnTo>
                <a:lnTo>
                  <a:pt x="64030" y="83200"/>
                </a:lnTo>
                <a:lnTo>
                  <a:pt x="64000" y="83200"/>
                </a:lnTo>
                <a:lnTo>
                  <a:pt x="64000" y="83220"/>
                </a:lnTo>
                <a:lnTo>
                  <a:pt x="63990" y="83220"/>
                </a:lnTo>
                <a:lnTo>
                  <a:pt x="63990" y="83230"/>
                </a:lnTo>
                <a:lnTo>
                  <a:pt x="63970" y="83230"/>
                </a:lnTo>
                <a:lnTo>
                  <a:pt x="63970" y="83250"/>
                </a:lnTo>
                <a:lnTo>
                  <a:pt x="63960" y="83250"/>
                </a:lnTo>
                <a:lnTo>
                  <a:pt x="63960" y="83280"/>
                </a:lnTo>
                <a:lnTo>
                  <a:pt x="63950" y="83280"/>
                </a:lnTo>
                <a:lnTo>
                  <a:pt x="63950" y="83290"/>
                </a:lnTo>
                <a:lnTo>
                  <a:pt x="63930" y="83290"/>
                </a:lnTo>
                <a:lnTo>
                  <a:pt x="63930" y="83310"/>
                </a:lnTo>
                <a:lnTo>
                  <a:pt x="63920" y="83310"/>
                </a:lnTo>
                <a:lnTo>
                  <a:pt x="63920" y="83360"/>
                </a:lnTo>
                <a:lnTo>
                  <a:pt x="63900" y="83360"/>
                </a:lnTo>
                <a:lnTo>
                  <a:pt x="63900" y="83390"/>
                </a:lnTo>
                <a:lnTo>
                  <a:pt x="63880" y="83390"/>
                </a:lnTo>
                <a:lnTo>
                  <a:pt x="63880" y="83400"/>
                </a:lnTo>
                <a:lnTo>
                  <a:pt x="63860" y="83400"/>
                </a:lnTo>
                <a:lnTo>
                  <a:pt x="63860" y="83420"/>
                </a:lnTo>
                <a:lnTo>
                  <a:pt x="63850" y="83420"/>
                </a:lnTo>
                <a:lnTo>
                  <a:pt x="63850" y="83460"/>
                </a:lnTo>
                <a:lnTo>
                  <a:pt x="63820" y="83460"/>
                </a:lnTo>
                <a:lnTo>
                  <a:pt x="63820" y="83490"/>
                </a:lnTo>
                <a:lnTo>
                  <a:pt x="63810" y="83490"/>
                </a:lnTo>
                <a:lnTo>
                  <a:pt x="63810" y="83540"/>
                </a:lnTo>
                <a:lnTo>
                  <a:pt x="63790" y="83540"/>
                </a:lnTo>
                <a:lnTo>
                  <a:pt x="63790" y="83570"/>
                </a:lnTo>
                <a:lnTo>
                  <a:pt x="63770" y="83570"/>
                </a:lnTo>
                <a:lnTo>
                  <a:pt x="63770" y="83580"/>
                </a:lnTo>
                <a:lnTo>
                  <a:pt x="63750" y="83580"/>
                </a:lnTo>
                <a:lnTo>
                  <a:pt x="63750" y="83630"/>
                </a:lnTo>
                <a:lnTo>
                  <a:pt x="63740" y="83630"/>
                </a:lnTo>
                <a:lnTo>
                  <a:pt x="63740" y="83640"/>
                </a:lnTo>
                <a:lnTo>
                  <a:pt x="63730" y="83640"/>
                </a:lnTo>
                <a:lnTo>
                  <a:pt x="63730" y="83660"/>
                </a:lnTo>
                <a:lnTo>
                  <a:pt x="63710" y="83660"/>
                </a:lnTo>
                <a:lnTo>
                  <a:pt x="63710" y="83720"/>
                </a:lnTo>
                <a:lnTo>
                  <a:pt x="63700" y="83720"/>
                </a:lnTo>
                <a:lnTo>
                  <a:pt x="63700" y="83750"/>
                </a:lnTo>
                <a:lnTo>
                  <a:pt x="63670" y="83750"/>
                </a:lnTo>
                <a:lnTo>
                  <a:pt x="63670" y="83760"/>
                </a:lnTo>
                <a:lnTo>
                  <a:pt x="63660" y="83760"/>
                </a:lnTo>
                <a:lnTo>
                  <a:pt x="63660" y="83790"/>
                </a:lnTo>
                <a:lnTo>
                  <a:pt x="63640" y="83790"/>
                </a:lnTo>
                <a:lnTo>
                  <a:pt x="63640" y="83820"/>
                </a:lnTo>
                <a:lnTo>
                  <a:pt x="63620" y="83820"/>
                </a:lnTo>
                <a:lnTo>
                  <a:pt x="63620" y="83850"/>
                </a:lnTo>
                <a:lnTo>
                  <a:pt x="63590" y="83850"/>
                </a:lnTo>
                <a:lnTo>
                  <a:pt x="63590" y="83880"/>
                </a:lnTo>
                <a:lnTo>
                  <a:pt x="63580" y="83880"/>
                </a:lnTo>
                <a:lnTo>
                  <a:pt x="63580" y="83900"/>
                </a:lnTo>
                <a:lnTo>
                  <a:pt x="63560" y="83900"/>
                </a:lnTo>
                <a:lnTo>
                  <a:pt x="63560" y="83910"/>
                </a:lnTo>
                <a:lnTo>
                  <a:pt x="63550" y="83910"/>
                </a:lnTo>
                <a:lnTo>
                  <a:pt x="63550" y="83930"/>
                </a:lnTo>
                <a:lnTo>
                  <a:pt x="63530" y="83930"/>
                </a:lnTo>
                <a:lnTo>
                  <a:pt x="63530" y="83950"/>
                </a:lnTo>
                <a:lnTo>
                  <a:pt x="63520" y="83950"/>
                </a:lnTo>
                <a:lnTo>
                  <a:pt x="63520" y="83960"/>
                </a:lnTo>
                <a:lnTo>
                  <a:pt x="63510" y="83960"/>
                </a:lnTo>
                <a:lnTo>
                  <a:pt x="63510" y="83990"/>
                </a:lnTo>
                <a:lnTo>
                  <a:pt x="63490" y="83990"/>
                </a:lnTo>
                <a:lnTo>
                  <a:pt x="63490" y="84010"/>
                </a:lnTo>
                <a:lnTo>
                  <a:pt x="63480" y="84010"/>
                </a:lnTo>
                <a:lnTo>
                  <a:pt x="63480" y="84020"/>
                </a:lnTo>
                <a:lnTo>
                  <a:pt x="63470" y="84020"/>
                </a:lnTo>
                <a:lnTo>
                  <a:pt x="63470" y="84050"/>
                </a:lnTo>
                <a:lnTo>
                  <a:pt x="63450" y="84050"/>
                </a:lnTo>
                <a:lnTo>
                  <a:pt x="63450" y="84100"/>
                </a:lnTo>
                <a:lnTo>
                  <a:pt x="63420" y="84100"/>
                </a:lnTo>
                <a:lnTo>
                  <a:pt x="63420" y="84110"/>
                </a:lnTo>
                <a:lnTo>
                  <a:pt x="63410" y="84110"/>
                </a:lnTo>
                <a:lnTo>
                  <a:pt x="63410" y="84130"/>
                </a:lnTo>
                <a:lnTo>
                  <a:pt x="63400" y="84130"/>
                </a:lnTo>
                <a:lnTo>
                  <a:pt x="63400" y="84160"/>
                </a:lnTo>
                <a:lnTo>
                  <a:pt x="63380" y="84160"/>
                </a:lnTo>
                <a:lnTo>
                  <a:pt x="63380" y="84170"/>
                </a:lnTo>
                <a:lnTo>
                  <a:pt x="63370" y="84170"/>
                </a:lnTo>
                <a:lnTo>
                  <a:pt x="63370" y="84190"/>
                </a:lnTo>
                <a:lnTo>
                  <a:pt x="63360" y="84190"/>
                </a:lnTo>
                <a:lnTo>
                  <a:pt x="63360" y="84220"/>
                </a:lnTo>
                <a:lnTo>
                  <a:pt x="63340" y="84220"/>
                </a:lnTo>
                <a:lnTo>
                  <a:pt x="63340" y="84230"/>
                </a:lnTo>
                <a:lnTo>
                  <a:pt x="63330" y="84230"/>
                </a:lnTo>
                <a:lnTo>
                  <a:pt x="63330" y="84260"/>
                </a:lnTo>
                <a:lnTo>
                  <a:pt x="63310" y="84260"/>
                </a:lnTo>
                <a:lnTo>
                  <a:pt x="63310" y="84280"/>
                </a:lnTo>
                <a:lnTo>
                  <a:pt x="63290" y="84280"/>
                </a:lnTo>
                <a:lnTo>
                  <a:pt x="63290" y="84310"/>
                </a:lnTo>
                <a:lnTo>
                  <a:pt x="63270" y="84310"/>
                </a:lnTo>
                <a:lnTo>
                  <a:pt x="63270" y="84320"/>
                </a:lnTo>
                <a:lnTo>
                  <a:pt x="63260" y="84320"/>
                </a:lnTo>
                <a:lnTo>
                  <a:pt x="63260" y="84340"/>
                </a:lnTo>
                <a:lnTo>
                  <a:pt x="63250" y="84340"/>
                </a:lnTo>
                <a:lnTo>
                  <a:pt x="63250" y="84350"/>
                </a:lnTo>
                <a:lnTo>
                  <a:pt x="63220" y="84350"/>
                </a:lnTo>
                <a:lnTo>
                  <a:pt x="63220" y="84380"/>
                </a:lnTo>
                <a:lnTo>
                  <a:pt x="63200" y="84380"/>
                </a:lnTo>
                <a:lnTo>
                  <a:pt x="63200" y="84410"/>
                </a:lnTo>
                <a:lnTo>
                  <a:pt x="63190" y="84410"/>
                </a:lnTo>
                <a:lnTo>
                  <a:pt x="63190" y="84430"/>
                </a:lnTo>
                <a:lnTo>
                  <a:pt x="63180" y="84430"/>
                </a:lnTo>
                <a:lnTo>
                  <a:pt x="63180" y="84460"/>
                </a:lnTo>
                <a:lnTo>
                  <a:pt x="63160" y="84460"/>
                </a:lnTo>
                <a:lnTo>
                  <a:pt x="63160" y="84500"/>
                </a:lnTo>
                <a:lnTo>
                  <a:pt x="63150" y="84500"/>
                </a:lnTo>
                <a:lnTo>
                  <a:pt x="63150" y="84530"/>
                </a:lnTo>
                <a:lnTo>
                  <a:pt x="63120" y="84530"/>
                </a:lnTo>
                <a:lnTo>
                  <a:pt x="63120" y="84600"/>
                </a:lnTo>
                <a:lnTo>
                  <a:pt x="63110" y="84600"/>
                </a:lnTo>
                <a:lnTo>
                  <a:pt x="63110" y="84630"/>
                </a:lnTo>
                <a:lnTo>
                  <a:pt x="63090" y="84630"/>
                </a:lnTo>
                <a:lnTo>
                  <a:pt x="63090" y="84690"/>
                </a:lnTo>
                <a:lnTo>
                  <a:pt x="63080" y="84690"/>
                </a:lnTo>
                <a:lnTo>
                  <a:pt x="63080" y="84700"/>
                </a:lnTo>
                <a:lnTo>
                  <a:pt x="63070" y="84700"/>
                </a:lnTo>
                <a:lnTo>
                  <a:pt x="63070" y="84720"/>
                </a:lnTo>
                <a:lnTo>
                  <a:pt x="63050" y="84720"/>
                </a:lnTo>
                <a:lnTo>
                  <a:pt x="63050" y="84750"/>
                </a:lnTo>
                <a:lnTo>
                  <a:pt x="63040" y="84750"/>
                </a:lnTo>
                <a:lnTo>
                  <a:pt x="63040" y="84780"/>
                </a:lnTo>
                <a:lnTo>
                  <a:pt x="63030" y="84780"/>
                </a:lnTo>
                <a:lnTo>
                  <a:pt x="63030" y="84790"/>
                </a:lnTo>
                <a:lnTo>
                  <a:pt x="63010" y="84790"/>
                </a:lnTo>
                <a:lnTo>
                  <a:pt x="63010" y="84810"/>
                </a:lnTo>
                <a:lnTo>
                  <a:pt x="63000" y="84810"/>
                </a:lnTo>
                <a:lnTo>
                  <a:pt x="63000" y="84820"/>
                </a:lnTo>
                <a:lnTo>
                  <a:pt x="62980" y="84820"/>
                </a:lnTo>
                <a:lnTo>
                  <a:pt x="62980" y="84840"/>
                </a:lnTo>
                <a:lnTo>
                  <a:pt x="62970" y="84840"/>
                </a:lnTo>
                <a:lnTo>
                  <a:pt x="62970" y="84870"/>
                </a:lnTo>
                <a:lnTo>
                  <a:pt x="62960" y="84870"/>
                </a:lnTo>
                <a:lnTo>
                  <a:pt x="62960" y="84880"/>
                </a:lnTo>
                <a:lnTo>
                  <a:pt x="62940" y="84880"/>
                </a:lnTo>
                <a:lnTo>
                  <a:pt x="62940" y="84910"/>
                </a:lnTo>
                <a:lnTo>
                  <a:pt x="62930" y="84910"/>
                </a:lnTo>
                <a:lnTo>
                  <a:pt x="62930" y="84990"/>
                </a:lnTo>
                <a:lnTo>
                  <a:pt x="62920" y="84990"/>
                </a:lnTo>
                <a:lnTo>
                  <a:pt x="62920" y="85000"/>
                </a:lnTo>
                <a:lnTo>
                  <a:pt x="62890" y="85000"/>
                </a:lnTo>
                <a:lnTo>
                  <a:pt x="62890" y="85060"/>
                </a:lnTo>
                <a:lnTo>
                  <a:pt x="62870" y="85060"/>
                </a:lnTo>
                <a:lnTo>
                  <a:pt x="62870" y="85080"/>
                </a:lnTo>
                <a:lnTo>
                  <a:pt x="62860" y="85080"/>
                </a:lnTo>
                <a:lnTo>
                  <a:pt x="62860" y="85140"/>
                </a:lnTo>
                <a:lnTo>
                  <a:pt x="62850" y="85140"/>
                </a:lnTo>
                <a:lnTo>
                  <a:pt x="62850" y="85170"/>
                </a:lnTo>
                <a:lnTo>
                  <a:pt x="62820" y="85170"/>
                </a:lnTo>
                <a:lnTo>
                  <a:pt x="62820" y="85200"/>
                </a:lnTo>
                <a:lnTo>
                  <a:pt x="62810" y="85200"/>
                </a:lnTo>
                <a:lnTo>
                  <a:pt x="62810" y="85250"/>
                </a:lnTo>
                <a:lnTo>
                  <a:pt x="62780" y="85250"/>
                </a:lnTo>
                <a:lnTo>
                  <a:pt x="62780" y="85350"/>
                </a:lnTo>
                <a:lnTo>
                  <a:pt x="62760" y="85350"/>
                </a:lnTo>
                <a:lnTo>
                  <a:pt x="62760" y="85430"/>
                </a:lnTo>
                <a:lnTo>
                  <a:pt x="62750" y="85430"/>
                </a:lnTo>
                <a:lnTo>
                  <a:pt x="62750" y="85470"/>
                </a:lnTo>
                <a:lnTo>
                  <a:pt x="62740" y="85470"/>
                </a:lnTo>
                <a:lnTo>
                  <a:pt x="62740" y="85530"/>
                </a:lnTo>
                <a:lnTo>
                  <a:pt x="62720" y="85530"/>
                </a:lnTo>
                <a:lnTo>
                  <a:pt x="62720" y="85620"/>
                </a:lnTo>
                <a:lnTo>
                  <a:pt x="62710" y="85620"/>
                </a:lnTo>
                <a:lnTo>
                  <a:pt x="62710" y="85710"/>
                </a:lnTo>
                <a:lnTo>
                  <a:pt x="62700" y="85710"/>
                </a:lnTo>
                <a:lnTo>
                  <a:pt x="62700" y="85790"/>
                </a:lnTo>
                <a:lnTo>
                  <a:pt x="62680" y="85790"/>
                </a:lnTo>
                <a:lnTo>
                  <a:pt x="62680" y="85800"/>
                </a:lnTo>
                <a:lnTo>
                  <a:pt x="62670" y="85800"/>
                </a:lnTo>
                <a:lnTo>
                  <a:pt x="62670" y="85850"/>
                </a:lnTo>
                <a:lnTo>
                  <a:pt x="62660" y="85850"/>
                </a:lnTo>
                <a:lnTo>
                  <a:pt x="62660" y="85870"/>
                </a:lnTo>
                <a:lnTo>
                  <a:pt x="62640" y="85870"/>
                </a:lnTo>
                <a:lnTo>
                  <a:pt x="62640" y="85900"/>
                </a:lnTo>
                <a:lnTo>
                  <a:pt x="62630" y="85900"/>
                </a:lnTo>
                <a:lnTo>
                  <a:pt x="62630" y="85930"/>
                </a:lnTo>
                <a:lnTo>
                  <a:pt x="62610" y="85930"/>
                </a:lnTo>
                <a:lnTo>
                  <a:pt x="62610" y="85970"/>
                </a:lnTo>
                <a:lnTo>
                  <a:pt x="62600" y="85970"/>
                </a:lnTo>
                <a:lnTo>
                  <a:pt x="62600" y="85990"/>
                </a:lnTo>
                <a:lnTo>
                  <a:pt x="62590" y="85990"/>
                </a:lnTo>
                <a:lnTo>
                  <a:pt x="62590" y="86000"/>
                </a:lnTo>
                <a:lnTo>
                  <a:pt x="62570" y="86000"/>
                </a:lnTo>
                <a:lnTo>
                  <a:pt x="62570" y="86080"/>
                </a:lnTo>
                <a:lnTo>
                  <a:pt x="62550" y="86080"/>
                </a:lnTo>
                <a:lnTo>
                  <a:pt x="62550" y="86170"/>
                </a:lnTo>
                <a:lnTo>
                  <a:pt x="62520" y="86170"/>
                </a:lnTo>
                <a:lnTo>
                  <a:pt x="62520" y="86260"/>
                </a:lnTo>
                <a:lnTo>
                  <a:pt x="62490" y="86260"/>
                </a:lnTo>
                <a:lnTo>
                  <a:pt x="62490" y="86350"/>
                </a:lnTo>
                <a:lnTo>
                  <a:pt x="62480" y="86350"/>
                </a:lnTo>
                <a:lnTo>
                  <a:pt x="62480" y="86440"/>
                </a:lnTo>
                <a:lnTo>
                  <a:pt x="62460" y="86440"/>
                </a:lnTo>
                <a:lnTo>
                  <a:pt x="62460" y="86530"/>
                </a:lnTo>
                <a:lnTo>
                  <a:pt x="62450" y="86530"/>
                </a:lnTo>
                <a:lnTo>
                  <a:pt x="62450" y="86560"/>
                </a:lnTo>
                <a:lnTo>
                  <a:pt x="62440" y="86560"/>
                </a:lnTo>
                <a:lnTo>
                  <a:pt x="62440" y="86620"/>
                </a:lnTo>
                <a:lnTo>
                  <a:pt x="62420" y="86620"/>
                </a:lnTo>
                <a:lnTo>
                  <a:pt x="62420" y="86650"/>
                </a:lnTo>
                <a:lnTo>
                  <a:pt x="62410" y="86650"/>
                </a:lnTo>
                <a:lnTo>
                  <a:pt x="62410" y="86670"/>
                </a:lnTo>
                <a:lnTo>
                  <a:pt x="62390" y="86670"/>
                </a:lnTo>
                <a:lnTo>
                  <a:pt x="62390" y="86680"/>
                </a:lnTo>
                <a:lnTo>
                  <a:pt x="62380" y="86680"/>
                </a:lnTo>
                <a:lnTo>
                  <a:pt x="62380" y="86710"/>
                </a:lnTo>
                <a:lnTo>
                  <a:pt x="62370" y="86710"/>
                </a:lnTo>
                <a:lnTo>
                  <a:pt x="62370" y="86730"/>
                </a:lnTo>
                <a:lnTo>
                  <a:pt x="62350" y="86730"/>
                </a:lnTo>
                <a:lnTo>
                  <a:pt x="62350" y="86800"/>
                </a:lnTo>
                <a:lnTo>
                  <a:pt x="62330" y="86800"/>
                </a:lnTo>
                <a:lnTo>
                  <a:pt x="62330" y="86890"/>
                </a:lnTo>
                <a:lnTo>
                  <a:pt x="62310" y="86890"/>
                </a:lnTo>
                <a:lnTo>
                  <a:pt x="62310" y="86980"/>
                </a:lnTo>
                <a:lnTo>
                  <a:pt x="62300" y="86980"/>
                </a:lnTo>
                <a:lnTo>
                  <a:pt x="62300" y="87040"/>
                </a:lnTo>
                <a:lnTo>
                  <a:pt x="62310" y="87040"/>
                </a:lnTo>
                <a:lnTo>
                  <a:pt x="62310" y="87060"/>
                </a:lnTo>
                <a:lnTo>
                  <a:pt x="62300" y="87060"/>
                </a:lnTo>
                <a:lnTo>
                  <a:pt x="62300" y="87090"/>
                </a:lnTo>
                <a:lnTo>
                  <a:pt x="62280" y="87090"/>
                </a:lnTo>
                <a:lnTo>
                  <a:pt x="62280" y="87100"/>
                </a:lnTo>
                <a:lnTo>
                  <a:pt x="62300" y="87100"/>
                </a:lnTo>
                <a:lnTo>
                  <a:pt x="62300" y="87150"/>
                </a:lnTo>
                <a:lnTo>
                  <a:pt x="62280" y="87150"/>
                </a:lnTo>
                <a:lnTo>
                  <a:pt x="62280" y="87270"/>
                </a:lnTo>
                <a:lnTo>
                  <a:pt x="62270" y="87270"/>
                </a:lnTo>
                <a:lnTo>
                  <a:pt x="62270" y="87320"/>
                </a:lnTo>
                <a:lnTo>
                  <a:pt x="62260" y="87320"/>
                </a:lnTo>
                <a:lnTo>
                  <a:pt x="62260" y="87350"/>
                </a:lnTo>
                <a:lnTo>
                  <a:pt x="62240" y="87350"/>
                </a:lnTo>
                <a:lnTo>
                  <a:pt x="62240" y="87410"/>
                </a:lnTo>
                <a:lnTo>
                  <a:pt x="62230" y="87410"/>
                </a:lnTo>
                <a:lnTo>
                  <a:pt x="62230" y="87440"/>
                </a:lnTo>
                <a:lnTo>
                  <a:pt x="62220" y="87440"/>
                </a:lnTo>
                <a:lnTo>
                  <a:pt x="62220" y="87450"/>
                </a:lnTo>
                <a:lnTo>
                  <a:pt x="62200" y="87450"/>
                </a:lnTo>
                <a:lnTo>
                  <a:pt x="62200" y="87500"/>
                </a:lnTo>
                <a:lnTo>
                  <a:pt x="62190" y="87500"/>
                </a:lnTo>
                <a:lnTo>
                  <a:pt x="62190" y="87600"/>
                </a:lnTo>
                <a:lnTo>
                  <a:pt x="62170" y="87600"/>
                </a:lnTo>
                <a:lnTo>
                  <a:pt x="62170" y="87660"/>
                </a:lnTo>
                <a:lnTo>
                  <a:pt x="62160" y="87660"/>
                </a:lnTo>
                <a:lnTo>
                  <a:pt x="62160" y="87710"/>
                </a:lnTo>
                <a:lnTo>
                  <a:pt x="62150" y="87710"/>
                </a:lnTo>
                <a:lnTo>
                  <a:pt x="62150" y="87740"/>
                </a:lnTo>
                <a:lnTo>
                  <a:pt x="62130" y="87740"/>
                </a:lnTo>
                <a:lnTo>
                  <a:pt x="62130" y="87780"/>
                </a:lnTo>
                <a:lnTo>
                  <a:pt x="62120" y="87780"/>
                </a:lnTo>
                <a:lnTo>
                  <a:pt x="62120" y="87810"/>
                </a:lnTo>
                <a:lnTo>
                  <a:pt x="62110" y="87810"/>
                </a:lnTo>
                <a:lnTo>
                  <a:pt x="62110" y="87860"/>
                </a:lnTo>
                <a:lnTo>
                  <a:pt x="62090" y="87860"/>
                </a:lnTo>
                <a:lnTo>
                  <a:pt x="62090" y="87890"/>
                </a:lnTo>
                <a:lnTo>
                  <a:pt x="62080" y="87890"/>
                </a:lnTo>
                <a:lnTo>
                  <a:pt x="62080" y="87920"/>
                </a:lnTo>
                <a:lnTo>
                  <a:pt x="62060" y="87920"/>
                </a:lnTo>
                <a:lnTo>
                  <a:pt x="62060" y="87970"/>
                </a:lnTo>
                <a:lnTo>
                  <a:pt x="62050" y="87970"/>
                </a:lnTo>
                <a:lnTo>
                  <a:pt x="62050" y="88070"/>
                </a:lnTo>
                <a:lnTo>
                  <a:pt x="62040" y="88070"/>
                </a:lnTo>
                <a:lnTo>
                  <a:pt x="62040" y="88090"/>
                </a:lnTo>
                <a:lnTo>
                  <a:pt x="62020" y="88090"/>
                </a:lnTo>
                <a:lnTo>
                  <a:pt x="62020" y="88150"/>
                </a:lnTo>
                <a:lnTo>
                  <a:pt x="62010" y="88150"/>
                </a:lnTo>
                <a:lnTo>
                  <a:pt x="62010" y="88180"/>
                </a:lnTo>
                <a:lnTo>
                  <a:pt x="61980" y="88180"/>
                </a:lnTo>
                <a:lnTo>
                  <a:pt x="61980" y="88220"/>
                </a:lnTo>
                <a:lnTo>
                  <a:pt x="61970" y="88220"/>
                </a:lnTo>
                <a:lnTo>
                  <a:pt x="61970" y="88250"/>
                </a:lnTo>
                <a:lnTo>
                  <a:pt x="61930" y="88250"/>
                </a:lnTo>
                <a:lnTo>
                  <a:pt x="61930" y="88280"/>
                </a:lnTo>
                <a:lnTo>
                  <a:pt x="61910" y="88280"/>
                </a:lnTo>
                <a:lnTo>
                  <a:pt x="61910" y="88310"/>
                </a:lnTo>
                <a:lnTo>
                  <a:pt x="61900" y="88310"/>
                </a:lnTo>
                <a:lnTo>
                  <a:pt x="61900" y="88340"/>
                </a:lnTo>
                <a:lnTo>
                  <a:pt x="61870" y="88340"/>
                </a:lnTo>
                <a:lnTo>
                  <a:pt x="61870" y="88360"/>
                </a:lnTo>
                <a:lnTo>
                  <a:pt x="61860" y="88360"/>
                </a:lnTo>
                <a:lnTo>
                  <a:pt x="61860" y="88370"/>
                </a:lnTo>
                <a:lnTo>
                  <a:pt x="61830" y="88370"/>
                </a:lnTo>
                <a:lnTo>
                  <a:pt x="61830" y="88390"/>
                </a:lnTo>
                <a:lnTo>
                  <a:pt x="61820" y="88390"/>
                </a:lnTo>
                <a:lnTo>
                  <a:pt x="61820" y="88400"/>
                </a:lnTo>
                <a:lnTo>
                  <a:pt x="61800" y="88400"/>
                </a:lnTo>
                <a:lnTo>
                  <a:pt x="61800" y="88420"/>
                </a:lnTo>
                <a:lnTo>
                  <a:pt x="61780" y="88420"/>
                </a:lnTo>
                <a:lnTo>
                  <a:pt x="61780" y="88430"/>
                </a:lnTo>
                <a:lnTo>
                  <a:pt x="61720" y="88430"/>
                </a:lnTo>
                <a:lnTo>
                  <a:pt x="61720" y="88450"/>
                </a:lnTo>
                <a:lnTo>
                  <a:pt x="61680" y="88450"/>
                </a:lnTo>
                <a:lnTo>
                  <a:pt x="61680" y="88460"/>
                </a:lnTo>
                <a:lnTo>
                  <a:pt x="61650" y="88460"/>
                </a:lnTo>
                <a:lnTo>
                  <a:pt x="61650" y="88450"/>
                </a:lnTo>
                <a:lnTo>
                  <a:pt x="61640" y="88450"/>
                </a:lnTo>
                <a:lnTo>
                  <a:pt x="61640" y="88430"/>
                </a:lnTo>
                <a:lnTo>
                  <a:pt x="61650" y="88430"/>
                </a:lnTo>
                <a:lnTo>
                  <a:pt x="61650" y="88420"/>
                </a:lnTo>
                <a:lnTo>
                  <a:pt x="61670" y="88420"/>
                </a:lnTo>
                <a:lnTo>
                  <a:pt x="61670" y="88400"/>
                </a:lnTo>
                <a:lnTo>
                  <a:pt x="61650" y="88400"/>
                </a:lnTo>
                <a:lnTo>
                  <a:pt x="61650" y="88390"/>
                </a:lnTo>
                <a:lnTo>
                  <a:pt x="61620" y="88390"/>
                </a:lnTo>
                <a:lnTo>
                  <a:pt x="61620" y="88400"/>
                </a:lnTo>
                <a:lnTo>
                  <a:pt x="61540" y="88400"/>
                </a:lnTo>
                <a:lnTo>
                  <a:pt x="61540" y="88420"/>
                </a:lnTo>
                <a:lnTo>
                  <a:pt x="61520" y="88420"/>
                </a:lnTo>
                <a:lnTo>
                  <a:pt x="61520" y="88430"/>
                </a:lnTo>
                <a:lnTo>
                  <a:pt x="61470" y="88430"/>
                </a:lnTo>
                <a:lnTo>
                  <a:pt x="61470" y="88460"/>
                </a:lnTo>
                <a:lnTo>
                  <a:pt x="61460" y="88460"/>
                </a:lnTo>
                <a:lnTo>
                  <a:pt x="61460" y="88480"/>
                </a:lnTo>
                <a:lnTo>
                  <a:pt x="61450" y="88480"/>
                </a:lnTo>
                <a:lnTo>
                  <a:pt x="61450" y="88490"/>
                </a:lnTo>
                <a:lnTo>
                  <a:pt x="61430" y="88490"/>
                </a:lnTo>
                <a:lnTo>
                  <a:pt x="61430" y="88530"/>
                </a:lnTo>
                <a:lnTo>
                  <a:pt x="61420" y="88530"/>
                </a:lnTo>
                <a:lnTo>
                  <a:pt x="61420" y="88560"/>
                </a:lnTo>
                <a:lnTo>
                  <a:pt x="61410" y="88560"/>
                </a:lnTo>
                <a:lnTo>
                  <a:pt x="61410" y="88570"/>
                </a:lnTo>
                <a:lnTo>
                  <a:pt x="61390" y="88570"/>
                </a:lnTo>
                <a:lnTo>
                  <a:pt x="61390" y="88600"/>
                </a:lnTo>
                <a:lnTo>
                  <a:pt x="61380" y="88600"/>
                </a:lnTo>
                <a:lnTo>
                  <a:pt x="61380" y="88620"/>
                </a:lnTo>
                <a:lnTo>
                  <a:pt x="61360" y="88620"/>
                </a:lnTo>
                <a:lnTo>
                  <a:pt x="61360" y="88650"/>
                </a:lnTo>
                <a:lnTo>
                  <a:pt x="61350" y="88650"/>
                </a:lnTo>
                <a:lnTo>
                  <a:pt x="61350" y="88680"/>
                </a:lnTo>
                <a:lnTo>
                  <a:pt x="61340" y="88680"/>
                </a:lnTo>
                <a:lnTo>
                  <a:pt x="61340" y="88780"/>
                </a:lnTo>
                <a:lnTo>
                  <a:pt x="61320" y="88780"/>
                </a:lnTo>
                <a:lnTo>
                  <a:pt x="61320" y="88800"/>
                </a:lnTo>
                <a:lnTo>
                  <a:pt x="61310" y="88800"/>
                </a:lnTo>
                <a:lnTo>
                  <a:pt x="61310" y="88830"/>
                </a:lnTo>
                <a:lnTo>
                  <a:pt x="61300" y="88830"/>
                </a:lnTo>
                <a:lnTo>
                  <a:pt x="61300" y="88860"/>
                </a:lnTo>
                <a:lnTo>
                  <a:pt x="61280" y="88860"/>
                </a:lnTo>
                <a:lnTo>
                  <a:pt x="61280" y="88920"/>
                </a:lnTo>
                <a:lnTo>
                  <a:pt x="61270" y="88920"/>
                </a:lnTo>
                <a:lnTo>
                  <a:pt x="61270" y="88960"/>
                </a:lnTo>
                <a:lnTo>
                  <a:pt x="61250" y="88960"/>
                </a:lnTo>
                <a:lnTo>
                  <a:pt x="61250" y="88990"/>
                </a:lnTo>
                <a:lnTo>
                  <a:pt x="61230" y="88990"/>
                </a:lnTo>
                <a:lnTo>
                  <a:pt x="61230" y="89020"/>
                </a:lnTo>
                <a:lnTo>
                  <a:pt x="61210" y="89020"/>
                </a:lnTo>
                <a:lnTo>
                  <a:pt x="61210" y="89040"/>
                </a:lnTo>
                <a:lnTo>
                  <a:pt x="61190" y="89040"/>
                </a:lnTo>
                <a:lnTo>
                  <a:pt x="61190" y="89050"/>
                </a:lnTo>
                <a:lnTo>
                  <a:pt x="61170" y="89050"/>
                </a:lnTo>
                <a:lnTo>
                  <a:pt x="61170" y="89070"/>
                </a:lnTo>
                <a:lnTo>
                  <a:pt x="61130" y="89070"/>
                </a:lnTo>
                <a:lnTo>
                  <a:pt x="61130" y="89080"/>
                </a:lnTo>
                <a:lnTo>
                  <a:pt x="61030" y="89080"/>
                </a:lnTo>
                <a:lnTo>
                  <a:pt x="61030" y="89100"/>
                </a:lnTo>
                <a:lnTo>
                  <a:pt x="61010" y="89100"/>
                </a:lnTo>
                <a:lnTo>
                  <a:pt x="61010" y="89110"/>
                </a:lnTo>
                <a:lnTo>
                  <a:pt x="60990" y="89110"/>
                </a:lnTo>
                <a:lnTo>
                  <a:pt x="60990" y="89130"/>
                </a:lnTo>
                <a:lnTo>
                  <a:pt x="60970" y="89130"/>
                </a:lnTo>
                <a:lnTo>
                  <a:pt x="60970" y="89140"/>
                </a:lnTo>
                <a:lnTo>
                  <a:pt x="60840" y="89140"/>
                </a:lnTo>
                <a:lnTo>
                  <a:pt x="60840" y="89160"/>
                </a:lnTo>
                <a:lnTo>
                  <a:pt x="60650" y="89160"/>
                </a:lnTo>
                <a:lnTo>
                  <a:pt x="60650" y="89130"/>
                </a:lnTo>
                <a:lnTo>
                  <a:pt x="60640" y="89130"/>
                </a:lnTo>
                <a:lnTo>
                  <a:pt x="60640" y="89140"/>
                </a:lnTo>
                <a:lnTo>
                  <a:pt x="60610" y="89140"/>
                </a:lnTo>
                <a:lnTo>
                  <a:pt x="60610" y="89160"/>
                </a:lnTo>
                <a:lnTo>
                  <a:pt x="60550" y="89160"/>
                </a:lnTo>
                <a:lnTo>
                  <a:pt x="60550" y="89140"/>
                </a:lnTo>
                <a:lnTo>
                  <a:pt x="60540" y="89140"/>
                </a:lnTo>
                <a:lnTo>
                  <a:pt x="60540" y="89160"/>
                </a:lnTo>
                <a:lnTo>
                  <a:pt x="60510" y="89160"/>
                </a:lnTo>
                <a:lnTo>
                  <a:pt x="60510" y="89170"/>
                </a:lnTo>
                <a:lnTo>
                  <a:pt x="60500" y="89170"/>
                </a:lnTo>
                <a:lnTo>
                  <a:pt x="60500" y="89190"/>
                </a:lnTo>
                <a:lnTo>
                  <a:pt x="60470" y="89190"/>
                </a:lnTo>
                <a:lnTo>
                  <a:pt x="60470" y="89170"/>
                </a:lnTo>
                <a:lnTo>
                  <a:pt x="60460" y="89170"/>
                </a:lnTo>
                <a:lnTo>
                  <a:pt x="60460" y="89190"/>
                </a:lnTo>
                <a:lnTo>
                  <a:pt x="60430" y="89190"/>
                </a:lnTo>
                <a:lnTo>
                  <a:pt x="60430" y="89200"/>
                </a:lnTo>
                <a:lnTo>
                  <a:pt x="60420" y="89200"/>
                </a:lnTo>
                <a:lnTo>
                  <a:pt x="60420" y="89220"/>
                </a:lnTo>
                <a:lnTo>
                  <a:pt x="60390" y="89220"/>
                </a:lnTo>
                <a:lnTo>
                  <a:pt x="60390" y="89240"/>
                </a:lnTo>
                <a:lnTo>
                  <a:pt x="60380" y="89240"/>
                </a:lnTo>
                <a:lnTo>
                  <a:pt x="60380" y="89250"/>
                </a:lnTo>
                <a:lnTo>
                  <a:pt x="60350" y="89250"/>
                </a:lnTo>
                <a:lnTo>
                  <a:pt x="60350" y="89270"/>
                </a:lnTo>
                <a:lnTo>
                  <a:pt x="60280" y="89270"/>
                </a:lnTo>
                <a:lnTo>
                  <a:pt x="60280" y="89280"/>
                </a:lnTo>
                <a:lnTo>
                  <a:pt x="60250" y="89280"/>
                </a:lnTo>
                <a:lnTo>
                  <a:pt x="60250" y="89300"/>
                </a:lnTo>
                <a:lnTo>
                  <a:pt x="60240" y="89300"/>
                </a:lnTo>
                <a:lnTo>
                  <a:pt x="60240" y="89310"/>
                </a:lnTo>
                <a:lnTo>
                  <a:pt x="60170" y="89310"/>
                </a:lnTo>
                <a:lnTo>
                  <a:pt x="60170" y="89330"/>
                </a:lnTo>
                <a:lnTo>
                  <a:pt x="59980" y="89330"/>
                </a:lnTo>
                <a:lnTo>
                  <a:pt x="59980" y="89340"/>
                </a:lnTo>
                <a:lnTo>
                  <a:pt x="59950" y="89340"/>
                </a:lnTo>
                <a:lnTo>
                  <a:pt x="59950" y="89310"/>
                </a:lnTo>
                <a:lnTo>
                  <a:pt x="59940" y="89310"/>
                </a:lnTo>
                <a:lnTo>
                  <a:pt x="59940" y="89270"/>
                </a:lnTo>
                <a:lnTo>
                  <a:pt x="59950" y="89270"/>
                </a:lnTo>
                <a:lnTo>
                  <a:pt x="59950" y="89250"/>
                </a:lnTo>
                <a:lnTo>
                  <a:pt x="59990" y="89250"/>
                </a:lnTo>
                <a:lnTo>
                  <a:pt x="59990" y="89110"/>
                </a:lnTo>
                <a:lnTo>
                  <a:pt x="59980" y="89110"/>
                </a:lnTo>
                <a:lnTo>
                  <a:pt x="59980" y="89100"/>
                </a:lnTo>
                <a:lnTo>
                  <a:pt x="59960" y="89100"/>
                </a:lnTo>
                <a:lnTo>
                  <a:pt x="59960" y="89050"/>
                </a:lnTo>
                <a:lnTo>
                  <a:pt x="59980" y="89050"/>
                </a:lnTo>
                <a:lnTo>
                  <a:pt x="59980" y="88990"/>
                </a:lnTo>
                <a:lnTo>
                  <a:pt x="59960" y="88990"/>
                </a:lnTo>
                <a:lnTo>
                  <a:pt x="59960" y="88980"/>
                </a:lnTo>
                <a:lnTo>
                  <a:pt x="59950" y="88980"/>
                </a:lnTo>
                <a:lnTo>
                  <a:pt x="59950" y="88930"/>
                </a:lnTo>
                <a:lnTo>
                  <a:pt x="59940" y="88930"/>
                </a:lnTo>
                <a:lnTo>
                  <a:pt x="59940" y="88890"/>
                </a:lnTo>
                <a:lnTo>
                  <a:pt x="59910" y="88890"/>
                </a:lnTo>
                <a:lnTo>
                  <a:pt x="59910" y="88900"/>
                </a:lnTo>
                <a:lnTo>
                  <a:pt x="59890" y="88900"/>
                </a:lnTo>
                <a:lnTo>
                  <a:pt x="59890" y="88990"/>
                </a:lnTo>
                <a:lnTo>
                  <a:pt x="59870" y="88990"/>
                </a:lnTo>
                <a:lnTo>
                  <a:pt x="59870" y="89010"/>
                </a:lnTo>
                <a:lnTo>
                  <a:pt x="59830" y="89010"/>
                </a:lnTo>
                <a:lnTo>
                  <a:pt x="59830" y="89130"/>
                </a:lnTo>
                <a:lnTo>
                  <a:pt x="59840" y="89130"/>
                </a:lnTo>
                <a:lnTo>
                  <a:pt x="59840" y="89170"/>
                </a:lnTo>
                <a:lnTo>
                  <a:pt x="59850" y="89170"/>
                </a:lnTo>
                <a:lnTo>
                  <a:pt x="59850" y="89200"/>
                </a:lnTo>
                <a:lnTo>
                  <a:pt x="59880" y="89200"/>
                </a:lnTo>
                <a:lnTo>
                  <a:pt x="59880" y="89220"/>
                </a:lnTo>
                <a:lnTo>
                  <a:pt x="59890" y="89220"/>
                </a:lnTo>
                <a:lnTo>
                  <a:pt x="59890" y="89250"/>
                </a:lnTo>
                <a:lnTo>
                  <a:pt x="59910" y="89250"/>
                </a:lnTo>
                <a:lnTo>
                  <a:pt x="59910" y="89300"/>
                </a:lnTo>
                <a:lnTo>
                  <a:pt x="59890" y="89300"/>
                </a:lnTo>
                <a:lnTo>
                  <a:pt x="59890" y="89330"/>
                </a:lnTo>
                <a:lnTo>
                  <a:pt x="59870" y="89330"/>
                </a:lnTo>
                <a:lnTo>
                  <a:pt x="59870" y="89340"/>
                </a:lnTo>
                <a:lnTo>
                  <a:pt x="59850" y="89340"/>
                </a:lnTo>
                <a:lnTo>
                  <a:pt x="59850" y="89360"/>
                </a:lnTo>
                <a:lnTo>
                  <a:pt x="59840" y="89360"/>
                </a:lnTo>
                <a:lnTo>
                  <a:pt x="59840" y="89340"/>
                </a:lnTo>
                <a:lnTo>
                  <a:pt x="59800" y="89340"/>
                </a:lnTo>
                <a:lnTo>
                  <a:pt x="59800" y="89310"/>
                </a:lnTo>
                <a:lnTo>
                  <a:pt x="59740" y="89310"/>
                </a:lnTo>
                <a:lnTo>
                  <a:pt x="59740" y="89330"/>
                </a:lnTo>
                <a:lnTo>
                  <a:pt x="59720" y="89330"/>
                </a:lnTo>
                <a:lnTo>
                  <a:pt x="59720" y="89270"/>
                </a:lnTo>
                <a:lnTo>
                  <a:pt x="59700" y="89270"/>
                </a:lnTo>
                <a:lnTo>
                  <a:pt x="59700" y="89250"/>
                </a:lnTo>
                <a:lnTo>
                  <a:pt x="59690" y="89250"/>
                </a:lnTo>
                <a:lnTo>
                  <a:pt x="59690" y="89240"/>
                </a:lnTo>
                <a:lnTo>
                  <a:pt x="59670" y="89240"/>
                </a:lnTo>
                <a:lnTo>
                  <a:pt x="59670" y="89250"/>
                </a:lnTo>
                <a:lnTo>
                  <a:pt x="59650" y="89250"/>
                </a:lnTo>
                <a:lnTo>
                  <a:pt x="59650" y="89270"/>
                </a:lnTo>
                <a:lnTo>
                  <a:pt x="59620" y="89270"/>
                </a:lnTo>
                <a:lnTo>
                  <a:pt x="59620" y="89280"/>
                </a:lnTo>
                <a:lnTo>
                  <a:pt x="59610" y="89280"/>
                </a:lnTo>
                <a:lnTo>
                  <a:pt x="59610" y="89300"/>
                </a:lnTo>
                <a:lnTo>
                  <a:pt x="59570" y="89300"/>
                </a:lnTo>
                <a:lnTo>
                  <a:pt x="59570" y="89310"/>
                </a:lnTo>
                <a:lnTo>
                  <a:pt x="59520" y="89310"/>
                </a:lnTo>
                <a:lnTo>
                  <a:pt x="59520" y="89340"/>
                </a:lnTo>
                <a:lnTo>
                  <a:pt x="59500" y="89340"/>
                </a:lnTo>
                <a:lnTo>
                  <a:pt x="59500" y="89370"/>
                </a:lnTo>
                <a:lnTo>
                  <a:pt x="59480" y="89370"/>
                </a:lnTo>
                <a:lnTo>
                  <a:pt x="59480" y="89420"/>
                </a:lnTo>
                <a:lnTo>
                  <a:pt x="59470" y="89420"/>
                </a:lnTo>
                <a:lnTo>
                  <a:pt x="59470" y="89450"/>
                </a:lnTo>
                <a:lnTo>
                  <a:pt x="59480" y="89450"/>
                </a:lnTo>
                <a:lnTo>
                  <a:pt x="59480" y="89480"/>
                </a:lnTo>
                <a:lnTo>
                  <a:pt x="59470" y="89480"/>
                </a:lnTo>
                <a:lnTo>
                  <a:pt x="59470" y="89490"/>
                </a:lnTo>
                <a:lnTo>
                  <a:pt x="59480" y="89490"/>
                </a:lnTo>
                <a:lnTo>
                  <a:pt x="59480" y="89510"/>
                </a:lnTo>
                <a:lnTo>
                  <a:pt x="59500" y="89510"/>
                </a:lnTo>
                <a:lnTo>
                  <a:pt x="59500" y="89520"/>
                </a:lnTo>
                <a:lnTo>
                  <a:pt x="59510" y="89520"/>
                </a:lnTo>
                <a:lnTo>
                  <a:pt x="59510" y="89540"/>
                </a:lnTo>
                <a:lnTo>
                  <a:pt x="59500" y="89540"/>
                </a:lnTo>
                <a:lnTo>
                  <a:pt x="59500" y="89670"/>
                </a:lnTo>
                <a:lnTo>
                  <a:pt x="59480" y="89670"/>
                </a:lnTo>
                <a:lnTo>
                  <a:pt x="59480" y="89720"/>
                </a:lnTo>
                <a:lnTo>
                  <a:pt x="59470" y="89720"/>
                </a:lnTo>
                <a:lnTo>
                  <a:pt x="59470" y="89750"/>
                </a:lnTo>
                <a:lnTo>
                  <a:pt x="59460" y="89750"/>
                </a:lnTo>
                <a:lnTo>
                  <a:pt x="59460" y="89780"/>
                </a:lnTo>
                <a:lnTo>
                  <a:pt x="59410" y="89780"/>
                </a:lnTo>
                <a:lnTo>
                  <a:pt x="59410" y="89840"/>
                </a:lnTo>
                <a:lnTo>
                  <a:pt x="59400" y="89840"/>
                </a:lnTo>
                <a:lnTo>
                  <a:pt x="59400" y="89900"/>
                </a:lnTo>
                <a:lnTo>
                  <a:pt x="59410" y="89900"/>
                </a:lnTo>
                <a:lnTo>
                  <a:pt x="59410" y="89930"/>
                </a:lnTo>
                <a:lnTo>
                  <a:pt x="59400" y="89930"/>
                </a:lnTo>
                <a:lnTo>
                  <a:pt x="59400" y="89980"/>
                </a:lnTo>
                <a:lnTo>
                  <a:pt x="59390" y="89980"/>
                </a:lnTo>
                <a:lnTo>
                  <a:pt x="59390" y="89990"/>
                </a:lnTo>
                <a:lnTo>
                  <a:pt x="59400" y="89990"/>
                </a:lnTo>
                <a:lnTo>
                  <a:pt x="59400" y="90010"/>
                </a:lnTo>
                <a:lnTo>
                  <a:pt x="59390" y="90010"/>
                </a:lnTo>
                <a:lnTo>
                  <a:pt x="59390" y="90040"/>
                </a:lnTo>
                <a:lnTo>
                  <a:pt x="59370" y="90040"/>
                </a:lnTo>
                <a:lnTo>
                  <a:pt x="59370" y="90050"/>
                </a:lnTo>
                <a:lnTo>
                  <a:pt x="59360" y="90050"/>
                </a:lnTo>
                <a:lnTo>
                  <a:pt x="59360" y="90070"/>
                </a:lnTo>
                <a:lnTo>
                  <a:pt x="59350" y="90070"/>
                </a:lnTo>
                <a:lnTo>
                  <a:pt x="59350" y="90100"/>
                </a:lnTo>
                <a:lnTo>
                  <a:pt x="59360" y="90100"/>
                </a:lnTo>
                <a:lnTo>
                  <a:pt x="59360" y="90110"/>
                </a:lnTo>
                <a:lnTo>
                  <a:pt x="59350" y="90110"/>
                </a:lnTo>
                <a:lnTo>
                  <a:pt x="59350" y="90140"/>
                </a:lnTo>
                <a:lnTo>
                  <a:pt x="59330" y="90140"/>
                </a:lnTo>
                <a:lnTo>
                  <a:pt x="59330" y="90160"/>
                </a:lnTo>
                <a:lnTo>
                  <a:pt x="59350" y="90160"/>
                </a:lnTo>
                <a:lnTo>
                  <a:pt x="59350" y="90190"/>
                </a:lnTo>
                <a:lnTo>
                  <a:pt x="59330" y="90190"/>
                </a:lnTo>
                <a:lnTo>
                  <a:pt x="59330" y="90220"/>
                </a:lnTo>
                <a:lnTo>
                  <a:pt x="59320" y="90220"/>
                </a:lnTo>
                <a:lnTo>
                  <a:pt x="59320" y="90230"/>
                </a:lnTo>
                <a:lnTo>
                  <a:pt x="59300" y="90230"/>
                </a:lnTo>
                <a:lnTo>
                  <a:pt x="59300" y="90250"/>
                </a:lnTo>
                <a:lnTo>
                  <a:pt x="59290" y="90250"/>
                </a:lnTo>
                <a:lnTo>
                  <a:pt x="59290" y="90260"/>
                </a:lnTo>
                <a:lnTo>
                  <a:pt x="59280" y="90260"/>
                </a:lnTo>
                <a:lnTo>
                  <a:pt x="59280" y="90290"/>
                </a:lnTo>
                <a:lnTo>
                  <a:pt x="59260" y="90290"/>
                </a:lnTo>
                <a:lnTo>
                  <a:pt x="59260" y="90350"/>
                </a:lnTo>
                <a:lnTo>
                  <a:pt x="59250" y="90350"/>
                </a:lnTo>
                <a:lnTo>
                  <a:pt x="59250" y="90380"/>
                </a:lnTo>
                <a:lnTo>
                  <a:pt x="59240" y="90380"/>
                </a:lnTo>
                <a:lnTo>
                  <a:pt x="59240" y="90430"/>
                </a:lnTo>
                <a:lnTo>
                  <a:pt x="59220" y="90430"/>
                </a:lnTo>
                <a:lnTo>
                  <a:pt x="59220" y="90470"/>
                </a:lnTo>
                <a:lnTo>
                  <a:pt x="59190" y="90470"/>
                </a:lnTo>
                <a:lnTo>
                  <a:pt x="59190" y="90490"/>
                </a:lnTo>
                <a:lnTo>
                  <a:pt x="59180" y="90490"/>
                </a:lnTo>
                <a:lnTo>
                  <a:pt x="59180" y="90500"/>
                </a:lnTo>
                <a:lnTo>
                  <a:pt x="59150" y="90500"/>
                </a:lnTo>
                <a:lnTo>
                  <a:pt x="59150" y="90660"/>
                </a:lnTo>
                <a:lnTo>
                  <a:pt x="59130" y="90660"/>
                </a:lnTo>
                <a:lnTo>
                  <a:pt x="59130" y="90730"/>
                </a:lnTo>
                <a:lnTo>
                  <a:pt x="59140" y="90730"/>
                </a:lnTo>
                <a:lnTo>
                  <a:pt x="59140" y="90750"/>
                </a:lnTo>
                <a:lnTo>
                  <a:pt x="59130" y="90750"/>
                </a:lnTo>
                <a:lnTo>
                  <a:pt x="59130" y="90780"/>
                </a:lnTo>
                <a:lnTo>
                  <a:pt x="59140" y="90780"/>
                </a:lnTo>
                <a:lnTo>
                  <a:pt x="59140" y="90870"/>
                </a:lnTo>
                <a:lnTo>
                  <a:pt x="59150" y="90870"/>
                </a:lnTo>
                <a:lnTo>
                  <a:pt x="59150" y="90960"/>
                </a:lnTo>
                <a:lnTo>
                  <a:pt x="59170" y="90960"/>
                </a:lnTo>
                <a:lnTo>
                  <a:pt x="59170" y="91120"/>
                </a:lnTo>
                <a:lnTo>
                  <a:pt x="59150" y="91120"/>
                </a:lnTo>
                <a:lnTo>
                  <a:pt x="59150" y="91140"/>
                </a:lnTo>
                <a:lnTo>
                  <a:pt x="59140" y="91140"/>
                </a:lnTo>
                <a:lnTo>
                  <a:pt x="59140" y="91150"/>
                </a:lnTo>
                <a:lnTo>
                  <a:pt x="59130" y="91150"/>
                </a:lnTo>
                <a:lnTo>
                  <a:pt x="59130" y="91180"/>
                </a:lnTo>
                <a:lnTo>
                  <a:pt x="59100" y="91180"/>
                </a:lnTo>
                <a:lnTo>
                  <a:pt x="59100" y="91200"/>
                </a:lnTo>
                <a:lnTo>
                  <a:pt x="59110" y="91200"/>
                </a:lnTo>
                <a:lnTo>
                  <a:pt x="59110" y="91210"/>
                </a:lnTo>
                <a:lnTo>
                  <a:pt x="59130" y="91210"/>
                </a:lnTo>
                <a:lnTo>
                  <a:pt x="59130" y="91260"/>
                </a:lnTo>
                <a:lnTo>
                  <a:pt x="59110" y="91260"/>
                </a:lnTo>
                <a:lnTo>
                  <a:pt x="59110" y="91270"/>
                </a:lnTo>
                <a:lnTo>
                  <a:pt x="59130" y="91270"/>
                </a:lnTo>
                <a:lnTo>
                  <a:pt x="59130" y="91300"/>
                </a:lnTo>
                <a:lnTo>
                  <a:pt x="59140" y="91300"/>
                </a:lnTo>
                <a:lnTo>
                  <a:pt x="59140" y="91350"/>
                </a:lnTo>
                <a:lnTo>
                  <a:pt x="59150" y="91350"/>
                </a:lnTo>
                <a:lnTo>
                  <a:pt x="59150" y="91370"/>
                </a:lnTo>
                <a:lnTo>
                  <a:pt x="59140" y="91370"/>
                </a:lnTo>
                <a:lnTo>
                  <a:pt x="59140" y="91400"/>
                </a:lnTo>
                <a:lnTo>
                  <a:pt x="59150" y="91400"/>
                </a:lnTo>
                <a:lnTo>
                  <a:pt x="59150" y="91410"/>
                </a:lnTo>
                <a:lnTo>
                  <a:pt x="59170" y="91410"/>
                </a:lnTo>
                <a:lnTo>
                  <a:pt x="59170" y="91490"/>
                </a:lnTo>
                <a:lnTo>
                  <a:pt x="59180" y="91490"/>
                </a:lnTo>
                <a:lnTo>
                  <a:pt x="59180" y="91550"/>
                </a:lnTo>
                <a:lnTo>
                  <a:pt x="59190" y="91550"/>
                </a:lnTo>
                <a:lnTo>
                  <a:pt x="59190" y="91580"/>
                </a:lnTo>
                <a:lnTo>
                  <a:pt x="59210" y="91580"/>
                </a:lnTo>
                <a:lnTo>
                  <a:pt x="59210" y="91590"/>
                </a:lnTo>
                <a:lnTo>
                  <a:pt x="59190" y="91590"/>
                </a:lnTo>
                <a:lnTo>
                  <a:pt x="59190" y="91620"/>
                </a:lnTo>
                <a:lnTo>
                  <a:pt x="59180" y="91620"/>
                </a:lnTo>
                <a:lnTo>
                  <a:pt x="59180" y="91650"/>
                </a:lnTo>
                <a:lnTo>
                  <a:pt x="59170" y="91650"/>
                </a:lnTo>
                <a:lnTo>
                  <a:pt x="59170" y="91670"/>
                </a:lnTo>
                <a:lnTo>
                  <a:pt x="59140" y="91670"/>
                </a:lnTo>
                <a:lnTo>
                  <a:pt x="59140" y="91610"/>
                </a:lnTo>
                <a:lnTo>
                  <a:pt x="59130" y="91610"/>
                </a:lnTo>
                <a:lnTo>
                  <a:pt x="59130" y="91620"/>
                </a:lnTo>
                <a:lnTo>
                  <a:pt x="59110" y="91620"/>
                </a:lnTo>
                <a:lnTo>
                  <a:pt x="59110" y="91640"/>
                </a:lnTo>
                <a:lnTo>
                  <a:pt x="59060" y="91640"/>
                </a:lnTo>
                <a:lnTo>
                  <a:pt x="59060" y="91610"/>
                </a:lnTo>
                <a:lnTo>
                  <a:pt x="58990" y="91610"/>
                </a:lnTo>
                <a:lnTo>
                  <a:pt x="58990" y="91640"/>
                </a:lnTo>
                <a:lnTo>
                  <a:pt x="59000" y="91640"/>
                </a:lnTo>
                <a:lnTo>
                  <a:pt x="59000" y="91650"/>
                </a:lnTo>
                <a:lnTo>
                  <a:pt x="58990" y="91650"/>
                </a:lnTo>
                <a:lnTo>
                  <a:pt x="58990" y="91680"/>
                </a:lnTo>
                <a:lnTo>
                  <a:pt x="59000" y="91680"/>
                </a:lnTo>
                <a:lnTo>
                  <a:pt x="59000" y="91800"/>
                </a:lnTo>
                <a:lnTo>
                  <a:pt x="59020" y="91800"/>
                </a:lnTo>
                <a:lnTo>
                  <a:pt x="59020" y="91850"/>
                </a:lnTo>
                <a:lnTo>
                  <a:pt x="59030" y="91850"/>
                </a:lnTo>
                <a:lnTo>
                  <a:pt x="59030" y="91860"/>
                </a:lnTo>
                <a:lnTo>
                  <a:pt x="58550" y="92350"/>
                </a:lnTo>
                <a:lnTo>
                  <a:pt x="58490" y="92350"/>
                </a:lnTo>
                <a:lnTo>
                  <a:pt x="58490" y="92360"/>
                </a:lnTo>
                <a:lnTo>
                  <a:pt x="58480" y="92360"/>
                </a:lnTo>
                <a:lnTo>
                  <a:pt x="58480" y="92380"/>
                </a:lnTo>
                <a:lnTo>
                  <a:pt x="58450" y="92380"/>
                </a:lnTo>
                <a:lnTo>
                  <a:pt x="58450" y="92390"/>
                </a:lnTo>
                <a:lnTo>
                  <a:pt x="58440" y="92390"/>
                </a:lnTo>
                <a:lnTo>
                  <a:pt x="58440" y="92410"/>
                </a:lnTo>
                <a:lnTo>
                  <a:pt x="58410" y="92410"/>
                </a:lnTo>
                <a:lnTo>
                  <a:pt x="58410" y="92420"/>
                </a:lnTo>
                <a:lnTo>
                  <a:pt x="58400" y="92420"/>
                </a:lnTo>
                <a:lnTo>
                  <a:pt x="58400" y="92440"/>
                </a:lnTo>
                <a:lnTo>
                  <a:pt x="58380" y="92440"/>
                </a:lnTo>
                <a:lnTo>
                  <a:pt x="58380" y="92450"/>
                </a:lnTo>
                <a:lnTo>
                  <a:pt x="58370" y="92450"/>
                </a:lnTo>
                <a:lnTo>
                  <a:pt x="58370" y="92470"/>
                </a:lnTo>
                <a:lnTo>
                  <a:pt x="58360" y="92470"/>
                </a:lnTo>
                <a:lnTo>
                  <a:pt x="58360" y="92500"/>
                </a:lnTo>
                <a:lnTo>
                  <a:pt x="58340" y="92500"/>
                </a:lnTo>
                <a:lnTo>
                  <a:pt x="58340" y="92530"/>
                </a:lnTo>
                <a:lnTo>
                  <a:pt x="58330" y="92530"/>
                </a:lnTo>
                <a:lnTo>
                  <a:pt x="58330" y="92560"/>
                </a:lnTo>
                <a:lnTo>
                  <a:pt x="58320" y="92560"/>
                </a:lnTo>
                <a:lnTo>
                  <a:pt x="58320" y="92600"/>
                </a:lnTo>
                <a:lnTo>
                  <a:pt x="58260" y="92600"/>
                </a:lnTo>
                <a:lnTo>
                  <a:pt x="58260" y="92620"/>
                </a:lnTo>
                <a:lnTo>
                  <a:pt x="58250" y="92620"/>
                </a:lnTo>
                <a:lnTo>
                  <a:pt x="58250" y="92630"/>
                </a:lnTo>
                <a:lnTo>
                  <a:pt x="58210" y="92630"/>
                </a:lnTo>
                <a:lnTo>
                  <a:pt x="58210" y="92620"/>
                </a:lnTo>
                <a:lnTo>
                  <a:pt x="58180" y="92620"/>
                </a:lnTo>
                <a:lnTo>
                  <a:pt x="58180" y="92630"/>
                </a:lnTo>
                <a:lnTo>
                  <a:pt x="58160" y="92630"/>
                </a:lnTo>
                <a:lnTo>
                  <a:pt x="58160" y="92650"/>
                </a:lnTo>
                <a:lnTo>
                  <a:pt x="58150" y="92650"/>
                </a:lnTo>
                <a:lnTo>
                  <a:pt x="58150" y="92660"/>
                </a:lnTo>
                <a:lnTo>
                  <a:pt x="58140" y="92660"/>
                </a:lnTo>
                <a:lnTo>
                  <a:pt x="58140" y="92680"/>
                </a:lnTo>
                <a:lnTo>
                  <a:pt x="58110" y="92680"/>
                </a:lnTo>
                <a:lnTo>
                  <a:pt x="58110" y="92690"/>
                </a:lnTo>
                <a:lnTo>
                  <a:pt x="58100" y="92690"/>
                </a:lnTo>
                <a:lnTo>
                  <a:pt x="58100" y="92710"/>
                </a:lnTo>
                <a:lnTo>
                  <a:pt x="58080" y="92710"/>
                </a:lnTo>
                <a:lnTo>
                  <a:pt x="58080" y="92720"/>
                </a:lnTo>
                <a:lnTo>
                  <a:pt x="58070" y="92720"/>
                </a:lnTo>
                <a:lnTo>
                  <a:pt x="58070" y="92740"/>
                </a:lnTo>
                <a:lnTo>
                  <a:pt x="58040" y="92740"/>
                </a:lnTo>
                <a:lnTo>
                  <a:pt x="58040" y="92750"/>
                </a:lnTo>
                <a:lnTo>
                  <a:pt x="58000" y="92750"/>
                </a:lnTo>
                <a:lnTo>
                  <a:pt x="58000" y="92770"/>
                </a:lnTo>
                <a:lnTo>
                  <a:pt x="57990" y="92770"/>
                </a:lnTo>
                <a:lnTo>
                  <a:pt x="57990" y="92780"/>
                </a:lnTo>
                <a:lnTo>
                  <a:pt x="57970" y="92780"/>
                </a:lnTo>
                <a:lnTo>
                  <a:pt x="57970" y="92800"/>
                </a:lnTo>
                <a:lnTo>
                  <a:pt x="57960" y="92800"/>
                </a:lnTo>
                <a:lnTo>
                  <a:pt x="57960" y="92810"/>
                </a:lnTo>
                <a:lnTo>
                  <a:pt x="57940" y="92810"/>
                </a:lnTo>
                <a:lnTo>
                  <a:pt x="57940" y="92830"/>
                </a:lnTo>
                <a:lnTo>
                  <a:pt x="57920" y="92830"/>
                </a:lnTo>
                <a:lnTo>
                  <a:pt x="57920" y="92840"/>
                </a:lnTo>
                <a:lnTo>
                  <a:pt x="57900" y="92840"/>
                </a:lnTo>
                <a:lnTo>
                  <a:pt x="57900" y="92860"/>
                </a:lnTo>
                <a:lnTo>
                  <a:pt x="57890" y="92860"/>
                </a:lnTo>
                <a:lnTo>
                  <a:pt x="57890" y="92890"/>
                </a:lnTo>
                <a:lnTo>
                  <a:pt x="57880" y="92890"/>
                </a:lnTo>
                <a:lnTo>
                  <a:pt x="57880" y="92910"/>
                </a:lnTo>
                <a:lnTo>
                  <a:pt x="57860" y="92910"/>
                </a:lnTo>
                <a:lnTo>
                  <a:pt x="57860" y="92940"/>
                </a:lnTo>
                <a:lnTo>
                  <a:pt x="57850" y="92940"/>
                </a:lnTo>
                <a:lnTo>
                  <a:pt x="57850" y="92980"/>
                </a:lnTo>
                <a:lnTo>
                  <a:pt x="57830" y="92980"/>
                </a:lnTo>
                <a:lnTo>
                  <a:pt x="57830" y="93000"/>
                </a:lnTo>
                <a:lnTo>
                  <a:pt x="57820" y="93000"/>
                </a:lnTo>
                <a:lnTo>
                  <a:pt x="57820" y="93010"/>
                </a:lnTo>
                <a:lnTo>
                  <a:pt x="57810" y="93010"/>
                </a:lnTo>
                <a:lnTo>
                  <a:pt x="57810" y="93060"/>
                </a:lnTo>
                <a:lnTo>
                  <a:pt x="57780" y="93060"/>
                </a:lnTo>
                <a:lnTo>
                  <a:pt x="57780" y="93070"/>
                </a:lnTo>
                <a:lnTo>
                  <a:pt x="57770" y="93070"/>
                </a:lnTo>
                <a:lnTo>
                  <a:pt x="57770" y="93090"/>
                </a:lnTo>
                <a:lnTo>
                  <a:pt x="57750" y="93090"/>
                </a:lnTo>
                <a:lnTo>
                  <a:pt x="57750" y="93120"/>
                </a:lnTo>
                <a:lnTo>
                  <a:pt x="57720" y="93120"/>
                </a:lnTo>
                <a:lnTo>
                  <a:pt x="57720" y="93130"/>
                </a:lnTo>
                <a:lnTo>
                  <a:pt x="57710" y="93130"/>
                </a:lnTo>
                <a:lnTo>
                  <a:pt x="57710" y="93150"/>
                </a:lnTo>
                <a:lnTo>
                  <a:pt x="57700" y="93150"/>
                </a:lnTo>
                <a:lnTo>
                  <a:pt x="57700" y="93160"/>
                </a:lnTo>
                <a:lnTo>
                  <a:pt x="57680" y="93160"/>
                </a:lnTo>
                <a:lnTo>
                  <a:pt x="57680" y="93180"/>
                </a:lnTo>
                <a:lnTo>
                  <a:pt x="57670" y="93180"/>
                </a:lnTo>
                <a:lnTo>
                  <a:pt x="57670" y="93210"/>
                </a:lnTo>
                <a:lnTo>
                  <a:pt x="57660" y="93210"/>
                </a:lnTo>
                <a:lnTo>
                  <a:pt x="57660" y="93220"/>
                </a:lnTo>
                <a:lnTo>
                  <a:pt x="57630" y="93220"/>
                </a:lnTo>
                <a:lnTo>
                  <a:pt x="57630" y="93240"/>
                </a:lnTo>
                <a:lnTo>
                  <a:pt x="57590" y="93240"/>
                </a:lnTo>
                <a:lnTo>
                  <a:pt x="57590" y="93250"/>
                </a:lnTo>
                <a:lnTo>
                  <a:pt x="57570" y="93250"/>
                </a:lnTo>
                <a:lnTo>
                  <a:pt x="57570" y="93280"/>
                </a:lnTo>
                <a:lnTo>
                  <a:pt x="57550" y="93280"/>
                </a:lnTo>
                <a:lnTo>
                  <a:pt x="57550" y="93300"/>
                </a:lnTo>
                <a:lnTo>
                  <a:pt x="57530" y="93300"/>
                </a:lnTo>
                <a:lnTo>
                  <a:pt x="57530" y="93310"/>
                </a:lnTo>
                <a:lnTo>
                  <a:pt x="57520" y="93310"/>
                </a:lnTo>
                <a:lnTo>
                  <a:pt x="57520" y="93330"/>
                </a:lnTo>
                <a:lnTo>
                  <a:pt x="57510" y="93330"/>
                </a:lnTo>
                <a:lnTo>
                  <a:pt x="57510" y="93340"/>
                </a:lnTo>
                <a:lnTo>
                  <a:pt x="57490" y="93340"/>
                </a:lnTo>
                <a:lnTo>
                  <a:pt x="57490" y="93370"/>
                </a:lnTo>
                <a:lnTo>
                  <a:pt x="57480" y="93370"/>
                </a:lnTo>
                <a:lnTo>
                  <a:pt x="57480" y="93390"/>
                </a:lnTo>
                <a:lnTo>
                  <a:pt x="57460" y="93390"/>
                </a:lnTo>
                <a:lnTo>
                  <a:pt x="57460" y="93400"/>
                </a:lnTo>
                <a:lnTo>
                  <a:pt x="57440" y="93400"/>
                </a:lnTo>
                <a:lnTo>
                  <a:pt x="57440" y="93420"/>
                </a:lnTo>
                <a:lnTo>
                  <a:pt x="57420" y="93420"/>
                </a:lnTo>
                <a:lnTo>
                  <a:pt x="57420" y="93430"/>
                </a:lnTo>
                <a:lnTo>
                  <a:pt x="57410" y="93430"/>
                </a:lnTo>
                <a:lnTo>
                  <a:pt x="57410" y="93450"/>
                </a:lnTo>
                <a:lnTo>
                  <a:pt x="57400" y="93450"/>
                </a:lnTo>
                <a:lnTo>
                  <a:pt x="57400" y="93460"/>
                </a:lnTo>
                <a:lnTo>
                  <a:pt x="57380" y="93460"/>
                </a:lnTo>
                <a:lnTo>
                  <a:pt x="57380" y="93480"/>
                </a:lnTo>
                <a:lnTo>
                  <a:pt x="57350" y="93480"/>
                </a:lnTo>
                <a:lnTo>
                  <a:pt x="57350" y="93490"/>
                </a:lnTo>
                <a:lnTo>
                  <a:pt x="57340" y="93490"/>
                </a:lnTo>
                <a:lnTo>
                  <a:pt x="57340" y="93510"/>
                </a:lnTo>
                <a:lnTo>
                  <a:pt x="57330" y="93510"/>
                </a:lnTo>
                <a:lnTo>
                  <a:pt x="57330" y="93520"/>
                </a:lnTo>
                <a:lnTo>
                  <a:pt x="57310" y="93520"/>
                </a:lnTo>
                <a:lnTo>
                  <a:pt x="57310" y="93550"/>
                </a:lnTo>
                <a:lnTo>
                  <a:pt x="57300" y="93550"/>
                </a:lnTo>
                <a:lnTo>
                  <a:pt x="57300" y="93570"/>
                </a:lnTo>
                <a:lnTo>
                  <a:pt x="57240" y="93570"/>
                </a:lnTo>
                <a:lnTo>
                  <a:pt x="57240" y="93580"/>
                </a:lnTo>
                <a:lnTo>
                  <a:pt x="57230" y="93580"/>
                </a:lnTo>
                <a:lnTo>
                  <a:pt x="57230" y="93600"/>
                </a:lnTo>
                <a:lnTo>
                  <a:pt x="57120" y="93600"/>
                </a:lnTo>
                <a:lnTo>
                  <a:pt x="57120" y="93620"/>
                </a:lnTo>
                <a:lnTo>
                  <a:pt x="56940" y="93620"/>
                </a:lnTo>
                <a:lnTo>
                  <a:pt x="56940" y="93600"/>
                </a:lnTo>
                <a:lnTo>
                  <a:pt x="56930" y="93600"/>
                </a:lnTo>
                <a:lnTo>
                  <a:pt x="56930" y="93550"/>
                </a:lnTo>
                <a:lnTo>
                  <a:pt x="56940" y="93550"/>
                </a:lnTo>
                <a:lnTo>
                  <a:pt x="56940" y="93540"/>
                </a:lnTo>
                <a:lnTo>
                  <a:pt x="56960" y="93540"/>
                </a:lnTo>
                <a:lnTo>
                  <a:pt x="56960" y="93520"/>
                </a:lnTo>
                <a:lnTo>
                  <a:pt x="56970" y="93520"/>
                </a:lnTo>
                <a:lnTo>
                  <a:pt x="56970" y="93510"/>
                </a:lnTo>
                <a:lnTo>
                  <a:pt x="56980" y="93510"/>
                </a:lnTo>
                <a:lnTo>
                  <a:pt x="56980" y="93490"/>
                </a:lnTo>
                <a:lnTo>
                  <a:pt x="57000" y="93490"/>
                </a:lnTo>
                <a:lnTo>
                  <a:pt x="57000" y="93510"/>
                </a:lnTo>
                <a:lnTo>
                  <a:pt x="57050" y="93510"/>
                </a:lnTo>
                <a:lnTo>
                  <a:pt x="57050" y="93490"/>
                </a:lnTo>
                <a:lnTo>
                  <a:pt x="57040" y="93490"/>
                </a:lnTo>
                <a:lnTo>
                  <a:pt x="57040" y="93480"/>
                </a:lnTo>
                <a:lnTo>
                  <a:pt x="57090" y="93480"/>
                </a:lnTo>
                <a:lnTo>
                  <a:pt x="57090" y="93460"/>
                </a:lnTo>
                <a:lnTo>
                  <a:pt x="57110" y="93460"/>
                </a:lnTo>
                <a:lnTo>
                  <a:pt x="57110" y="93450"/>
                </a:lnTo>
                <a:lnTo>
                  <a:pt x="57120" y="93450"/>
                </a:lnTo>
                <a:lnTo>
                  <a:pt x="57120" y="93370"/>
                </a:lnTo>
                <a:lnTo>
                  <a:pt x="57130" y="93370"/>
                </a:lnTo>
                <a:lnTo>
                  <a:pt x="57130" y="93360"/>
                </a:lnTo>
                <a:lnTo>
                  <a:pt x="57120" y="93360"/>
                </a:lnTo>
                <a:lnTo>
                  <a:pt x="57120" y="93300"/>
                </a:lnTo>
                <a:lnTo>
                  <a:pt x="57130" y="93300"/>
                </a:lnTo>
                <a:lnTo>
                  <a:pt x="57130" y="93210"/>
                </a:lnTo>
                <a:lnTo>
                  <a:pt x="57160" y="93210"/>
                </a:lnTo>
                <a:lnTo>
                  <a:pt x="57160" y="93120"/>
                </a:lnTo>
                <a:lnTo>
                  <a:pt x="57180" y="93120"/>
                </a:lnTo>
                <a:lnTo>
                  <a:pt x="57180" y="93030"/>
                </a:lnTo>
                <a:lnTo>
                  <a:pt x="57190" y="93030"/>
                </a:lnTo>
                <a:lnTo>
                  <a:pt x="57190" y="92950"/>
                </a:lnTo>
                <a:lnTo>
                  <a:pt x="57200" y="92950"/>
                </a:lnTo>
                <a:lnTo>
                  <a:pt x="57200" y="92890"/>
                </a:lnTo>
                <a:lnTo>
                  <a:pt x="57190" y="92890"/>
                </a:lnTo>
                <a:lnTo>
                  <a:pt x="57190" y="92840"/>
                </a:lnTo>
                <a:lnTo>
                  <a:pt x="57200" y="92840"/>
                </a:lnTo>
                <a:lnTo>
                  <a:pt x="57200" y="92770"/>
                </a:lnTo>
                <a:lnTo>
                  <a:pt x="57220" y="92770"/>
                </a:lnTo>
                <a:lnTo>
                  <a:pt x="57220" y="92680"/>
                </a:lnTo>
                <a:lnTo>
                  <a:pt x="57230" y="92680"/>
                </a:lnTo>
                <a:lnTo>
                  <a:pt x="57230" y="92650"/>
                </a:lnTo>
                <a:lnTo>
                  <a:pt x="57200" y="92650"/>
                </a:lnTo>
                <a:lnTo>
                  <a:pt x="57200" y="92630"/>
                </a:lnTo>
                <a:lnTo>
                  <a:pt x="57190" y="92630"/>
                </a:lnTo>
                <a:lnTo>
                  <a:pt x="57190" y="92620"/>
                </a:lnTo>
                <a:lnTo>
                  <a:pt x="57180" y="92620"/>
                </a:lnTo>
                <a:lnTo>
                  <a:pt x="57180" y="92600"/>
                </a:lnTo>
                <a:lnTo>
                  <a:pt x="57190" y="92600"/>
                </a:lnTo>
                <a:lnTo>
                  <a:pt x="57190" y="92540"/>
                </a:lnTo>
                <a:lnTo>
                  <a:pt x="57180" y="92540"/>
                </a:lnTo>
                <a:lnTo>
                  <a:pt x="57180" y="92480"/>
                </a:lnTo>
                <a:lnTo>
                  <a:pt x="57160" y="92480"/>
                </a:lnTo>
                <a:lnTo>
                  <a:pt x="57160" y="92470"/>
                </a:lnTo>
                <a:lnTo>
                  <a:pt x="57150" y="92470"/>
                </a:lnTo>
                <a:lnTo>
                  <a:pt x="57150" y="92450"/>
                </a:lnTo>
                <a:lnTo>
                  <a:pt x="57120" y="92450"/>
                </a:lnTo>
                <a:lnTo>
                  <a:pt x="57120" y="92410"/>
                </a:lnTo>
                <a:lnTo>
                  <a:pt x="57090" y="92410"/>
                </a:lnTo>
                <a:lnTo>
                  <a:pt x="57090" y="92380"/>
                </a:lnTo>
                <a:lnTo>
                  <a:pt x="57040" y="92380"/>
                </a:lnTo>
                <a:lnTo>
                  <a:pt x="57040" y="92360"/>
                </a:lnTo>
                <a:lnTo>
                  <a:pt x="57020" y="92360"/>
                </a:lnTo>
                <a:lnTo>
                  <a:pt x="57020" y="92350"/>
                </a:lnTo>
                <a:lnTo>
                  <a:pt x="57010" y="92350"/>
                </a:lnTo>
                <a:lnTo>
                  <a:pt x="57010" y="92330"/>
                </a:lnTo>
                <a:lnTo>
                  <a:pt x="56980" y="92330"/>
                </a:lnTo>
                <a:lnTo>
                  <a:pt x="56980" y="92320"/>
                </a:lnTo>
                <a:lnTo>
                  <a:pt x="56970" y="92320"/>
                </a:lnTo>
                <a:lnTo>
                  <a:pt x="56970" y="92300"/>
                </a:lnTo>
                <a:lnTo>
                  <a:pt x="56940" y="92300"/>
                </a:lnTo>
                <a:lnTo>
                  <a:pt x="56940" y="92270"/>
                </a:lnTo>
                <a:lnTo>
                  <a:pt x="56930" y="92270"/>
                </a:lnTo>
                <a:lnTo>
                  <a:pt x="56930" y="92260"/>
                </a:lnTo>
                <a:lnTo>
                  <a:pt x="56890" y="92260"/>
                </a:lnTo>
                <a:lnTo>
                  <a:pt x="56890" y="92240"/>
                </a:lnTo>
                <a:lnTo>
                  <a:pt x="56860" y="92240"/>
                </a:lnTo>
                <a:lnTo>
                  <a:pt x="56860" y="92180"/>
                </a:lnTo>
                <a:lnTo>
                  <a:pt x="56850" y="92180"/>
                </a:lnTo>
                <a:lnTo>
                  <a:pt x="56850" y="92170"/>
                </a:lnTo>
                <a:lnTo>
                  <a:pt x="56860" y="92170"/>
                </a:lnTo>
                <a:lnTo>
                  <a:pt x="56860" y="92150"/>
                </a:lnTo>
                <a:lnTo>
                  <a:pt x="56850" y="92150"/>
                </a:lnTo>
                <a:lnTo>
                  <a:pt x="56850" y="92140"/>
                </a:lnTo>
                <a:lnTo>
                  <a:pt x="56860" y="92140"/>
                </a:lnTo>
                <a:lnTo>
                  <a:pt x="56860" y="92110"/>
                </a:lnTo>
                <a:lnTo>
                  <a:pt x="56850" y="92110"/>
                </a:lnTo>
                <a:lnTo>
                  <a:pt x="56850" y="92040"/>
                </a:lnTo>
                <a:lnTo>
                  <a:pt x="56860" y="92040"/>
                </a:lnTo>
                <a:lnTo>
                  <a:pt x="56860" y="91950"/>
                </a:lnTo>
                <a:lnTo>
                  <a:pt x="56870" y="91950"/>
                </a:lnTo>
                <a:lnTo>
                  <a:pt x="56870" y="91940"/>
                </a:lnTo>
                <a:lnTo>
                  <a:pt x="56860" y="91940"/>
                </a:lnTo>
                <a:lnTo>
                  <a:pt x="56860" y="91880"/>
                </a:lnTo>
                <a:lnTo>
                  <a:pt x="56870" y="91880"/>
                </a:lnTo>
                <a:lnTo>
                  <a:pt x="56870" y="91830"/>
                </a:lnTo>
                <a:lnTo>
                  <a:pt x="56860" y="91830"/>
                </a:lnTo>
                <a:lnTo>
                  <a:pt x="56860" y="91800"/>
                </a:lnTo>
                <a:lnTo>
                  <a:pt x="56850" y="91800"/>
                </a:lnTo>
                <a:lnTo>
                  <a:pt x="56850" y="91770"/>
                </a:lnTo>
                <a:lnTo>
                  <a:pt x="56860" y="91770"/>
                </a:lnTo>
                <a:lnTo>
                  <a:pt x="56860" y="91760"/>
                </a:lnTo>
                <a:lnTo>
                  <a:pt x="56850" y="91760"/>
                </a:lnTo>
                <a:lnTo>
                  <a:pt x="56850" y="91700"/>
                </a:lnTo>
                <a:lnTo>
                  <a:pt x="56830" y="91700"/>
                </a:lnTo>
                <a:lnTo>
                  <a:pt x="56830" y="91680"/>
                </a:lnTo>
                <a:lnTo>
                  <a:pt x="56850" y="91680"/>
                </a:lnTo>
                <a:lnTo>
                  <a:pt x="56850" y="91670"/>
                </a:lnTo>
                <a:lnTo>
                  <a:pt x="56830" y="91670"/>
                </a:lnTo>
                <a:lnTo>
                  <a:pt x="56830" y="91620"/>
                </a:lnTo>
                <a:lnTo>
                  <a:pt x="56820" y="91620"/>
                </a:lnTo>
                <a:lnTo>
                  <a:pt x="56820" y="91610"/>
                </a:lnTo>
                <a:lnTo>
                  <a:pt x="56830" y="91610"/>
                </a:lnTo>
                <a:lnTo>
                  <a:pt x="56830" y="91580"/>
                </a:lnTo>
                <a:lnTo>
                  <a:pt x="56820" y="91580"/>
                </a:lnTo>
                <a:lnTo>
                  <a:pt x="56820" y="91560"/>
                </a:lnTo>
                <a:lnTo>
                  <a:pt x="56800" y="91560"/>
                </a:lnTo>
                <a:lnTo>
                  <a:pt x="56800" y="91550"/>
                </a:lnTo>
                <a:lnTo>
                  <a:pt x="56780" y="91550"/>
                </a:lnTo>
                <a:lnTo>
                  <a:pt x="56780" y="91530"/>
                </a:lnTo>
                <a:lnTo>
                  <a:pt x="56750" y="91530"/>
                </a:lnTo>
                <a:lnTo>
                  <a:pt x="56750" y="91520"/>
                </a:lnTo>
                <a:lnTo>
                  <a:pt x="56740" y="91520"/>
                </a:lnTo>
                <a:lnTo>
                  <a:pt x="56740" y="91500"/>
                </a:lnTo>
                <a:lnTo>
                  <a:pt x="56720" y="91500"/>
                </a:lnTo>
                <a:lnTo>
                  <a:pt x="56720" y="91490"/>
                </a:lnTo>
                <a:lnTo>
                  <a:pt x="56670" y="91490"/>
                </a:lnTo>
                <a:lnTo>
                  <a:pt x="56670" y="91470"/>
                </a:lnTo>
                <a:lnTo>
                  <a:pt x="56650" y="91470"/>
                </a:lnTo>
                <a:lnTo>
                  <a:pt x="56650" y="91440"/>
                </a:lnTo>
                <a:lnTo>
                  <a:pt x="56640" y="91440"/>
                </a:lnTo>
                <a:lnTo>
                  <a:pt x="56640" y="91430"/>
                </a:lnTo>
                <a:lnTo>
                  <a:pt x="56630" y="91430"/>
                </a:lnTo>
                <a:lnTo>
                  <a:pt x="56630" y="91410"/>
                </a:lnTo>
                <a:lnTo>
                  <a:pt x="56640" y="91410"/>
                </a:lnTo>
                <a:lnTo>
                  <a:pt x="56640" y="91380"/>
                </a:lnTo>
                <a:lnTo>
                  <a:pt x="56630" y="91380"/>
                </a:lnTo>
                <a:lnTo>
                  <a:pt x="56630" y="91330"/>
                </a:lnTo>
                <a:lnTo>
                  <a:pt x="56610" y="91330"/>
                </a:lnTo>
                <a:lnTo>
                  <a:pt x="56610" y="91320"/>
                </a:lnTo>
                <a:lnTo>
                  <a:pt x="56630" y="91320"/>
                </a:lnTo>
                <a:lnTo>
                  <a:pt x="56630" y="91300"/>
                </a:lnTo>
                <a:lnTo>
                  <a:pt x="56600" y="91300"/>
                </a:lnTo>
                <a:lnTo>
                  <a:pt x="56600" y="91260"/>
                </a:lnTo>
                <a:lnTo>
                  <a:pt x="56580" y="91260"/>
                </a:lnTo>
                <a:lnTo>
                  <a:pt x="56580" y="91240"/>
                </a:lnTo>
                <a:lnTo>
                  <a:pt x="56600" y="91240"/>
                </a:lnTo>
                <a:lnTo>
                  <a:pt x="56600" y="91140"/>
                </a:lnTo>
                <a:lnTo>
                  <a:pt x="56610" y="91140"/>
                </a:lnTo>
                <a:lnTo>
                  <a:pt x="56610" y="91120"/>
                </a:lnTo>
                <a:lnTo>
                  <a:pt x="56630" y="91120"/>
                </a:lnTo>
                <a:lnTo>
                  <a:pt x="56630" y="91080"/>
                </a:lnTo>
                <a:lnTo>
                  <a:pt x="56640" y="91080"/>
                </a:lnTo>
                <a:lnTo>
                  <a:pt x="56640" y="91060"/>
                </a:lnTo>
                <a:lnTo>
                  <a:pt x="56650" y="91060"/>
                </a:lnTo>
                <a:lnTo>
                  <a:pt x="56650" y="91020"/>
                </a:lnTo>
                <a:lnTo>
                  <a:pt x="56670" y="91020"/>
                </a:lnTo>
                <a:lnTo>
                  <a:pt x="56670" y="90910"/>
                </a:lnTo>
                <a:lnTo>
                  <a:pt x="56650" y="90910"/>
                </a:lnTo>
                <a:lnTo>
                  <a:pt x="56650" y="90900"/>
                </a:lnTo>
                <a:lnTo>
                  <a:pt x="56670" y="90900"/>
                </a:lnTo>
                <a:lnTo>
                  <a:pt x="56670" y="90850"/>
                </a:lnTo>
                <a:lnTo>
                  <a:pt x="56650" y="90850"/>
                </a:lnTo>
                <a:lnTo>
                  <a:pt x="56650" y="90790"/>
                </a:lnTo>
                <a:lnTo>
                  <a:pt x="56670" y="90790"/>
                </a:lnTo>
                <a:lnTo>
                  <a:pt x="56670" y="90780"/>
                </a:lnTo>
                <a:lnTo>
                  <a:pt x="56680" y="90780"/>
                </a:lnTo>
                <a:lnTo>
                  <a:pt x="56680" y="90760"/>
                </a:lnTo>
                <a:lnTo>
                  <a:pt x="56690" y="90760"/>
                </a:lnTo>
                <a:lnTo>
                  <a:pt x="56690" y="90720"/>
                </a:lnTo>
                <a:lnTo>
                  <a:pt x="56680" y="90720"/>
                </a:lnTo>
                <a:lnTo>
                  <a:pt x="56680" y="90690"/>
                </a:lnTo>
                <a:lnTo>
                  <a:pt x="56670" y="90690"/>
                </a:lnTo>
                <a:lnTo>
                  <a:pt x="56670" y="90660"/>
                </a:lnTo>
                <a:lnTo>
                  <a:pt x="56650" y="90660"/>
                </a:lnTo>
                <a:lnTo>
                  <a:pt x="56650" y="90640"/>
                </a:lnTo>
                <a:lnTo>
                  <a:pt x="56670" y="90640"/>
                </a:lnTo>
                <a:lnTo>
                  <a:pt x="56670" y="90610"/>
                </a:lnTo>
                <a:lnTo>
                  <a:pt x="56680" y="90610"/>
                </a:lnTo>
                <a:lnTo>
                  <a:pt x="56680" y="90590"/>
                </a:lnTo>
                <a:lnTo>
                  <a:pt x="56690" y="90590"/>
                </a:lnTo>
                <a:lnTo>
                  <a:pt x="56690" y="90560"/>
                </a:lnTo>
                <a:lnTo>
                  <a:pt x="56740" y="90560"/>
                </a:lnTo>
                <a:lnTo>
                  <a:pt x="56740" y="90550"/>
                </a:lnTo>
                <a:lnTo>
                  <a:pt x="56760" y="90550"/>
                </a:lnTo>
                <a:lnTo>
                  <a:pt x="56760" y="90530"/>
                </a:lnTo>
                <a:lnTo>
                  <a:pt x="56830" y="90530"/>
                </a:lnTo>
                <a:lnTo>
                  <a:pt x="56830" y="90520"/>
                </a:lnTo>
                <a:lnTo>
                  <a:pt x="56910" y="90520"/>
                </a:lnTo>
                <a:lnTo>
                  <a:pt x="56910" y="90530"/>
                </a:lnTo>
                <a:lnTo>
                  <a:pt x="56940" y="90530"/>
                </a:lnTo>
                <a:lnTo>
                  <a:pt x="56940" y="90550"/>
                </a:lnTo>
                <a:lnTo>
                  <a:pt x="57010" y="90550"/>
                </a:lnTo>
                <a:lnTo>
                  <a:pt x="57010" y="90560"/>
                </a:lnTo>
                <a:lnTo>
                  <a:pt x="57040" y="90560"/>
                </a:lnTo>
                <a:lnTo>
                  <a:pt x="57040" y="90580"/>
                </a:lnTo>
                <a:lnTo>
                  <a:pt x="57070" y="90580"/>
                </a:lnTo>
                <a:lnTo>
                  <a:pt x="57070" y="90590"/>
                </a:lnTo>
                <a:lnTo>
                  <a:pt x="57080" y="90590"/>
                </a:lnTo>
                <a:lnTo>
                  <a:pt x="57080" y="90610"/>
                </a:lnTo>
                <a:lnTo>
                  <a:pt x="57110" y="90610"/>
                </a:lnTo>
                <a:lnTo>
                  <a:pt x="57110" y="90620"/>
                </a:lnTo>
                <a:lnTo>
                  <a:pt x="57090" y="90620"/>
                </a:lnTo>
                <a:lnTo>
                  <a:pt x="57090" y="90660"/>
                </a:lnTo>
                <a:lnTo>
                  <a:pt x="57080" y="90660"/>
                </a:lnTo>
                <a:lnTo>
                  <a:pt x="57080" y="90690"/>
                </a:lnTo>
                <a:lnTo>
                  <a:pt x="57070" y="90690"/>
                </a:lnTo>
                <a:lnTo>
                  <a:pt x="57070" y="90720"/>
                </a:lnTo>
                <a:lnTo>
                  <a:pt x="57050" y="90720"/>
                </a:lnTo>
                <a:lnTo>
                  <a:pt x="57050" y="90840"/>
                </a:lnTo>
                <a:lnTo>
                  <a:pt x="57070" y="90840"/>
                </a:lnTo>
                <a:lnTo>
                  <a:pt x="57070" y="90880"/>
                </a:lnTo>
                <a:lnTo>
                  <a:pt x="57080" y="90880"/>
                </a:lnTo>
                <a:lnTo>
                  <a:pt x="57080" y="90910"/>
                </a:lnTo>
                <a:lnTo>
                  <a:pt x="57090" y="90910"/>
                </a:lnTo>
                <a:lnTo>
                  <a:pt x="57090" y="90930"/>
                </a:lnTo>
                <a:lnTo>
                  <a:pt x="57200" y="90930"/>
                </a:lnTo>
                <a:lnTo>
                  <a:pt x="57200" y="90940"/>
                </a:lnTo>
                <a:lnTo>
                  <a:pt x="57230" y="90940"/>
                </a:lnTo>
                <a:lnTo>
                  <a:pt x="57230" y="90960"/>
                </a:lnTo>
                <a:lnTo>
                  <a:pt x="57260" y="90960"/>
                </a:lnTo>
                <a:lnTo>
                  <a:pt x="57260" y="90970"/>
                </a:lnTo>
                <a:lnTo>
                  <a:pt x="57290" y="90970"/>
                </a:lnTo>
                <a:lnTo>
                  <a:pt x="57290" y="90990"/>
                </a:lnTo>
                <a:lnTo>
                  <a:pt x="57310" y="90990"/>
                </a:lnTo>
                <a:lnTo>
                  <a:pt x="57310" y="91000"/>
                </a:lnTo>
                <a:lnTo>
                  <a:pt x="57340" y="91000"/>
                </a:lnTo>
                <a:lnTo>
                  <a:pt x="57340" y="91050"/>
                </a:lnTo>
                <a:lnTo>
                  <a:pt x="57350" y="91050"/>
                </a:lnTo>
                <a:lnTo>
                  <a:pt x="57350" y="91120"/>
                </a:lnTo>
                <a:lnTo>
                  <a:pt x="57370" y="91120"/>
                </a:lnTo>
                <a:lnTo>
                  <a:pt x="57370" y="91170"/>
                </a:lnTo>
                <a:lnTo>
                  <a:pt x="57420" y="91170"/>
                </a:lnTo>
                <a:lnTo>
                  <a:pt x="57420" y="91180"/>
                </a:lnTo>
                <a:lnTo>
                  <a:pt x="57460" y="91180"/>
                </a:lnTo>
                <a:lnTo>
                  <a:pt x="57460" y="91200"/>
                </a:lnTo>
                <a:lnTo>
                  <a:pt x="57490" y="91200"/>
                </a:lnTo>
                <a:lnTo>
                  <a:pt x="57490" y="91210"/>
                </a:lnTo>
                <a:lnTo>
                  <a:pt x="57530" y="91210"/>
                </a:lnTo>
                <a:lnTo>
                  <a:pt x="57530" y="91170"/>
                </a:lnTo>
                <a:lnTo>
                  <a:pt x="57520" y="91170"/>
                </a:lnTo>
                <a:lnTo>
                  <a:pt x="57520" y="91150"/>
                </a:lnTo>
                <a:lnTo>
                  <a:pt x="57530" y="91150"/>
                </a:lnTo>
                <a:lnTo>
                  <a:pt x="57530" y="91110"/>
                </a:lnTo>
                <a:lnTo>
                  <a:pt x="57520" y="91110"/>
                </a:lnTo>
                <a:lnTo>
                  <a:pt x="57520" y="91050"/>
                </a:lnTo>
                <a:lnTo>
                  <a:pt x="57510" y="91050"/>
                </a:lnTo>
                <a:lnTo>
                  <a:pt x="57510" y="90970"/>
                </a:lnTo>
                <a:lnTo>
                  <a:pt x="57490" y="90970"/>
                </a:lnTo>
                <a:lnTo>
                  <a:pt x="57490" y="90900"/>
                </a:lnTo>
                <a:lnTo>
                  <a:pt x="57480" y="90900"/>
                </a:lnTo>
                <a:lnTo>
                  <a:pt x="57480" y="90840"/>
                </a:lnTo>
                <a:lnTo>
                  <a:pt x="57460" y="90840"/>
                </a:lnTo>
                <a:lnTo>
                  <a:pt x="57460" y="90750"/>
                </a:lnTo>
                <a:lnTo>
                  <a:pt x="57450" y="90750"/>
                </a:lnTo>
                <a:lnTo>
                  <a:pt x="57450" y="90660"/>
                </a:lnTo>
                <a:lnTo>
                  <a:pt x="57440" y="90660"/>
                </a:lnTo>
                <a:lnTo>
                  <a:pt x="57440" y="90580"/>
                </a:lnTo>
                <a:lnTo>
                  <a:pt x="57420" y="90580"/>
                </a:lnTo>
                <a:lnTo>
                  <a:pt x="57420" y="90490"/>
                </a:lnTo>
                <a:lnTo>
                  <a:pt x="57440" y="90490"/>
                </a:lnTo>
                <a:lnTo>
                  <a:pt x="57440" y="90460"/>
                </a:lnTo>
                <a:lnTo>
                  <a:pt x="57460" y="90460"/>
                </a:lnTo>
                <a:lnTo>
                  <a:pt x="57460" y="90440"/>
                </a:lnTo>
                <a:lnTo>
                  <a:pt x="57480" y="90440"/>
                </a:lnTo>
                <a:lnTo>
                  <a:pt x="57480" y="90430"/>
                </a:lnTo>
                <a:lnTo>
                  <a:pt x="57510" y="90430"/>
                </a:lnTo>
                <a:lnTo>
                  <a:pt x="57510" y="90410"/>
                </a:lnTo>
                <a:lnTo>
                  <a:pt x="57530" y="90410"/>
                </a:lnTo>
                <a:lnTo>
                  <a:pt x="57530" y="90400"/>
                </a:lnTo>
                <a:lnTo>
                  <a:pt x="57600" y="90400"/>
                </a:lnTo>
                <a:lnTo>
                  <a:pt x="57600" y="90380"/>
                </a:lnTo>
                <a:lnTo>
                  <a:pt x="57670" y="90380"/>
                </a:lnTo>
                <a:lnTo>
                  <a:pt x="57670" y="90370"/>
                </a:lnTo>
                <a:lnTo>
                  <a:pt x="57700" y="90370"/>
                </a:lnTo>
                <a:lnTo>
                  <a:pt x="57700" y="90350"/>
                </a:lnTo>
                <a:lnTo>
                  <a:pt x="57710" y="90350"/>
                </a:lnTo>
                <a:lnTo>
                  <a:pt x="57710" y="90380"/>
                </a:lnTo>
                <a:lnTo>
                  <a:pt x="57700" y="90380"/>
                </a:lnTo>
                <a:lnTo>
                  <a:pt x="57700" y="90400"/>
                </a:lnTo>
                <a:lnTo>
                  <a:pt x="57680" y="90400"/>
                </a:lnTo>
                <a:lnTo>
                  <a:pt x="57680" y="90430"/>
                </a:lnTo>
                <a:lnTo>
                  <a:pt x="57670" y="90430"/>
                </a:lnTo>
                <a:lnTo>
                  <a:pt x="57670" y="90440"/>
                </a:lnTo>
                <a:lnTo>
                  <a:pt x="57660" y="90440"/>
                </a:lnTo>
                <a:lnTo>
                  <a:pt x="57660" y="90560"/>
                </a:lnTo>
                <a:lnTo>
                  <a:pt x="57670" y="90560"/>
                </a:lnTo>
                <a:lnTo>
                  <a:pt x="57670" y="90640"/>
                </a:lnTo>
                <a:lnTo>
                  <a:pt x="57660" y="90640"/>
                </a:lnTo>
                <a:lnTo>
                  <a:pt x="57660" y="90690"/>
                </a:lnTo>
                <a:lnTo>
                  <a:pt x="57620" y="90690"/>
                </a:lnTo>
                <a:lnTo>
                  <a:pt x="57620" y="90670"/>
                </a:lnTo>
                <a:lnTo>
                  <a:pt x="57600" y="90670"/>
                </a:lnTo>
                <a:lnTo>
                  <a:pt x="57600" y="90720"/>
                </a:lnTo>
                <a:lnTo>
                  <a:pt x="57620" y="90720"/>
                </a:lnTo>
                <a:lnTo>
                  <a:pt x="57620" y="90750"/>
                </a:lnTo>
                <a:lnTo>
                  <a:pt x="57600" y="90750"/>
                </a:lnTo>
                <a:lnTo>
                  <a:pt x="57600" y="90760"/>
                </a:lnTo>
                <a:lnTo>
                  <a:pt x="57550" y="90760"/>
                </a:lnTo>
                <a:lnTo>
                  <a:pt x="57550" y="90780"/>
                </a:lnTo>
                <a:lnTo>
                  <a:pt x="57530" y="90780"/>
                </a:lnTo>
                <a:lnTo>
                  <a:pt x="57530" y="90970"/>
                </a:lnTo>
                <a:lnTo>
                  <a:pt x="57560" y="90970"/>
                </a:lnTo>
                <a:lnTo>
                  <a:pt x="57560" y="90960"/>
                </a:lnTo>
                <a:lnTo>
                  <a:pt x="57570" y="90960"/>
                </a:lnTo>
                <a:lnTo>
                  <a:pt x="57570" y="90940"/>
                </a:lnTo>
                <a:lnTo>
                  <a:pt x="57590" y="90940"/>
                </a:lnTo>
                <a:lnTo>
                  <a:pt x="57590" y="90930"/>
                </a:lnTo>
                <a:lnTo>
                  <a:pt x="57620" y="90930"/>
                </a:lnTo>
                <a:lnTo>
                  <a:pt x="57620" y="90910"/>
                </a:lnTo>
                <a:lnTo>
                  <a:pt x="57630" y="90910"/>
                </a:lnTo>
                <a:lnTo>
                  <a:pt x="57630" y="90900"/>
                </a:lnTo>
                <a:lnTo>
                  <a:pt x="57640" y="90900"/>
                </a:lnTo>
                <a:lnTo>
                  <a:pt x="57640" y="90850"/>
                </a:lnTo>
                <a:lnTo>
                  <a:pt x="57660" y="90850"/>
                </a:lnTo>
                <a:lnTo>
                  <a:pt x="57660" y="90790"/>
                </a:lnTo>
                <a:lnTo>
                  <a:pt x="57670" y="90790"/>
                </a:lnTo>
                <a:lnTo>
                  <a:pt x="57670" y="90760"/>
                </a:lnTo>
                <a:lnTo>
                  <a:pt x="57680" y="90760"/>
                </a:lnTo>
                <a:lnTo>
                  <a:pt x="57680" y="90700"/>
                </a:lnTo>
                <a:lnTo>
                  <a:pt x="57700" y="90700"/>
                </a:lnTo>
                <a:lnTo>
                  <a:pt x="57700" y="90690"/>
                </a:lnTo>
                <a:lnTo>
                  <a:pt x="57710" y="90690"/>
                </a:lnTo>
                <a:lnTo>
                  <a:pt x="57710" y="90610"/>
                </a:lnTo>
                <a:lnTo>
                  <a:pt x="57750" y="90610"/>
                </a:lnTo>
                <a:lnTo>
                  <a:pt x="57750" y="90590"/>
                </a:lnTo>
                <a:lnTo>
                  <a:pt x="57770" y="90590"/>
                </a:lnTo>
                <a:lnTo>
                  <a:pt x="57770" y="90580"/>
                </a:lnTo>
                <a:lnTo>
                  <a:pt x="57780" y="90580"/>
                </a:lnTo>
                <a:lnTo>
                  <a:pt x="57780" y="90560"/>
                </a:lnTo>
                <a:lnTo>
                  <a:pt x="57790" y="90560"/>
                </a:lnTo>
                <a:lnTo>
                  <a:pt x="57790" y="90530"/>
                </a:lnTo>
                <a:lnTo>
                  <a:pt x="57810" y="90530"/>
                </a:lnTo>
                <a:lnTo>
                  <a:pt x="57810" y="90490"/>
                </a:lnTo>
                <a:lnTo>
                  <a:pt x="57820" y="90490"/>
                </a:lnTo>
                <a:lnTo>
                  <a:pt x="57820" y="90460"/>
                </a:lnTo>
                <a:lnTo>
                  <a:pt x="57860" y="90460"/>
                </a:lnTo>
                <a:lnTo>
                  <a:pt x="57860" y="90440"/>
                </a:lnTo>
                <a:lnTo>
                  <a:pt x="57880" y="90440"/>
                </a:lnTo>
                <a:lnTo>
                  <a:pt x="57880" y="90430"/>
                </a:lnTo>
                <a:lnTo>
                  <a:pt x="57890" y="90430"/>
                </a:lnTo>
                <a:lnTo>
                  <a:pt x="57890" y="90410"/>
                </a:lnTo>
                <a:lnTo>
                  <a:pt x="57920" y="90410"/>
                </a:lnTo>
                <a:lnTo>
                  <a:pt x="57920" y="90400"/>
                </a:lnTo>
                <a:lnTo>
                  <a:pt x="57930" y="90400"/>
                </a:lnTo>
                <a:lnTo>
                  <a:pt x="57930" y="90380"/>
                </a:lnTo>
                <a:lnTo>
                  <a:pt x="57960" y="90380"/>
                </a:lnTo>
                <a:lnTo>
                  <a:pt x="57960" y="90370"/>
                </a:lnTo>
                <a:lnTo>
                  <a:pt x="57990" y="90370"/>
                </a:lnTo>
                <a:lnTo>
                  <a:pt x="57990" y="90350"/>
                </a:lnTo>
                <a:lnTo>
                  <a:pt x="58000" y="90350"/>
                </a:lnTo>
                <a:lnTo>
                  <a:pt x="58000" y="90280"/>
                </a:lnTo>
                <a:lnTo>
                  <a:pt x="58010" y="90280"/>
                </a:lnTo>
                <a:lnTo>
                  <a:pt x="58010" y="90230"/>
                </a:lnTo>
                <a:lnTo>
                  <a:pt x="58030" y="90230"/>
                </a:lnTo>
                <a:lnTo>
                  <a:pt x="58030" y="90200"/>
                </a:lnTo>
                <a:lnTo>
                  <a:pt x="58040" y="90200"/>
                </a:lnTo>
                <a:lnTo>
                  <a:pt x="58040" y="90190"/>
                </a:lnTo>
                <a:lnTo>
                  <a:pt x="58070" y="90190"/>
                </a:lnTo>
                <a:lnTo>
                  <a:pt x="58070" y="90170"/>
                </a:lnTo>
                <a:lnTo>
                  <a:pt x="58080" y="90170"/>
                </a:lnTo>
                <a:lnTo>
                  <a:pt x="58080" y="90140"/>
                </a:lnTo>
                <a:lnTo>
                  <a:pt x="58100" y="90140"/>
                </a:lnTo>
                <a:lnTo>
                  <a:pt x="58100" y="90080"/>
                </a:lnTo>
                <a:lnTo>
                  <a:pt x="58070" y="90080"/>
                </a:lnTo>
                <a:lnTo>
                  <a:pt x="58070" y="90070"/>
                </a:lnTo>
                <a:lnTo>
                  <a:pt x="58050" y="90070"/>
                </a:lnTo>
                <a:lnTo>
                  <a:pt x="58050" y="90040"/>
                </a:lnTo>
                <a:lnTo>
                  <a:pt x="58040" y="90040"/>
                </a:lnTo>
                <a:lnTo>
                  <a:pt x="58040" y="90020"/>
                </a:lnTo>
                <a:lnTo>
                  <a:pt x="58050" y="90020"/>
                </a:lnTo>
                <a:lnTo>
                  <a:pt x="58050" y="89990"/>
                </a:lnTo>
                <a:lnTo>
                  <a:pt x="58040" y="89990"/>
                </a:lnTo>
                <a:lnTo>
                  <a:pt x="58040" y="89980"/>
                </a:lnTo>
                <a:lnTo>
                  <a:pt x="58030" y="89980"/>
                </a:lnTo>
                <a:lnTo>
                  <a:pt x="58030" y="89930"/>
                </a:lnTo>
                <a:lnTo>
                  <a:pt x="58050" y="89930"/>
                </a:lnTo>
                <a:lnTo>
                  <a:pt x="58050" y="89910"/>
                </a:lnTo>
                <a:lnTo>
                  <a:pt x="58070" y="89910"/>
                </a:lnTo>
                <a:lnTo>
                  <a:pt x="58070" y="89900"/>
                </a:lnTo>
                <a:lnTo>
                  <a:pt x="58050" y="89900"/>
                </a:lnTo>
                <a:lnTo>
                  <a:pt x="58050" y="89880"/>
                </a:lnTo>
                <a:lnTo>
                  <a:pt x="58070" y="89880"/>
                </a:lnTo>
                <a:lnTo>
                  <a:pt x="58070" y="89850"/>
                </a:lnTo>
                <a:lnTo>
                  <a:pt x="58080" y="89850"/>
                </a:lnTo>
                <a:lnTo>
                  <a:pt x="58080" y="89790"/>
                </a:lnTo>
                <a:lnTo>
                  <a:pt x="58070" y="89790"/>
                </a:lnTo>
                <a:lnTo>
                  <a:pt x="58070" y="89760"/>
                </a:lnTo>
                <a:lnTo>
                  <a:pt x="58040" y="89760"/>
                </a:lnTo>
                <a:lnTo>
                  <a:pt x="58040" y="89750"/>
                </a:lnTo>
                <a:lnTo>
                  <a:pt x="58030" y="89750"/>
                </a:lnTo>
                <a:lnTo>
                  <a:pt x="58030" y="89640"/>
                </a:lnTo>
                <a:lnTo>
                  <a:pt x="58040" y="89640"/>
                </a:lnTo>
                <a:lnTo>
                  <a:pt x="58040" y="89600"/>
                </a:lnTo>
                <a:lnTo>
                  <a:pt x="58050" y="89600"/>
                </a:lnTo>
                <a:lnTo>
                  <a:pt x="58050" y="89570"/>
                </a:lnTo>
                <a:lnTo>
                  <a:pt x="58070" y="89570"/>
                </a:lnTo>
                <a:lnTo>
                  <a:pt x="58070" y="89520"/>
                </a:lnTo>
                <a:lnTo>
                  <a:pt x="58080" y="89520"/>
                </a:lnTo>
                <a:lnTo>
                  <a:pt x="58080" y="89480"/>
                </a:lnTo>
                <a:lnTo>
                  <a:pt x="58100" y="89480"/>
                </a:lnTo>
                <a:lnTo>
                  <a:pt x="58100" y="89420"/>
                </a:lnTo>
                <a:lnTo>
                  <a:pt x="58110" y="89420"/>
                </a:lnTo>
                <a:lnTo>
                  <a:pt x="58110" y="89360"/>
                </a:lnTo>
                <a:lnTo>
                  <a:pt x="58120" y="89360"/>
                </a:lnTo>
                <a:lnTo>
                  <a:pt x="58120" y="89280"/>
                </a:lnTo>
                <a:lnTo>
                  <a:pt x="58140" y="89280"/>
                </a:lnTo>
                <a:lnTo>
                  <a:pt x="58140" y="89220"/>
                </a:lnTo>
                <a:lnTo>
                  <a:pt x="58150" y="89220"/>
                </a:lnTo>
                <a:lnTo>
                  <a:pt x="58150" y="89100"/>
                </a:lnTo>
                <a:lnTo>
                  <a:pt x="58110" y="89100"/>
                </a:lnTo>
                <a:lnTo>
                  <a:pt x="58110" y="89080"/>
                </a:lnTo>
                <a:lnTo>
                  <a:pt x="58100" y="89080"/>
                </a:lnTo>
                <a:lnTo>
                  <a:pt x="58100" y="89070"/>
                </a:lnTo>
                <a:lnTo>
                  <a:pt x="58080" y="89070"/>
                </a:lnTo>
                <a:lnTo>
                  <a:pt x="58080" y="89040"/>
                </a:lnTo>
                <a:lnTo>
                  <a:pt x="58070" y="89040"/>
                </a:lnTo>
                <a:lnTo>
                  <a:pt x="58070" y="88980"/>
                </a:lnTo>
                <a:lnTo>
                  <a:pt x="58050" y="88980"/>
                </a:lnTo>
                <a:lnTo>
                  <a:pt x="58050" y="88960"/>
                </a:lnTo>
                <a:lnTo>
                  <a:pt x="58030" y="88960"/>
                </a:lnTo>
                <a:lnTo>
                  <a:pt x="58030" y="88980"/>
                </a:lnTo>
                <a:lnTo>
                  <a:pt x="58000" y="88980"/>
                </a:lnTo>
                <a:lnTo>
                  <a:pt x="58000" y="89010"/>
                </a:lnTo>
                <a:lnTo>
                  <a:pt x="57970" y="89010"/>
                </a:lnTo>
                <a:lnTo>
                  <a:pt x="57970" y="89020"/>
                </a:lnTo>
                <a:lnTo>
                  <a:pt x="57960" y="89020"/>
                </a:lnTo>
                <a:lnTo>
                  <a:pt x="57960" y="89040"/>
                </a:lnTo>
                <a:lnTo>
                  <a:pt x="57940" y="89040"/>
                </a:lnTo>
                <a:lnTo>
                  <a:pt x="57940" y="89050"/>
                </a:lnTo>
                <a:lnTo>
                  <a:pt x="57930" y="89050"/>
                </a:lnTo>
                <a:lnTo>
                  <a:pt x="57930" y="89070"/>
                </a:lnTo>
                <a:lnTo>
                  <a:pt x="57920" y="89070"/>
                </a:lnTo>
                <a:lnTo>
                  <a:pt x="57920" y="89080"/>
                </a:lnTo>
                <a:lnTo>
                  <a:pt x="57900" y="89080"/>
                </a:lnTo>
                <a:lnTo>
                  <a:pt x="57900" y="89140"/>
                </a:lnTo>
                <a:lnTo>
                  <a:pt x="57890" y="89140"/>
                </a:lnTo>
                <a:lnTo>
                  <a:pt x="57890" y="89160"/>
                </a:lnTo>
                <a:lnTo>
                  <a:pt x="57900" y="89160"/>
                </a:lnTo>
                <a:lnTo>
                  <a:pt x="57900" y="89190"/>
                </a:lnTo>
                <a:lnTo>
                  <a:pt x="57920" y="89190"/>
                </a:lnTo>
                <a:lnTo>
                  <a:pt x="57920" y="89240"/>
                </a:lnTo>
                <a:lnTo>
                  <a:pt x="57930" y="89240"/>
                </a:lnTo>
                <a:lnTo>
                  <a:pt x="57930" y="89250"/>
                </a:lnTo>
                <a:lnTo>
                  <a:pt x="57920" y="89250"/>
                </a:lnTo>
                <a:lnTo>
                  <a:pt x="57920" y="89270"/>
                </a:lnTo>
                <a:lnTo>
                  <a:pt x="57930" y="89270"/>
                </a:lnTo>
                <a:lnTo>
                  <a:pt x="57930" y="89330"/>
                </a:lnTo>
                <a:lnTo>
                  <a:pt x="57920" y="89330"/>
                </a:lnTo>
                <a:lnTo>
                  <a:pt x="57920" y="89340"/>
                </a:lnTo>
                <a:lnTo>
                  <a:pt x="57930" y="89340"/>
                </a:lnTo>
                <a:lnTo>
                  <a:pt x="57930" y="89370"/>
                </a:lnTo>
                <a:lnTo>
                  <a:pt x="57900" y="89370"/>
                </a:lnTo>
                <a:lnTo>
                  <a:pt x="57900" y="89360"/>
                </a:lnTo>
                <a:lnTo>
                  <a:pt x="57880" y="89360"/>
                </a:lnTo>
                <a:lnTo>
                  <a:pt x="57880" y="89310"/>
                </a:lnTo>
                <a:lnTo>
                  <a:pt x="57830" y="89310"/>
                </a:lnTo>
                <a:lnTo>
                  <a:pt x="57830" y="89330"/>
                </a:lnTo>
                <a:lnTo>
                  <a:pt x="57820" y="89330"/>
                </a:lnTo>
                <a:lnTo>
                  <a:pt x="57820" y="89390"/>
                </a:lnTo>
                <a:lnTo>
                  <a:pt x="57830" y="89390"/>
                </a:lnTo>
                <a:lnTo>
                  <a:pt x="57830" y="89400"/>
                </a:lnTo>
                <a:lnTo>
                  <a:pt x="57850" y="89400"/>
                </a:lnTo>
                <a:lnTo>
                  <a:pt x="57850" y="89420"/>
                </a:lnTo>
                <a:lnTo>
                  <a:pt x="57830" y="89420"/>
                </a:lnTo>
                <a:lnTo>
                  <a:pt x="57830" y="89430"/>
                </a:lnTo>
                <a:lnTo>
                  <a:pt x="57850" y="89430"/>
                </a:lnTo>
                <a:lnTo>
                  <a:pt x="57850" y="89480"/>
                </a:lnTo>
                <a:lnTo>
                  <a:pt x="57860" y="89480"/>
                </a:lnTo>
                <a:lnTo>
                  <a:pt x="57860" y="89490"/>
                </a:lnTo>
                <a:lnTo>
                  <a:pt x="57850" y="89490"/>
                </a:lnTo>
                <a:lnTo>
                  <a:pt x="57850" y="89520"/>
                </a:lnTo>
                <a:lnTo>
                  <a:pt x="57860" y="89520"/>
                </a:lnTo>
                <a:lnTo>
                  <a:pt x="57860" y="89580"/>
                </a:lnTo>
                <a:lnTo>
                  <a:pt x="57850" y="89580"/>
                </a:lnTo>
                <a:lnTo>
                  <a:pt x="57850" y="89610"/>
                </a:lnTo>
                <a:lnTo>
                  <a:pt x="57860" y="89610"/>
                </a:lnTo>
                <a:lnTo>
                  <a:pt x="57860" y="89640"/>
                </a:lnTo>
                <a:lnTo>
                  <a:pt x="57880" y="89640"/>
                </a:lnTo>
                <a:lnTo>
                  <a:pt x="57880" y="89660"/>
                </a:lnTo>
                <a:lnTo>
                  <a:pt x="57890" y="89660"/>
                </a:lnTo>
                <a:lnTo>
                  <a:pt x="57890" y="89670"/>
                </a:lnTo>
                <a:lnTo>
                  <a:pt x="57880" y="89670"/>
                </a:lnTo>
                <a:lnTo>
                  <a:pt x="57880" y="89750"/>
                </a:lnTo>
                <a:lnTo>
                  <a:pt x="57860" y="89750"/>
                </a:lnTo>
                <a:lnTo>
                  <a:pt x="57860" y="89810"/>
                </a:lnTo>
                <a:lnTo>
                  <a:pt x="57830" y="89810"/>
                </a:lnTo>
                <a:lnTo>
                  <a:pt x="57830" y="89790"/>
                </a:lnTo>
                <a:lnTo>
                  <a:pt x="57810" y="89790"/>
                </a:lnTo>
                <a:lnTo>
                  <a:pt x="57810" y="89810"/>
                </a:lnTo>
                <a:lnTo>
                  <a:pt x="57780" y="89810"/>
                </a:lnTo>
                <a:lnTo>
                  <a:pt x="57780" y="89780"/>
                </a:lnTo>
                <a:lnTo>
                  <a:pt x="57770" y="89780"/>
                </a:lnTo>
                <a:lnTo>
                  <a:pt x="57770" y="89730"/>
                </a:lnTo>
                <a:lnTo>
                  <a:pt x="57740" y="89730"/>
                </a:lnTo>
                <a:lnTo>
                  <a:pt x="57740" y="89700"/>
                </a:lnTo>
                <a:lnTo>
                  <a:pt x="57720" y="89700"/>
                </a:lnTo>
                <a:lnTo>
                  <a:pt x="57720" y="89670"/>
                </a:lnTo>
                <a:lnTo>
                  <a:pt x="57710" y="89670"/>
                </a:lnTo>
                <a:lnTo>
                  <a:pt x="57710" y="89660"/>
                </a:lnTo>
                <a:lnTo>
                  <a:pt x="57720" y="89660"/>
                </a:lnTo>
                <a:lnTo>
                  <a:pt x="57720" y="89640"/>
                </a:lnTo>
                <a:lnTo>
                  <a:pt x="57700" y="89640"/>
                </a:lnTo>
                <a:lnTo>
                  <a:pt x="57700" y="89660"/>
                </a:lnTo>
                <a:lnTo>
                  <a:pt x="57680" y="89660"/>
                </a:lnTo>
                <a:lnTo>
                  <a:pt x="57680" y="89670"/>
                </a:lnTo>
                <a:lnTo>
                  <a:pt x="57700" y="89670"/>
                </a:lnTo>
                <a:lnTo>
                  <a:pt x="57700" y="89700"/>
                </a:lnTo>
                <a:lnTo>
                  <a:pt x="57710" y="89700"/>
                </a:lnTo>
                <a:lnTo>
                  <a:pt x="57710" y="89880"/>
                </a:lnTo>
                <a:lnTo>
                  <a:pt x="57720" y="89880"/>
                </a:lnTo>
                <a:lnTo>
                  <a:pt x="57720" y="89910"/>
                </a:lnTo>
                <a:lnTo>
                  <a:pt x="57750" y="89910"/>
                </a:lnTo>
                <a:lnTo>
                  <a:pt x="57750" y="89930"/>
                </a:lnTo>
                <a:lnTo>
                  <a:pt x="57770" y="89930"/>
                </a:lnTo>
                <a:lnTo>
                  <a:pt x="57770" y="89950"/>
                </a:lnTo>
                <a:lnTo>
                  <a:pt x="57780" y="89950"/>
                </a:lnTo>
                <a:lnTo>
                  <a:pt x="57780" y="89960"/>
                </a:lnTo>
                <a:lnTo>
                  <a:pt x="57790" y="89960"/>
                </a:lnTo>
                <a:lnTo>
                  <a:pt x="57790" y="90040"/>
                </a:lnTo>
                <a:lnTo>
                  <a:pt x="57810" y="90040"/>
                </a:lnTo>
                <a:lnTo>
                  <a:pt x="57810" y="90070"/>
                </a:lnTo>
                <a:lnTo>
                  <a:pt x="57790" y="90070"/>
                </a:lnTo>
                <a:lnTo>
                  <a:pt x="57790" y="90100"/>
                </a:lnTo>
                <a:lnTo>
                  <a:pt x="57770" y="90100"/>
                </a:lnTo>
                <a:lnTo>
                  <a:pt x="57770" y="90170"/>
                </a:lnTo>
                <a:lnTo>
                  <a:pt x="57750" y="90170"/>
                </a:lnTo>
                <a:lnTo>
                  <a:pt x="57750" y="90220"/>
                </a:lnTo>
                <a:lnTo>
                  <a:pt x="57740" y="90220"/>
                </a:lnTo>
                <a:lnTo>
                  <a:pt x="57740" y="90230"/>
                </a:lnTo>
                <a:lnTo>
                  <a:pt x="57720" y="90230"/>
                </a:lnTo>
                <a:lnTo>
                  <a:pt x="57720" y="90250"/>
                </a:lnTo>
                <a:lnTo>
                  <a:pt x="57710" y="90250"/>
                </a:lnTo>
                <a:lnTo>
                  <a:pt x="57710" y="90260"/>
                </a:lnTo>
                <a:lnTo>
                  <a:pt x="57700" y="90260"/>
                </a:lnTo>
                <a:lnTo>
                  <a:pt x="57700" y="90280"/>
                </a:lnTo>
                <a:lnTo>
                  <a:pt x="57670" y="90280"/>
                </a:lnTo>
                <a:lnTo>
                  <a:pt x="57670" y="90290"/>
                </a:lnTo>
                <a:lnTo>
                  <a:pt x="57660" y="90290"/>
                </a:lnTo>
                <a:lnTo>
                  <a:pt x="57660" y="90310"/>
                </a:lnTo>
                <a:lnTo>
                  <a:pt x="57630" y="90310"/>
                </a:lnTo>
                <a:lnTo>
                  <a:pt x="57630" y="90320"/>
                </a:lnTo>
                <a:lnTo>
                  <a:pt x="57570" y="90320"/>
                </a:lnTo>
                <a:lnTo>
                  <a:pt x="57570" y="90340"/>
                </a:lnTo>
                <a:lnTo>
                  <a:pt x="57550" y="90340"/>
                </a:lnTo>
                <a:lnTo>
                  <a:pt x="57550" y="90350"/>
                </a:lnTo>
                <a:lnTo>
                  <a:pt x="57530" y="90350"/>
                </a:lnTo>
                <a:lnTo>
                  <a:pt x="57530" y="90370"/>
                </a:lnTo>
                <a:lnTo>
                  <a:pt x="57510" y="90370"/>
                </a:lnTo>
                <a:lnTo>
                  <a:pt x="57510" y="90380"/>
                </a:lnTo>
                <a:lnTo>
                  <a:pt x="57480" y="90380"/>
                </a:lnTo>
                <a:lnTo>
                  <a:pt x="57480" y="90400"/>
                </a:lnTo>
                <a:lnTo>
                  <a:pt x="57460" y="90400"/>
                </a:lnTo>
                <a:lnTo>
                  <a:pt x="57460" y="90410"/>
                </a:lnTo>
                <a:lnTo>
                  <a:pt x="57440" y="90410"/>
                </a:lnTo>
                <a:lnTo>
                  <a:pt x="57440" y="90430"/>
                </a:lnTo>
                <a:lnTo>
                  <a:pt x="57410" y="90430"/>
                </a:lnTo>
                <a:lnTo>
                  <a:pt x="57410" y="90410"/>
                </a:lnTo>
                <a:lnTo>
                  <a:pt x="57400" y="90410"/>
                </a:lnTo>
                <a:lnTo>
                  <a:pt x="57400" y="90350"/>
                </a:lnTo>
                <a:lnTo>
                  <a:pt x="57380" y="90350"/>
                </a:lnTo>
                <a:lnTo>
                  <a:pt x="57380" y="90340"/>
                </a:lnTo>
                <a:lnTo>
                  <a:pt x="57400" y="90340"/>
                </a:lnTo>
                <a:lnTo>
                  <a:pt x="57400" y="90310"/>
                </a:lnTo>
                <a:lnTo>
                  <a:pt x="57380" y="90310"/>
                </a:lnTo>
                <a:lnTo>
                  <a:pt x="57380" y="90250"/>
                </a:lnTo>
                <a:lnTo>
                  <a:pt x="57400" y="90250"/>
                </a:lnTo>
                <a:lnTo>
                  <a:pt x="57400" y="90230"/>
                </a:lnTo>
                <a:lnTo>
                  <a:pt x="57380" y="90230"/>
                </a:lnTo>
                <a:lnTo>
                  <a:pt x="57380" y="90190"/>
                </a:lnTo>
                <a:lnTo>
                  <a:pt x="57400" y="90190"/>
                </a:lnTo>
                <a:lnTo>
                  <a:pt x="57400" y="90160"/>
                </a:lnTo>
                <a:lnTo>
                  <a:pt x="57380" y="90160"/>
                </a:lnTo>
                <a:lnTo>
                  <a:pt x="57380" y="90140"/>
                </a:lnTo>
                <a:lnTo>
                  <a:pt x="57400" y="90140"/>
                </a:lnTo>
                <a:lnTo>
                  <a:pt x="57400" y="90070"/>
                </a:lnTo>
                <a:lnTo>
                  <a:pt x="57410" y="90070"/>
                </a:lnTo>
                <a:lnTo>
                  <a:pt x="57410" y="90050"/>
                </a:lnTo>
                <a:lnTo>
                  <a:pt x="57400" y="90050"/>
                </a:lnTo>
                <a:lnTo>
                  <a:pt x="57400" y="89990"/>
                </a:lnTo>
                <a:lnTo>
                  <a:pt x="57420" y="89990"/>
                </a:lnTo>
                <a:lnTo>
                  <a:pt x="57420" y="89900"/>
                </a:lnTo>
                <a:lnTo>
                  <a:pt x="57440" y="89900"/>
                </a:lnTo>
                <a:lnTo>
                  <a:pt x="57440" y="89880"/>
                </a:lnTo>
                <a:lnTo>
                  <a:pt x="57450" y="89880"/>
                </a:lnTo>
                <a:lnTo>
                  <a:pt x="57450" y="89810"/>
                </a:lnTo>
                <a:lnTo>
                  <a:pt x="57480" y="89810"/>
                </a:lnTo>
                <a:lnTo>
                  <a:pt x="57480" y="89730"/>
                </a:lnTo>
                <a:lnTo>
                  <a:pt x="57510" y="89730"/>
                </a:lnTo>
                <a:lnTo>
                  <a:pt x="57510" y="89660"/>
                </a:lnTo>
                <a:lnTo>
                  <a:pt x="57520" y="89660"/>
                </a:lnTo>
                <a:lnTo>
                  <a:pt x="57520" y="89640"/>
                </a:lnTo>
                <a:lnTo>
                  <a:pt x="57530" y="89640"/>
                </a:lnTo>
                <a:lnTo>
                  <a:pt x="57530" y="89600"/>
                </a:lnTo>
                <a:lnTo>
                  <a:pt x="57520" y="89600"/>
                </a:lnTo>
                <a:lnTo>
                  <a:pt x="57520" y="89550"/>
                </a:lnTo>
                <a:lnTo>
                  <a:pt x="57530" y="89550"/>
                </a:lnTo>
                <a:lnTo>
                  <a:pt x="57530" y="89510"/>
                </a:lnTo>
                <a:lnTo>
                  <a:pt x="57520" y="89510"/>
                </a:lnTo>
                <a:lnTo>
                  <a:pt x="57520" y="89460"/>
                </a:lnTo>
                <a:lnTo>
                  <a:pt x="57530" y="89460"/>
                </a:lnTo>
                <a:lnTo>
                  <a:pt x="57530" y="89430"/>
                </a:lnTo>
                <a:lnTo>
                  <a:pt x="57520" y="89430"/>
                </a:lnTo>
                <a:lnTo>
                  <a:pt x="57520" y="89390"/>
                </a:lnTo>
                <a:lnTo>
                  <a:pt x="57530" y="89390"/>
                </a:lnTo>
                <a:lnTo>
                  <a:pt x="57530" y="89300"/>
                </a:lnTo>
                <a:lnTo>
                  <a:pt x="57550" y="89300"/>
                </a:lnTo>
                <a:lnTo>
                  <a:pt x="57550" y="89250"/>
                </a:lnTo>
                <a:lnTo>
                  <a:pt x="57560" y="89250"/>
                </a:lnTo>
                <a:lnTo>
                  <a:pt x="57560" y="89220"/>
                </a:lnTo>
                <a:lnTo>
                  <a:pt x="57570" y="89220"/>
                </a:lnTo>
                <a:lnTo>
                  <a:pt x="57570" y="89200"/>
                </a:lnTo>
                <a:lnTo>
                  <a:pt x="57560" y="89200"/>
                </a:lnTo>
                <a:lnTo>
                  <a:pt x="57560" y="89190"/>
                </a:lnTo>
                <a:lnTo>
                  <a:pt x="57550" y="89190"/>
                </a:lnTo>
                <a:lnTo>
                  <a:pt x="57550" y="89140"/>
                </a:lnTo>
                <a:lnTo>
                  <a:pt x="57530" y="89140"/>
                </a:lnTo>
                <a:lnTo>
                  <a:pt x="57530" y="89110"/>
                </a:lnTo>
                <a:lnTo>
                  <a:pt x="57550" y="89110"/>
                </a:lnTo>
                <a:lnTo>
                  <a:pt x="57550" y="89040"/>
                </a:lnTo>
                <a:lnTo>
                  <a:pt x="57560" y="89040"/>
                </a:lnTo>
                <a:lnTo>
                  <a:pt x="57560" y="88980"/>
                </a:lnTo>
                <a:lnTo>
                  <a:pt x="57570" y="88980"/>
                </a:lnTo>
                <a:lnTo>
                  <a:pt x="57570" y="88950"/>
                </a:lnTo>
                <a:lnTo>
                  <a:pt x="57590" y="88950"/>
                </a:lnTo>
                <a:lnTo>
                  <a:pt x="57590" y="88930"/>
                </a:lnTo>
                <a:lnTo>
                  <a:pt x="57570" y="88930"/>
                </a:lnTo>
                <a:lnTo>
                  <a:pt x="57570" y="88920"/>
                </a:lnTo>
                <a:lnTo>
                  <a:pt x="57560" y="88920"/>
                </a:lnTo>
                <a:lnTo>
                  <a:pt x="57560" y="88900"/>
                </a:lnTo>
                <a:lnTo>
                  <a:pt x="57550" y="88900"/>
                </a:lnTo>
                <a:lnTo>
                  <a:pt x="57550" y="88890"/>
                </a:lnTo>
                <a:lnTo>
                  <a:pt x="57530" y="88890"/>
                </a:lnTo>
                <a:lnTo>
                  <a:pt x="57530" y="88870"/>
                </a:lnTo>
                <a:lnTo>
                  <a:pt x="57490" y="88870"/>
                </a:lnTo>
                <a:lnTo>
                  <a:pt x="57490" y="88840"/>
                </a:lnTo>
                <a:lnTo>
                  <a:pt x="57550" y="88840"/>
                </a:lnTo>
                <a:lnTo>
                  <a:pt x="57550" y="88830"/>
                </a:lnTo>
                <a:lnTo>
                  <a:pt x="57560" y="88830"/>
                </a:lnTo>
                <a:lnTo>
                  <a:pt x="57560" y="88780"/>
                </a:lnTo>
                <a:lnTo>
                  <a:pt x="57550" y="88780"/>
                </a:lnTo>
                <a:lnTo>
                  <a:pt x="57550" y="88770"/>
                </a:lnTo>
                <a:lnTo>
                  <a:pt x="57560" y="88770"/>
                </a:lnTo>
                <a:lnTo>
                  <a:pt x="57560" y="88750"/>
                </a:lnTo>
                <a:lnTo>
                  <a:pt x="57550" y="88750"/>
                </a:lnTo>
                <a:lnTo>
                  <a:pt x="57550" y="88720"/>
                </a:lnTo>
                <a:lnTo>
                  <a:pt x="57530" y="88720"/>
                </a:lnTo>
                <a:lnTo>
                  <a:pt x="57530" y="88710"/>
                </a:lnTo>
                <a:lnTo>
                  <a:pt x="57510" y="88710"/>
                </a:lnTo>
                <a:lnTo>
                  <a:pt x="57510" y="88690"/>
                </a:lnTo>
                <a:lnTo>
                  <a:pt x="57480" y="88690"/>
                </a:lnTo>
                <a:lnTo>
                  <a:pt x="57480" y="88680"/>
                </a:lnTo>
                <a:lnTo>
                  <a:pt x="57490" y="88680"/>
                </a:lnTo>
                <a:lnTo>
                  <a:pt x="57490" y="88590"/>
                </a:lnTo>
                <a:lnTo>
                  <a:pt x="57510" y="88590"/>
                </a:lnTo>
                <a:lnTo>
                  <a:pt x="57510" y="88570"/>
                </a:lnTo>
                <a:lnTo>
                  <a:pt x="57490" y="88570"/>
                </a:lnTo>
                <a:lnTo>
                  <a:pt x="57490" y="88560"/>
                </a:lnTo>
                <a:lnTo>
                  <a:pt x="57480" y="88560"/>
                </a:lnTo>
                <a:lnTo>
                  <a:pt x="57480" y="88540"/>
                </a:lnTo>
                <a:lnTo>
                  <a:pt x="57460" y="88540"/>
                </a:lnTo>
                <a:lnTo>
                  <a:pt x="57460" y="88530"/>
                </a:lnTo>
                <a:lnTo>
                  <a:pt x="57510" y="88530"/>
                </a:lnTo>
                <a:lnTo>
                  <a:pt x="57510" y="88510"/>
                </a:lnTo>
                <a:lnTo>
                  <a:pt x="57520" y="88510"/>
                </a:lnTo>
                <a:lnTo>
                  <a:pt x="57520" y="88490"/>
                </a:lnTo>
                <a:lnTo>
                  <a:pt x="57530" y="88490"/>
                </a:lnTo>
                <a:lnTo>
                  <a:pt x="57530" y="88480"/>
                </a:lnTo>
                <a:lnTo>
                  <a:pt x="57550" y="88480"/>
                </a:lnTo>
                <a:lnTo>
                  <a:pt x="57550" y="88460"/>
                </a:lnTo>
                <a:lnTo>
                  <a:pt x="57570" y="88460"/>
                </a:lnTo>
                <a:lnTo>
                  <a:pt x="57570" y="88450"/>
                </a:lnTo>
                <a:lnTo>
                  <a:pt x="57620" y="88450"/>
                </a:lnTo>
                <a:lnTo>
                  <a:pt x="57620" y="88430"/>
                </a:lnTo>
                <a:lnTo>
                  <a:pt x="57640" y="88430"/>
                </a:lnTo>
                <a:lnTo>
                  <a:pt x="57640" y="88400"/>
                </a:lnTo>
                <a:lnTo>
                  <a:pt x="57660" y="88400"/>
                </a:lnTo>
                <a:lnTo>
                  <a:pt x="57660" y="88340"/>
                </a:lnTo>
                <a:lnTo>
                  <a:pt x="57670" y="88340"/>
                </a:lnTo>
                <a:lnTo>
                  <a:pt x="57670" y="88210"/>
                </a:lnTo>
                <a:lnTo>
                  <a:pt x="57660" y="88210"/>
                </a:lnTo>
                <a:lnTo>
                  <a:pt x="57660" y="88180"/>
                </a:lnTo>
                <a:lnTo>
                  <a:pt x="57570" y="88180"/>
                </a:lnTo>
                <a:lnTo>
                  <a:pt x="57570" y="88160"/>
                </a:lnTo>
                <a:lnTo>
                  <a:pt x="57520" y="88160"/>
                </a:lnTo>
                <a:lnTo>
                  <a:pt x="57520" y="88180"/>
                </a:lnTo>
                <a:lnTo>
                  <a:pt x="57510" y="88180"/>
                </a:lnTo>
                <a:lnTo>
                  <a:pt x="57510" y="88240"/>
                </a:lnTo>
                <a:lnTo>
                  <a:pt x="57490" y="88240"/>
                </a:lnTo>
                <a:lnTo>
                  <a:pt x="57490" y="88330"/>
                </a:lnTo>
                <a:lnTo>
                  <a:pt x="57480" y="88330"/>
                </a:lnTo>
                <a:lnTo>
                  <a:pt x="57480" y="88340"/>
                </a:lnTo>
                <a:lnTo>
                  <a:pt x="57460" y="88340"/>
                </a:lnTo>
                <a:lnTo>
                  <a:pt x="57460" y="88370"/>
                </a:lnTo>
                <a:lnTo>
                  <a:pt x="57420" y="88370"/>
                </a:lnTo>
                <a:lnTo>
                  <a:pt x="57420" y="88360"/>
                </a:lnTo>
                <a:lnTo>
                  <a:pt x="57370" y="88360"/>
                </a:lnTo>
                <a:lnTo>
                  <a:pt x="57370" y="88390"/>
                </a:lnTo>
                <a:lnTo>
                  <a:pt x="57350" y="88390"/>
                </a:lnTo>
                <a:lnTo>
                  <a:pt x="57350" y="88450"/>
                </a:lnTo>
                <a:lnTo>
                  <a:pt x="57340" y="88450"/>
                </a:lnTo>
                <a:lnTo>
                  <a:pt x="57340" y="88480"/>
                </a:lnTo>
                <a:lnTo>
                  <a:pt x="57330" y="88480"/>
                </a:lnTo>
                <a:lnTo>
                  <a:pt x="57330" y="88490"/>
                </a:lnTo>
                <a:lnTo>
                  <a:pt x="57310" y="88490"/>
                </a:lnTo>
                <a:lnTo>
                  <a:pt x="57310" y="88510"/>
                </a:lnTo>
                <a:lnTo>
                  <a:pt x="57290" y="88510"/>
                </a:lnTo>
                <a:lnTo>
                  <a:pt x="57290" y="88530"/>
                </a:lnTo>
                <a:lnTo>
                  <a:pt x="57270" y="88530"/>
                </a:lnTo>
                <a:lnTo>
                  <a:pt x="57270" y="88540"/>
                </a:lnTo>
                <a:lnTo>
                  <a:pt x="57260" y="88540"/>
                </a:lnTo>
                <a:lnTo>
                  <a:pt x="57260" y="88590"/>
                </a:lnTo>
                <a:lnTo>
                  <a:pt x="57240" y="88590"/>
                </a:lnTo>
                <a:lnTo>
                  <a:pt x="57240" y="88660"/>
                </a:lnTo>
                <a:lnTo>
                  <a:pt x="57230" y="88660"/>
                </a:lnTo>
                <a:lnTo>
                  <a:pt x="57230" y="88710"/>
                </a:lnTo>
                <a:lnTo>
                  <a:pt x="57220" y="88710"/>
                </a:lnTo>
                <a:lnTo>
                  <a:pt x="57220" y="88750"/>
                </a:lnTo>
                <a:lnTo>
                  <a:pt x="57200" y="88750"/>
                </a:lnTo>
                <a:lnTo>
                  <a:pt x="57200" y="88840"/>
                </a:lnTo>
                <a:lnTo>
                  <a:pt x="57190" y="88840"/>
                </a:lnTo>
                <a:lnTo>
                  <a:pt x="57190" y="88920"/>
                </a:lnTo>
                <a:lnTo>
                  <a:pt x="57180" y="88920"/>
                </a:lnTo>
                <a:lnTo>
                  <a:pt x="57180" y="88930"/>
                </a:lnTo>
                <a:lnTo>
                  <a:pt x="57160" y="88930"/>
                </a:lnTo>
                <a:lnTo>
                  <a:pt x="57160" y="88960"/>
                </a:lnTo>
                <a:lnTo>
                  <a:pt x="57150" y="88960"/>
                </a:lnTo>
                <a:lnTo>
                  <a:pt x="57150" y="88990"/>
                </a:lnTo>
                <a:lnTo>
                  <a:pt x="57130" y="88990"/>
                </a:lnTo>
                <a:lnTo>
                  <a:pt x="57130" y="89040"/>
                </a:lnTo>
                <a:lnTo>
                  <a:pt x="57080" y="89040"/>
                </a:lnTo>
                <a:lnTo>
                  <a:pt x="57080" y="89140"/>
                </a:lnTo>
                <a:lnTo>
                  <a:pt x="57050" y="89140"/>
                </a:lnTo>
                <a:lnTo>
                  <a:pt x="57050" y="89130"/>
                </a:lnTo>
                <a:lnTo>
                  <a:pt x="57040" y="89130"/>
                </a:lnTo>
                <a:lnTo>
                  <a:pt x="57040" y="89110"/>
                </a:lnTo>
                <a:lnTo>
                  <a:pt x="57020" y="89110"/>
                </a:lnTo>
                <a:lnTo>
                  <a:pt x="57020" y="89100"/>
                </a:lnTo>
                <a:lnTo>
                  <a:pt x="57010" y="89100"/>
                </a:lnTo>
                <a:lnTo>
                  <a:pt x="57010" y="89080"/>
                </a:lnTo>
                <a:lnTo>
                  <a:pt x="56980" y="89080"/>
                </a:lnTo>
                <a:lnTo>
                  <a:pt x="56980" y="89110"/>
                </a:lnTo>
                <a:lnTo>
                  <a:pt x="56970" y="89110"/>
                </a:lnTo>
                <a:lnTo>
                  <a:pt x="56970" y="89140"/>
                </a:lnTo>
                <a:lnTo>
                  <a:pt x="56980" y="89140"/>
                </a:lnTo>
                <a:lnTo>
                  <a:pt x="56980" y="89160"/>
                </a:lnTo>
                <a:lnTo>
                  <a:pt x="57010" y="89160"/>
                </a:lnTo>
                <a:lnTo>
                  <a:pt x="57010" y="89170"/>
                </a:lnTo>
                <a:lnTo>
                  <a:pt x="57020" y="89170"/>
                </a:lnTo>
                <a:lnTo>
                  <a:pt x="57020" y="89190"/>
                </a:lnTo>
                <a:lnTo>
                  <a:pt x="57040" y="89190"/>
                </a:lnTo>
                <a:lnTo>
                  <a:pt x="57040" y="89200"/>
                </a:lnTo>
                <a:lnTo>
                  <a:pt x="57050" y="89200"/>
                </a:lnTo>
                <a:lnTo>
                  <a:pt x="57050" y="89220"/>
                </a:lnTo>
                <a:lnTo>
                  <a:pt x="57070" y="89220"/>
                </a:lnTo>
                <a:lnTo>
                  <a:pt x="57070" y="89240"/>
                </a:lnTo>
                <a:lnTo>
                  <a:pt x="57080" y="89240"/>
                </a:lnTo>
                <a:lnTo>
                  <a:pt x="57080" y="89250"/>
                </a:lnTo>
                <a:lnTo>
                  <a:pt x="57130" y="89250"/>
                </a:lnTo>
                <a:lnTo>
                  <a:pt x="57130" y="89240"/>
                </a:lnTo>
                <a:lnTo>
                  <a:pt x="57200" y="89240"/>
                </a:lnTo>
                <a:lnTo>
                  <a:pt x="57200" y="89250"/>
                </a:lnTo>
                <a:lnTo>
                  <a:pt x="57220" y="89250"/>
                </a:lnTo>
                <a:lnTo>
                  <a:pt x="57220" y="89280"/>
                </a:lnTo>
                <a:lnTo>
                  <a:pt x="57230" y="89280"/>
                </a:lnTo>
                <a:lnTo>
                  <a:pt x="57230" y="89300"/>
                </a:lnTo>
                <a:lnTo>
                  <a:pt x="57240" y="89300"/>
                </a:lnTo>
                <a:lnTo>
                  <a:pt x="57240" y="89330"/>
                </a:lnTo>
                <a:lnTo>
                  <a:pt x="57260" y="89330"/>
                </a:lnTo>
                <a:lnTo>
                  <a:pt x="57260" y="89360"/>
                </a:lnTo>
                <a:lnTo>
                  <a:pt x="57270" y="89360"/>
                </a:lnTo>
                <a:lnTo>
                  <a:pt x="57270" y="89390"/>
                </a:lnTo>
                <a:lnTo>
                  <a:pt x="57260" y="89390"/>
                </a:lnTo>
                <a:lnTo>
                  <a:pt x="57260" y="89420"/>
                </a:lnTo>
                <a:lnTo>
                  <a:pt x="57290" y="89420"/>
                </a:lnTo>
                <a:lnTo>
                  <a:pt x="57290" y="89430"/>
                </a:lnTo>
                <a:lnTo>
                  <a:pt x="57330" y="89430"/>
                </a:lnTo>
                <a:lnTo>
                  <a:pt x="57330" y="89450"/>
                </a:lnTo>
                <a:lnTo>
                  <a:pt x="57350" y="89450"/>
                </a:lnTo>
                <a:lnTo>
                  <a:pt x="57350" y="89460"/>
                </a:lnTo>
                <a:lnTo>
                  <a:pt x="57380" y="89460"/>
                </a:lnTo>
                <a:lnTo>
                  <a:pt x="57380" y="89490"/>
                </a:lnTo>
                <a:lnTo>
                  <a:pt x="57400" y="89490"/>
                </a:lnTo>
                <a:lnTo>
                  <a:pt x="57400" y="89550"/>
                </a:lnTo>
                <a:lnTo>
                  <a:pt x="57330" y="89550"/>
                </a:lnTo>
                <a:lnTo>
                  <a:pt x="57330" y="89540"/>
                </a:lnTo>
                <a:lnTo>
                  <a:pt x="57290" y="89540"/>
                </a:lnTo>
                <a:lnTo>
                  <a:pt x="57290" y="89520"/>
                </a:lnTo>
                <a:lnTo>
                  <a:pt x="57270" y="89520"/>
                </a:lnTo>
                <a:lnTo>
                  <a:pt x="57270" y="89510"/>
                </a:lnTo>
                <a:lnTo>
                  <a:pt x="57230" y="89510"/>
                </a:lnTo>
                <a:lnTo>
                  <a:pt x="57230" y="89490"/>
                </a:lnTo>
                <a:lnTo>
                  <a:pt x="57200" y="89490"/>
                </a:lnTo>
                <a:lnTo>
                  <a:pt x="57200" y="89540"/>
                </a:lnTo>
                <a:lnTo>
                  <a:pt x="57220" y="89540"/>
                </a:lnTo>
                <a:lnTo>
                  <a:pt x="57220" y="89550"/>
                </a:lnTo>
                <a:lnTo>
                  <a:pt x="57230" y="89550"/>
                </a:lnTo>
                <a:lnTo>
                  <a:pt x="57230" y="89570"/>
                </a:lnTo>
                <a:lnTo>
                  <a:pt x="57270" y="89570"/>
                </a:lnTo>
                <a:lnTo>
                  <a:pt x="57270" y="89580"/>
                </a:lnTo>
                <a:lnTo>
                  <a:pt x="57290" y="89580"/>
                </a:lnTo>
                <a:lnTo>
                  <a:pt x="57290" y="89600"/>
                </a:lnTo>
                <a:lnTo>
                  <a:pt x="57310" y="89600"/>
                </a:lnTo>
                <a:lnTo>
                  <a:pt x="57310" y="89610"/>
                </a:lnTo>
                <a:lnTo>
                  <a:pt x="57330" y="89610"/>
                </a:lnTo>
                <a:lnTo>
                  <a:pt x="57330" y="89640"/>
                </a:lnTo>
                <a:lnTo>
                  <a:pt x="57340" y="89640"/>
                </a:lnTo>
                <a:lnTo>
                  <a:pt x="57340" y="89660"/>
                </a:lnTo>
                <a:lnTo>
                  <a:pt x="57350" y="89660"/>
                </a:lnTo>
                <a:lnTo>
                  <a:pt x="57350" y="89690"/>
                </a:lnTo>
                <a:lnTo>
                  <a:pt x="57340" y="89690"/>
                </a:lnTo>
                <a:lnTo>
                  <a:pt x="57340" y="89700"/>
                </a:lnTo>
                <a:lnTo>
                  <a:pt x="57260" y="89700"/>
                </a:lnTo>
                <a:lnTo>
                  <a:pt x="57260" y="89690"/>
                </a:lnTo>
                <a:lnTo>
                  <a:pt x="57230" y="89690"/>
                </a:lnTo>
                <a:lnTo>
                  <a:pt x="57230" y="89670"/>
                </a:lnTo>
                <a:lnTo>
                  <a:pt x="57220" y="89670"/>
                </a:lnTo>
                <a:lnTo>
                  <a:pt x="57220" y="89660"/>
                </a:lnTo>
                <a:lnTo>
                  <a:pt x="57200" y="89660"/>
                </a:lnTo>
                <a:lnTo>
                  <a:pt x="57200" y="89640"/>
                </a:lnTo>
                <a:lnTo>
                  <a:pt x="57150" y="89640"/>
                </a:lnTo>
                <a:lnTo>
                  <a:pt x="57150" y="89690"/>
                </a:lnTo>
                <a:lnTo>
                  <a:pt x="57160" y="89690"/>
                </a:lnTo>
                <a:lnTo>
                  <a:pt x="57160" y="89700"/>
                </a:lnTo>
                <a:lnTo>
                  <a:pt x="57130" y="89700"/>
                </a:lnTo>
                <a:lnTo>
                  <a:pt x="57130" y="89720"/>
                </a:lnTo>
                <a:lnTo>
                  <a:pt x="57110" y="89720"/>
                </a:lnTo>
                <a:lnTo>
                  <a:pt x="57110" y="89730"/>
                </a:lnTo>
                <a:lnTo>
                  <a:pt x="57040" y="89730"/>
                </a:lnTo>
                <a:lnTo>
                  <a:pt x="57040" y="89720"/>
                </a:lnTo>
                <a:lnTo>
                  <a:pt x="57000" y="89720"/>
                </a:lnTo>
                <a:lnTo>
                  <a:pt x="57000" y="89670"/>
                </a:lnTo>
                <a:lnTo>
                  <a:pt x="57010" y="89670"/>
                </a:lnTo>
                <a:lnTo>
                  <a:pt x="57010" y="89630"/>
                </a:lnTo>
                <a:lnTo>
                  <a:pt x="57000" y="89630"/>
                </a:lnTo>
                <a:lnTo>
                  <a:pt x="57000" y="89600"/>
                </a:lnTo>
                <a:lnTo>
                  <a:pt x="56980" y="89600"/>
                </a:lnTo>
                <a:lnTo>
                  <a:pt x="56980" y="89570"/>
                </a:lnTo>
                <a:lnTo>
                  <a:pt x="56970" y="89570"/>
                </a:lnTo>
                <a:lnTo>
                  <a:pt x="56970" y="89540"/>
                </a:lnTo>
                <a:lnTo>
                  <a:pt x="56960" y="89540"/>
                </a:lnTo>
                <a:lnTo>
                  <a:pt x="56960" y="89520"/>
                </a:lnTo>
                <a:lnTo>
                  <a:pt x="56940" y="89520"/>
                </a:lnTo>
                <a:lnTo>
                  <a:pt x="56940" y="89490"/>
                </a:lnTo>
                <a:lnTo>
                  <a:pt x="56930" y="89490"/>
                </a:lnTo>
                <a:lnTo>
                  <a:pt x="56930" y="89460"/>
                </a:lnTo>
                <a:lnTo>
                  <a:pt x="56910" y="89460"/>
                </a:lnTo>
                <a:lnTo>
                  <a:pt x="56910" y="89450"/>
                </a:lnTo>
                <a:lnTo>
                  <a:pt x="56890" y="89450"/>
                </a:lnTo>
                <a:lnTo>
                  <a:pt x="56890" y="89430"/>
                </a:lnTo>
                <a:lnTo>
                  <a:pt x="56860" y="89430"/>
                </a:lnTo>
                <a:lnTo>
                  <a:pt x="56860" y="89370"/>
                </a:lnTo>
                <a:lnTo>
                  <a:pt x="56850" y="89370"/>
                </a:lnTo>
                <a:lnTo>
                  <a:pt x="56850" y="89340"/>
                </a:lnTo>
                <a:lnTo>
                  <a:pt x="56830" y="89340"/>
                </a:lnTo>
                <a:lnTo>
                  <a:pt x="56830" y="89330"/>
                </a:lnTo>
                <a:lnTo>
                  <a:pt x="56820" y="89330"/>
                </a:lnTo>
                <a:lnTo>
                  <a:pt x="56820" y="89310"/>
                </a:lnTo>
                <a:lnTo>
                  <a:pt x="56800" y="89310"/>
                </a:lnTo>
                <a:lnTo>
                  <a:pt x="56800" y="89280"/>
                </a:lnTo>
                <a:lnTo>
                  <a:pt x="56790" y="89280"/>
                </a:lnTo>
                <a:lnTo>
                  <a:pt x="56790" y="89270"/>
                </a:lnTo>
                <a:lnTo>
                  <a:pt x="56780" y="89270"/>
                </a:lnTo>
                <a:lnTo>
                  <a:pt x="56780" y="89220"/>
                </a:lnTo>
                <a:lnTo>
                  <a:pt x="56760" y="89220"/>
                </a:lnTo>
                <a:lnTo>
                  <a:pt x="56760" y="89170"/>
                </a:lnTo>
                <a:lnTo>
                  <a:pt x="56720" y="89170"/>
                </a:lnTo>
                <a:lnTo>
                  <a:pt x="56720" y="89130"/>
                </a:lnTo>
                <a:lnTo>
                  <a:pt x="56710" y="89130"/>
                </a:lnTo>
                <a:lnTo>
                  <a:pt x="56710" y="89110"/>
                </a:lnTo>
                <a:lnTo>
                  <a:pt x="56690" y="89110"/>
                </a:lnTo>
                <a:lnTo>
                  <a:pt x="56690" y="89080"/>
                </a:lnTo>
                <a:lnTo>
                  <a:pt x="56680" y="89080"/>
                </a:lnTo>
                <a:lnTo>
                  <a:pt x="56680" y="89070"/>
                </a:lnTo>
                <a:lnTo>
                  <a:pt x="56670" y="89070"/>
                </a:lnTo>
                <a:lnTo>
                  <a:pt x="56670" y="89050"/>
                </a:lnTo>
                <a:lnTo>
                  <a:pt x="56640" y="89050"/>
                </a:lnTo>
                <a:lnTo>
                  <a:pt x="56640" y="89040"/>
                </a:lnTo>
                <a:lnTo>
                  <a:pt x="56630" y="89040"/>
                </a:lnTo>
                <a:lnTo>
                  <a:pt x="56630" y="89020"/>
                </a:lnTo>
                <a:lnTo>
                  <a:pt x="56640" y="89020"/>
                </a:lnTo>
                <a:lnTo>
                  <a:pt x="56640" y="89010"/>
                </a:lnTo>
                <a:lnTo>
                  <a:pt x="56650" y="89010"/>
                </a:lnTo>
                <a:lnTo>
                  <a:pt x="56650" y="88990"/>
                </a:lnTo>
                <a:lnTo>
                  <a:pt x="56670" y="88990"/>
                </a:lnTo>
                <a:lnTo>
                  <a:pt x="56670" y="88980"/>
                </a:lnTo>
                <a:lnTo>
                  <a:pt x="56680" y="88980"/>
                </a:lnTo>
                <a:lnTo>
                  <a:pt x="56680" y="88950"/>
                </a:lnTo>
                <a:lnTo>
                  <a:pt x="56690" y="88950"/>
                </a:lnTo>
                <a:lnTo>
                  <a:pt x="56690" y="88930"/>
                </a:lnTo>
                <a:lnTo>
                  <a:pt x="56610" y="88930"/>
                </a:lnTo>
                <a:lnTo>
                  <a:pt x="56610" y="88920"/>
                </a:lnTo>
                <a:lnTo>
                  <a:pt x="56600" y="88920"/>
                </a:lnTo>
                <a:lnTo>
                  <a:pt x="56600" y="88890"/>
                </a:lnTo>
                <a:lnTo>
                  <a:pt x="56580" y="88890"/>
                </a:lnTo>
                <a:lnTo>
                  <a:pt x="56580" y="88860"/>
                </a:lnTo>
                <a:lnTo>
                  <a:pt x="56560" y="88860"/>
                </a:lnTo>
                <a:lnTo>
                  <a:pt x="56560" y="88870"/>
                </a:lnTo>
                <a:lnTo>
                  <a:pt x="56540" y="88870"/>
                </a:lnTo>
                <a:lnTo>
                  <a:pt x="56540" y="88890"/>
                </a:lnTo>
                <a:lnTo>
                  <a:pt x="56500" y="88890"/>
                </a:lnTo>
                <a:lnTo>
                  <a:pt x="56500" y="88900"/>
                </a:lnTo>
                <a:lnTo>
                  <a:pt x="56490" y="88900"/>
                </a:lnTo>
                <a:lnTo>
                  <a:pt x="56490" y="88930"/>
                </a:lnTo>
                <a:lnTo>
                  <a:pt x="56450" y="88930"/>
                </a:lnTo>
                <a:lnTo>
                  <a:pt x="56450" y="88950"/>
                </a:lnTo>
                <a:lnTo>
                  <a:pt x="56420" y="88950"/>
                </a:lnTo>
                <a:lnTo>
                  <a:pt x="56420" y="89010"/>
                </a:lnTo>
                <a:lnTo>
                  <a:pt x="56430" y="89010"/>
                </a:lnTo>
                <a:lnTo>
                  <a:pt x="56430" y="89040"/>
                </a:lnTo>
                <a:lnTo>
                  <a:pt x="56450" y="89040"/>
                </a:lnTo>
                <a:lnTo>
                  <a:pt x="56450" y="89080"/>
                </a:lnTo>
                <a:lnTo>
                  <a:pt x="56460" y="89080"/>
                </a:lnTo>
                <a:lnTo>
                  <a:pt x="56460" y="89140"/>
                </a:lnTo>
                <a:lnTo>
                  <a:pt x="56480" y="89140"/>
                </a:lnTo>
                <a:lnTo>
                  <a:pt x="56480" y="89170"/>
                </a:lnTo>
                <a:lnTo>
                  <a:pt x="56460" y="89170"/>
                </a:lnTo>
                <a:lnTo>
                  <a:pt x="56460" y="89160"/>
                </a:lnTo>
                <a:lnTo>
                  <a:pt x="56450" y="89160"/>
                </a:lnTo>
                <a:lnTo>
                  <a:pt x="56450" y="89140"/>
                </a:lnTo>
                <a:lnTo>
                  <a:pt x="56410" y="89140"/>
                </a:lnTo>
                <a:lnTo>
                  <a:pt x="56410" y="89190"/>
                </a:lnTo>
                <a:lnTo>
                  <a:pt x="56390" y="89190"/>
                </a:lnTo>
                <a:lnTo>
                  <a:pt x="56390" y="89200"/>
                </a:lnTo>
                <a:lnTo>
                  <a:pt x="56320" y="89200"/>
                </a:lnTo>
                <a:lnTo>
                  <a:pt x="56320" y="89170"/>
                </a:lnTo>
                <a:lnTo>
                  <a:pt x="56310" y="89170"/>
                </a:lnTo>
                <a:lnTo>
                  <a:pt x="56310" y="89130"/>
                </a:lnTo>
                <a:lnTo>
                  <a:pt x="56270" y="89130"/>
                </a:lnTo>
                <a:lnTo>
                  <a:pt x="56270" y="89080"/>
                </a:lnTo>
                <a:lnTo>
                  <a:pt x="56260" y="89080"/>
                </a:lnTo>
                <a:lnTo>
                  <a:pt x="56260" y="89050"/>
                </a:lnTo>
                <a:lnTo>
                  <a:pt x="56230" y="89050"/>
                </a:lnTo>
                <a:lnTo>
                  <a:pt x="56230" y="89020"/>
                </a:lnTo>
                <a:lnTo>
                  <a:pt x="56210" y="89020"/>
                </a:lnTo>
                <a:lnTo>
                  <a:pt x="56210" y="89010"/>
                </a:lnTo>
                <a:lnTo>
                  <a:pt x="56190" y="89010"/>
                </a:lnTo>
                <a:lnTo>
                  <a:pt x="56190" y="88980"/>
                </a:lnTo>
                <a:lnTo>
                  <a:pt x="56160" y="88980"/>
                </a:lnTo>
                <a:lnTo>
                  <a:pt x="56160" y="88930"/>
                </a:lnTo>
                <a:lnTo>
                  <a:pt x="56150" y="88930"/>
                </a:lnTo>
                <a:lnTo>
                  <a:pt x="56150" y="88900"/>
                </a:lnTo>
                <a:lnTo>
                  <a:pt x="56160" y="88900"/>
                </a:lnTo>
                <a:lnTo>
                  <a:pt x="56160" y="88890"/>
                </a:lnTo>
                <a:lnTo>
                  <a:pt x="56130" y="88890"/>
                </a:lnTo>
                <a:lnTo>
                  <a:pt x="56130" y="88860"/>
                </a:lnTo>
                <a:lnTo>
                  <a:pt x="56120" y="88860"/>
                </a:lnTo>
                <a:lnTo>
                  <a:pt x="56120" y="88920"/>
                </a:lnTo>
                <a:lnTo>
                  <a:pt x="56100" y="88920"/>
                </a:lnTo>
                <a:lnTo>
                  <a:pt x="56100" y="88950"/>
                </a:lnTo>
                <a:lnTo>
                  <a:pt x="56120" y="88950"/>
                </a:lnTo>
                <a:lnTo>
                  <a:pt x="56120" y="88980"/>
                </a:lnTo>
                <a:lnTo>
                  <a:pt x="56130" y="88980"/>
                </a:lnTo>
                <a:lnTo>
                  <a:pt x="56130" y="88990"/>
                </a:lnTo>
                <a:lnTo>
                  <a:pt x="56150" y="88990"/>
                </a:lnTo>
                <a:lnTo>
                  <a:pt x="56150" y="89020"/>
                </a:lnTo>
                <a:lnTo>
                  <a:pt x="56160" y="89020"/>
                </a:lnTo>
                <a:lnTo>
                  <a:pt x="56160" y="89050"/>
                </a:lnTo>
                <a:lnTo>
                  <a:pt x="56170" y="89050"/>
                </a:lnTo>
                <a:lnTo>
                  <a:pt x="56170" y="89070"/>
                </a:lnTo>
                <a:lnTo>
                  <a:pt x="56150" y="89070"/>
                </a:lnTo>
                <a:lnTo>
                  <a:pt x="56150" y="89130"/>
                </a:lnTo>
                <a:lnTo>
                  <a:pt x="56160" y="89130"/>
                </a:lnTo>
                <a:lnTo>
                  <a:pt x="56160" y="89160"/>
                </a:lnTo>
                <a:lnTo>
                  <a:pt x="56120" y="89160"/>
                </a:lnTo>
                <a:lnTo>
                  <a:pt x="56120" y="89140"/>
                </a:lnTo>
                <a:lnTo>
                  <a:pt x="56100" y="89140"/>
                </a:lnTo>
                <a:lnTo>
                  <a:pt x="56100" y="89130"/>
                </a:lnTo>
                <a:lnTo>
                  <a:pt x="56090" y="89130"/>
                </a:lnTo>
                <a:lnTo>
                  <a:pt x="56090" y="89110"/>
                </a:lnTo>
                <a:lnTo>
                  <a:pt x="56080" y="89110"/>
                </a:lnTo>
                <a:lnTo>
                  <a:pt x="56080" y="89070"/>
                </a:lnTo>
                <a:lnTo>
                  <a:pt x="56060" y="89070"/>
                </a:lnTo>
                <a:lnTo>
                  <a:pt x="56060" y="89050"/>
                </a:lnTo>
                <a:lnTo>
                  <a:pt x="56020" y="89050"/>
                </a:lnTo>
                <a:lnTo>
                  <a:pt x="56020" y="89040"/>
                </a:lnTo>
                <a:lnTo>
                  <a:pt x="56010" y="89040"/>
                </a:lnTo>
                <a:lnTo>
                  <a:pt x="56010" y="89020"/>
                </a:lnTo>
                <a:lnTo>
                  <a:pt x="55990" y="89020"/>
                </a:lnTo>
                <a:lnTo>
                  <a:pt x="55990" y="89010"/>
                </a:lnTo>
                <a:lnTo>
                  <a:pt x="55980" y="89010"/>
                </a:lnTo>
                <a:lnTo>
                  <a:pt x="55980" y="88950"/>
                </a:lnTo>
                <a:lnTo>
                  <a:pt x="55990" y="88950"/>
                </a:lnTo>
                <a:lnTo>
                  <a:pt x="55990" y="88890"/>
                </a:lnTo>
                <a:lnTo>
                  <a:pt x="55980" y="88890"/>
                </a:lnTo>
                <a:lnTo>
                  <a:pt x="55980" y="88870"/>
                </a:lnTo>
                <a:lnTo>
                  <a:pt x="55930" y="88870"/>
                </a:lnTo>
                <a:lnTo>
                  <a:pt x="55930" y="88860"/>
                </a:lnTo>
                <a:lnTo>
                  <a:pt x="55910" y="88860"/>
                </a:lnTo>
                <a:lnTo>
                  <a:pt x="55910" y="88830"/>
                </a:lnTo>
                <a:lnTo>
                  <a:pt x="55900" y="88830"/>
                </a:lnTo>
                <a:lnTo>
                  <a:pt x="55900" y="88810"/>
                </a:lnTo>
                <a:lnTo>
                  <a:pt x="55880" y="88810"/>
                </a:lnTo>
                <a:lnTo>
                  <a:pt x="55880" y="88800"/>
                </a:lnTo>
                <a:lnTo>
                  <a:pt x="55870" y="88800"/>
                </a:lnTo>
                <a:lnTo>
                  <a:pt x="55870" y="88810"/>
                </a:lnTo>
                <a:lnTo>
                  <a:pt x="55860" y="88810"/>
                </a:lnTo>
                <a:lnTo>
                  <a:pt x="55860" y="88830"/>
                </a:lnTo>
                <a:lnTo>
                  <a:pt x="55870" y="88830"/>
                </a:lnTo>
                <a:lnTo>
                  <a:pt x="55870" y="88840"/>
                </a:lnTo>
                <a:lnTo>
                  <a:pt x="55840" y="88840"/>
                </a:lnTo>
                <a:lnTo>
                  <a:pt x="55840" y="88860"/>
                </a:lnTo>
                <a:lnTo>
                  <a:pt x="55830" y="88860"/>
                </a:lnTo>
                <a:lnTo>
                  <a:pt x="55830" y="88930"/>
                </a:lnTo>
                <a:lnTo>
                  <a:pt x="55820" y="88930"/>
                </a:lnTo>
                <a:lnTo>
                  <a:pt x="55820" y="88950"/>
                </a:lnTo>
                <a:lnTo>
                  <a:pt x="55800" y="88950"/>
                </a:lnTo>
                <a:lnTo>
                  <a:pt x="55800" y="88960"/>
                </a:lnTo>
                <a:lnTo>
                  <a:pt x="55760" y="88960"/>
                </a:lnTo>
                <a:lnTo>
                  <a:pt x="55760" y="88930"/>
                </a:lnTo>
                <a:lnTo>
                  <a:pt x="55730" y="88930"/>
                </a:lnTo>
                <a:lnTo>
                  <a:pt x="55730" y="88920"/>
                </a:lnTo>
                <a:lnTo>
                  <a:pt x="55720" y="88920"/>
                </a:lnTo>
                <a:lnTo>
                  <a:pt x="55720" y="88900"/>
                </a:lnTo>
                <a:lnTo>
                  <a:pt x="55710" y="88900"/>
                </a:lnTo>
                <a:lnTo>
                  <a:pt x="55710" y="88890"/>
                </a:lnTo>
                <a:lnTo>
                  <a:pt x="55690" y="88890"/>
                </a:lnTo>
                <a:lnTo>
                  <a:pt x="55690" y="88930"/>
                </a:lnTo>
                <a:lnTo>
                  <a:pt x="55710" y="88930"/>
                </a:lnTo>
                <a:lnTo>
                  <a:pt x="55710" y="89010"/>
                </a:lnTo>
                <a:lnTo>
                  <a:pt x="55720" y="89010"/>
                </a:lnTo>
                <a:lnTo>
                  <a:pt x="55720" y="89040"/>
                </a:lnTo>
                <a:lnTo>
                  <a:pt x="55730" y="89040"/>
                </a:lnTo>
                <a:lnTo>
                  <a:pt x="55730" y="89080"/>
                </a:lnTo>
                <a:lnTo>
                  <a:pt x="55750" y="89080"/>
                </a:lnTo>
                <a:lnTo>
                  <a:pt x="55750" y="89140"/>
                </a:lnTo>
                <a:lnTo>
                  <a:pt x="55730" y="89140"/>
                </a:lnTo>
                <a:lnTo>
                  <a:pt x="55730" y="89190"/>
                </a:lnTo>
                <a:lnTo>
                  <a:pt x="55710" y="89190"/>
                </a:lnTo>
                <a:lnTo>
                  <a:pt x="55710" y="89170"/>
                </a:lnTo>
                <a:lnTo>
                  <a:pt x="55690" y="89170"/>
                </a:lnTo>
                <a:lnTo>
                  <a:pt x="55690" y="89160"/>
                </a:lnTo>
                <a:lnTo>
                  <a:pt x="55660" y="89160"/>
                </a:lnTo>
                <a:lnTo>
                  <a:pt x="55660" y="89190"/>
                </a:lnTo>
                <a:lnTo>
                  <a:pt x="55680" y="89190"/>
                </a:lnTo>
                <a:lnTo>
                  <a:pt x="55680" y="89220"/>
                </a:lnTo>
                <a:lnTo>
                  <a:pt x="55660" y="89220"/>
                </a:lnTo>
                <a:lnTo>
                  <a:pt x="55660" y="89250"/>
                </a:lnTo>
                <a:lnTo>
                  <a:pt x="55680" y="89250"/>
                </a:lnTo>
                <a:lnTo>
                  <a:pt x="55680" y="89330"/>
                </a:lnTo>
                <a:lnTo>
                  <a:pt x="55640" y="89330"/>
                </a:lnTo>
                <a:lnTo>
                  <a:pt x="55640" y="89300"/>
                </a:lnTo>
                <a:lnTo>
                  <a:pt x="55620" y="89300"/>
                </a:lnTo>
                <a:lnTo>
                  <a:pt x="55620" y="89250"/>
                </a:lnTo>
                <a:lnTo>
                  <a:pt x="55610" y="89250"/>
                </a:lnTo>
                <a:lnTo>
                  <a:pt x="55610" y="89220"/>
                </a:lnTo>
                <a:lnTo>
                  <a:pt x="55620" y="89220"/>
                </a:lnTo>
                <a:lnTo>
                  <a:pt x="55620" y="89170"/>
                </a:lnTo>
                <a:lnTo>
                  <a:pt x="55600" y="89170"/>
                </a:lnTo>
                <a:lnTo>
                  <a:pt x="55600" y="89160"/>
                </a:lnTo>
                <a:lnTo>
                  <a:pt x="55570" y="89160"/>
                </a:lnTo>
                <a:lnTo>
                  <a:pt x="55570" y="89130"/>
                </a:lnTo>
                <a:lnTo>
                  <a:pt x="55560" y="89130"/>
                </a:lnTo>
                <a:lnTo>
                  <a:pt x="55560" y="89100"/>
                </a:lnTo>
                <a:lnTo>
                  <a:pt x="55570" y="89100"/>
                </a:lnTo>
                <a:lnTo>
                  <a:pt x="55570" y="89080"/>
                </a:lnTo>
                <a:lnTo>
                  <a:pt x="55560" y="89080"/>
                </a:lnTo>
                <a:lnTo>
                  <a:pt x="55560" y="89070"/>
                </a:lnTo>
                <a:lnTo>
                  <a:pt x="55540" y="89070"/>
                </a:lnTo>
                <a:lnTo>
                  <a:pt x="55540" y="89040"/>
                </a:lnTo>
                <a:lnTo>
                  <a:pt x="55530" y="89040"/>
                </a:lnTo>
                <a:lnTo>
                  <a:pt x="55530" y="89080"/>
                </a:lnTo>
                <a:lnTo>
                  <a:pt x="55500" y="89080"/>
                </a:lnTo>
                <a:lnTo>
                  <a:pt x="55500" y="89050"/>
                </a:lnTo>
                <a:lnTo>
                  <a:pt x="55490" y="89050"/>
                </a:lnTo>
                <a:lnTo>
                  <a:pt x="55490" y="89020"/>
                </a:lnTo>
                <a:lnTo>
                  <a:pt x="55470" y="89020"/>
                </a:lnTo>
                <a:lnTo>
                  <a:pt x="55470" y="88990"/>
                </a:lnTo>
                <a:lnTo>
                  <a:pt x="55460" y="88990"/>
                </a:lnTo>
                <a:lnTo>
                  <a:pt x="55460" y="88980"/>
                </a:lnTo>
                <a:lnTo>
                  <a:pt x="55450" y="88980"/>
                </a:lnTo>
                <a:lnTo>
                  <a:pt x="55450" y="88960"/>
                </a:lnTo>
                <a:lnTo>
                  <a:pt x="55470" y="88960"/>
                </a:lnTo>
                <a:lnTo>
                  <a:pt x="55470" y="88930"/>
                </a:lnTo>
                <a:lnTo>
                  <a:pt x="55430" y="88930"/>
                </a:lnTo>
                <a:lnTo>
                  <a:pt x="55430" y="88900"/>
                </a:lnTo>
                <a:lnTo>
                  <a:pt x="55400" y="88900"/>
                </a:lnTo>
                <a:lnTo>
                  <a:pt x="55400" y="88890"/>
                </a:lnTo>
                <a:lnTo>
                  <a:pt x="55390" y="88890"/>
                </a:lnTo>
                <a:lnTo>
                  <a:pt x="55390" y="88810"/>
                </a:lnTo>
                <a:lnTo>
                  <a:pt x="55380" y="88810"/>
                </a:lnTo>
                <a:lnTo>
                  <a:pt x="55380" y="88830"/>
                </a:lnTo>
                <a:lnTo>
                  <a:pt x="55350" y="88830"/>
                </a:lnTo>
                <a:lnTo>
                  <a:pt x="55350" y="88740"/>
                </a:lnTo>
                <a:lnTo>
                  <a:pt x="55340" y="88740"/>
                </a:lnTo>
                <a:lnTo>
                  <a:pt x="55340" y="88710"/>
                </a:lnTo>
                <a:lnTo>
                  <a:pt x="55350" y="88710"/>
                </a:lnTo>
                <a:lnTo>
                  <a:pt x="55350" y="88680"/>
                </a:lnTo>
                <a:lnTo>
                  <a:pt x="55360" y="88680"/>
                </a:lnTo>
                <a:lnTo>
                  <a:pt x="55360" y="88650"/>
                </a:lnTo>
                <a:lnTo>
                  <a:pt x="55380" y="88650"/>
                </a:lnTo>
                <a:lnTo>
                  <a:pt x="55380" y="88600"/>
                </a:lnTo>
                <a:lnTo>
                  <a:pt x="55360" y="88600"/>
                </a:lnTo>
                <a:lnTo>
                  <a:pt x="55360" y="88590"/>
                </a:lnTo>
                <a:lnTo>
                  <a:pt x="55350" y="88590"/>
                </a:lnTo>
                <a:lnTo>
                  <a:pt x="55350" y="88560"/>
                </a:lnTo>
                <a:lnTo>
                  <a:pt x="55310" y="88560"/>
                </a:lnTo>
                <a:lnTo>
                  <a:pt x="55310" y="88540"/>
                </a:lnTo>
                <a:lnTo>
                  <a:pt x="55210" y="88540"/>
                </a:lnTo>
                <a:lnTo>
                  <a:pt x="55210" y="88480"/>
                </a:lnTo>
                <a:lnTo>
                  <a:pt x="55180" y="88480"/>
                </a:lnTo>
                <a:lnTo>
                  <a:pt x="55180" y="88460"/>
                </a:lnTo>
                <a:lnTo>
                  <a:pt x="55170" y="88460"/>
                </a:lnTo>
                <a:lnTo>
                  <a:pt x="55170" y="88480"/>
                </a:lnTo>
                <a:lnTo>
                  <a:pt x="55160" y="88480"/>
                </a:lnTo>
                <a:lnTo>
                  <a:pt x="55160" y="88490"/>
                </a:lnTo>
                <a:lnTo>
                  <a:pt x="55130" y="88490"/>
                </a:lnTo>
                <a:lnTo>
                  <a:pt x="55130" y="88510"/>
                </a:lnTo>
                <a:lnTo>
                  <a:pt x="55120" y="88510"/>
                </a:lnTo>
                <a:lnTo>
                  <a:pt x="55120" y="88530"/>
                </a:lnTo>
                <a:lnTo>
                  <a:pt x="55090" y="88530"/>
                </a:lnTo>
                <a:lnTo>
                  <a:pt x="55090" y="88540"/>
                </a:lnTo>
                <a:lnTo>
                  <a:pt x="55070" y="88540"/>
                </a:lnTo>
                <a:lnTo>
                  <a:pt x="55070" y="88560"/>
                </a:lnTo>
                <a:lnTo>
                  <a:pt x="55060" y="88560"/>
                </a:lnTo>
                <a:lnTo>
                  <a:pt x="55060" y="88570"/>
                </a:lnTo>
                <a:lnTo>
                  <a:pt x="55030" y="88570"/>
                </a:lnTo>
                <a:lnTo>
                  <a:pt x="55030" y="88590"/>
                </a:lnTo>
                <a:lnTo>
                  <a:pt x="55020" y="88590"/>
                </a:lnTo>
                <a:lnTo>
                  <a:pt x="55020" y="88620"/>
                </a:lnTo>
                <a:lnTo>
                  <a:pt x="55010" y="88620"/>
                </a:lnTo>
                <a:lnTo>
                  <a:pt x="55010" y="88660"/>
                </a:lnTo>
                <a:lnTo>
                  <a:pt x="54990" y="88660"/>
                </a:lnTo>
                <a:lnTo>
                  <a:pt x="54990" y="88710"/>
                </a:lnTo>
                <a:lnTo>
                  <a:pt x="54980" y="88710"/>
                </a:lnTo>
                <a:lnTo>
                  <a:pt x="54980" y="88740"/>
                </a:lnTo>
                <a:lnTo>
                  <a:pt x="54960" y="88740"/>
                </a:lnTo>
                <a:lnTo>
                  <a:pt x="54960" y="88770"/>
                </a:lnTo>
                <a:lnTo>
                  <a:pt x="54950" y="88770"/>
                </a:lnTo>
                <a:lnTo>
                  <a:pt x="54950" y="88800"/>
                </a:lnTo>
                <a:lnTo>
                  <a:pt x="54920" y="88800"/>
                </a:lnTo>
                <a:lnTo>
                  <a:pt x="54920" y="88810"/>
                </a:lnTo>
                <a:lnTo>
                  <a:pt x="54980" y="88810"/>
                </a:lnTo>
                <a:lnTo>
                  <a:pt x="54980" y="88840"/>
                </a:lnTo>
                <a:lnTo>
                  <a:pt x="54950" y="88840"/>
                </a:lnTo>
                <a:lnTo>
                  <a:pt x="54950" y="88870"/>
                </a:lnTo>
                <a:lnTo>
                  <a:pt x="54940" y="88870"/>
                </a:lnTo>
                <a:lnTo>
                  <a:pt x="54940" y="88920"/>
                </a:lnTo>
                <a:lnTo>
                  <a:pt x="54950" y="88920"/>
                </a:lnTo>
                <a:lnTo>
                  <a:pt x="54950" y="88960"/>
                </a:lnTo>
                <a:lnTo>
                  <a:pt x="54940" y="88960"/>
                </a:lnTo>
                <a:lnTo>
                  <a:pt x="54940" y="88980"/>
                </a:lnTo>
                <a:lnTo>
                  <a:pt x="54920" y="88980"/>
                </a:lnTo>
                <a:lnTo>
                  <a:pt x="54920" y="89160"/>
                </a:lnTo>
                <a:lnTo>
                  <a:pt x="54910" y="89160"/>
                </a:lnTo>
                <a:lnTo>
                  <a:pt x="54910" y="89200"/>
                </a:lnTo>
                <a:lnTo>
                  <a:pt x="54880" y="89200"/>
                </a:lnTo>
                <a:lnTo>
                  <a:pt x="54880" y="89220"/>
                </a:lnTo>
                <a:lnTo>
                  <a:pt x="54850" y="89220"/>
                </a:lnTo>
                <a:lnTo>
                  <a:pt x="54850" y="89240"/>
                </a:lnTo>
                <a:lnTo>
                  <a:pt x="54830" y="89240"/>
                </a:lnTo>
                <a:lnTo>
                  <a:pt x="54830" y="89270"/>
                </a:lnTo>
                <a:lnTo>
                  <a:pt x="54810" y="89270"/>
                </a:lnTo>
                <a:lnTo>
                  <a:pt x="54810" y="89300"/>
                </a:lnTo>
                <a:lnTo>
                  <a:pt x="54800" y="89300"/>
                </a:lnTo>
                <a:lnTo>
                  <a:pt x="54800" y="89310"/>
                </a:lnTo>
                <a:lnTo>
                  <a:pt x="54790" y="89310"/>
                </a:lnTo>
                <a:lnTo>
                  <a:pt x="54790" y="89330"/>
                </a:lnTo>
                <a:lnTo>
                  <a:pt x="54770" y="89330"/>
                </a:lnTo>
                <a:lnTo>
                  <a:pt x="54770" y="89340"/>
                </a:lnTo>
                <a:lnTo>
                  <a:pt x="54730" y="89340"/>
                </a:lnTo>
                <a:lnTo>
                  <a:pt x="54730" y="89360"/>
                </a:lnTo>
                <a:lnTo>
                  <a:pt x="54720" y="89360"/>
                </a:lnTo>
                <a:lnTo>
                  <a:pt x="54720" y="89370"/>
                </a:lnTo>
                <a:lnTo>
                  <a:pt x="54700" y="89370"/>
                </a:lnTo>
                <a:lnTo>
                  <a:pt x="54700" y="89550"/>
                </a:lnTo>
                <a:lnTo>
                  <a:pt x="54720" y="89550"/>
                </a:lnTo>
                <a:lnTo>
                  <a:pt x="54720" y="89570"/>
                </a:lnTo>
                <a:lnTo>
                  <a:pt x="54730" y="89570"/>
                </a:lnTo>
                <a:lnTo>
                  <a:pt x="54730" y="89580"/>
                </a:lnTo>
                <a:lnTo>
                  <a:pt x="54740" y="89580"/>
                </a:lnTo>
                <a:lnTo>
                  <a:pt x="54740" y="89630"/>
                </a:lnTo>
                <a:lnTo>
                  <a:pt x="54730" y="89630"/>
                </a:lnTo>
                <a:lnTo>
                  <a:pt x="54730" y="89660"/>
                </a:lnTo>
                <a:lnTo>
                  <a:pt x="54720" y="89660"/>
                </a:lnTo>
                <a:lnTo>
                  <a:pt x="54720" y="89670"/>
                </a:lnTo>
                <a:lnTo>
                  <a:pt x="54700" y="89670"/>
                </a:lnTo>
                <a:lnTo>
                  <a:pt x="54700" y="89690"/>
                </a:lnTo>
                <a:lnTo>
                  <a:pt x="54680" y="89690"/>
                </a:lnTo>
                <a:lnTo>
                  <a:pt x="54680" y="89670"/>
                </a:lnTo>
                <a:lnTo>
                  <a:pt x="54660" y="89670"/>
                </a:lnTo>
                <a:lnTo>
                  <a:pt x="54660" y="89630"/>
                </a:lnTo>
                <a:lnTo>
                  <a:pt x="54650" y="89630"/>
                </a:lnTo>
                <a:lnTo>
                  <a:pt x="54650" y="89580"/>
                </a:lnTo>
                <a:lnTo>
                  <a:pt x="54630" y="89580"/>
                </a:lnTo>
                <a:lnTo>
                  <a:pt x="54630" y="89540"/>
                </a:lnTo>
                <a:lnTo>
                  <a:pt x="54620" y="89540"/>
                </a:lnTo>
                <a:lnTo>
                  <a:pt x="54620" y="89510"/>
                </a:lnTo>
                <a:lnTo>
                  <a:pt x="54540" y="89510"/>
                </a:lnTo>
                <a:lnTo>
                  <a:pt x="54540" y="89490"/>
                </a:lnTo>
                <a:lnTo>
                  <a:pt x="54530" y="89490"/>
                </a:lnTo>
                <a:lnTo>
                  <a:pt x="54530" y="89390"/>
                </a:lnTo>
                <a:lnTo>
                  <a:pt x="54540" y="89390"/>
                </a:lnTo>
                <a:lnTo>
                  <a:pt x="54540" y="89360"/>
                </a:lnTo>
                <a:lnTo>
                  <a:pt x="54550" y="89360"/>
                </a:lnTo>
                <a:lnTo>
                  <a:pt x="54550" y="89330"/>
                </a:lnTo>
                <a:lnTo>
                  <a:pt x="54570" y="89330"/>
                </a:lnTo>
                <a:lnTo>
                  <a:pt x="54570" y="89300"/>
                </a:lnTo>
                <a:lnTo>
                  <a:pt x="54550" y="89300"/>
                </a:lnTo>
                <a:lnTo>
                  <a:pt x="54550" y="89270"/>
                </a:lnTo>
                <a:lnTo>
                  <a:pt x="54540" y="89270"/>
                </a:lnTo>
                <a:lnTo>
                  <a:pt x="54540" y="89240"/>
                </a:lnTo>
                <a:lnTo>
                  <a:pt x="54550" y="89240"/>
                </a:lnTo>
                <a:lnTo>
                  <a:pt x="54550" y="89200"/>
                </a:lnTo>
                <a:lnTo>
                  <a:pt x="54570" y="89200"/>
                </a:lnTo>
                <a:lnTo>
                  <a:pt x="54570" y="89170"/>
                </a:lnTo>
                <a:lnTo>
                  <a:pt x="54580" y="89170"/>
                </a:lnTo>
                <a:lnTo>
                  <a:pt x="54580" y="89160"/>
                </a:lnTo>
                <a:lnTo>
                  <a:pt x="54590" y="89160"/>
                </a:lnTo>
                <a:lnTo>
                  <a:pt x="54590" y="89140"/>
                </a:lnTo>
                <a:lnTo>
                  <a:pt x="54610" y="89140"/>
                </a:lnTo>
                <a:lnTo>
                  <a:pt x="54610" y="89110"/>
                </a:lnTo>
                <a:lnTo>
                  <a:pt x="54620" y="89110"/>
                </a:lnTo>
                <a:lnTo>
                  <a:pt x="54620" y="89100"/>
                </a:lnTo>
                <a:lnTo>
                  <a:pt x="54630" y="89100"/>
                </a:lnTo>
                <a:lnTo>
                  <a:pt x="54630" y="89080"/>
                </a:lnTo>
                <a:lnTo>
                  <a:pt x="54680" y="89080"/>
                </a:lnTo>
                <a:lnTo>
                  <a:pt x="54680" y="89070"/>
                </a:lnTo>
                <a:lnTo>
                  <a:pt x="54720" y="89070"/>
                </a:lnTo>
                <a:lnTo>
                  <a:pt x="54720" y="89080"/>
                </a:lnTo>
                <a:lnTo>
                  <a:pt x="54730" y="89080"/>
                </a:lnTo>
                <a:lnTo>
                  <a:pt x="54730" y="89100"/>
                </a:lnTo>
                <a:lnTo>
                  <a:pt x="54740" y="89100"/>
                </a:lnTo>
                <a:lnTo>
                  <a:pt x="54740" y="89140"/>
                </a:lnTo>
                <a:lnTo>
                  <a:pt x="54730" y="89140"/>
                </a:lnTo>
                <a:lnTo>
                  <a:pt x="54730" y="89170"/>
                </a:lnTo>
                <a:lnTo>
                  <a:pt x="54760" y="89170"/>
                </a:lnTo>
                <a:lnTo>
                  <a:pt x="54760" y="89160"/>
                </a:lnTo>
                <a:lnTo>
                  <a:pt x="54770" y="89160"/>
                </a:lnTo>
                <a:lnTo>
                  <a:pt x="54770" y="89130"/>
                </a:lnTo>
                <a:lnTo>
                  <a:pt x="54790" y="89130"/>
                </a:lnTo>
                <a:lnTo>
                  <a:pt x="54790" y="89100"/>
                </a:lnTo>
                <a:lnTo>
                  <a:pt x="54800" y="89100"/>
                </a:lnTo>
                <a:lnTo>
                  <a:pt x="54800" y="89070"/>
                </a:lnTo>
                <a:lnTo>
                  <a:pt x="54790" y="89070"/>
                </a:lnTo>
                <a:lnTo>
                  <a:pt x="54790" y="89020"/>
                </a:lnTo>
                <a:lnTo>
                  <a:pt x="54800" y="89020"/>
                </a:lnTo>
                <a:lnTo>
                  <a:pt x="54800" y="88990"/>
                </a:lnTo>
                <a:lnTo>
                  <a:pt x="54810" y="88990"/>
                </a:lnTo>
                <a:lnTo>
                  <a:pt x="54810" y="88980"/>
                </a:lnTo>
                <a:lnTo>
                  <a:pt x="54830" y="88980"/>
                </a:lnTo>
                <a:lnTo>
                  <a:pt x="54830" y="88950"/>
                </a:lnTo>
                <a:lnTo>
                  <a:pt x="54840" y="88950"/>
                </a:lnTo>
                <a:lnTo>
                  <a:pt x="54840" y="88900"/>
                </a:lnTo>
                <a:lnTo>
                  <a:pt x="54870" y="88900"/>
                </a:lnTo>
                <a:lnTo>
                  <a:pt x="54870" y="88830"/>
                </a:lnTo>
                <a:lnTo>
                  <a:pt x="54850" y="88830"/>
                </a:lnTo>
                <a:lnTo>
                  <a:pt x="54850" y="88810"/>
                </a:lnTo>
                <a:lnTo>
                  <a:pt x="54880" y="88810"/>
                </a:lnTo>
                <a:lnTo>
                  <a:pt x="54880" y="88770"/>
                </a:lnTo>
                <a:lnTo>
                  <a:pt x="54870" y="88770"/>
                </a:lnTo>
                <a:lnTo>
                  <a:pt x="54870" y="88720"/>
                </a:lnTo>
                <a:lnTo>
                  <a:pt x="54880" y="88720"/>
                </a:lnTo>
                <a:lnTo>
                  <a:pt x="54880" y="88710"/>
                </a:lnTo>
                <a:lnTo>
                  <a:pt x="54910" y="88710"/>
                </a:lnTo>
                <a:lnTo>
                  <a:pt x="54910" y="88690"/>
                </a:lnTo>
                <a:lnTo>
                  <a:pt x="54920" y="88690"/>
                </a:lnTo>
                <a:lnTo>
                  <a:pt x="54920" y="88660"/>
                </a:lnTo>
                <a:lnTo>
                  <a:pt x="54940" y="88660"/>
                </a:lnTo>
                <a:lnTo>
                  <a:pt x="54940" y="88650"/>
                </a:lnTo>
                <a:lnTo>
                  <a:pt x="54950" y="88650"/>
                </a:lnTo>
                <a:lnTo>
                  <a:pt x="54950" y="88600"/>
                </a:lnTo>
                <a:lnTo>
                  <a:pt x="54940" y="88600"/>
                </a:lnTo>
                <a:lnTo>
                  <a:pt x="54940" y="88560"/>
                </a:lnTo>
                <a:lnTo>
                  <a:pt x="54950" y="88560"/>
                </a:lnTo>
                <a:lnTo>
                  <a:pt x="54950" y="88510"/>
                </a:lnTo>
                <a:lnTo>
                  <a:pt x="54960" y="88510"/>
                </a:lnTo>
                <a:lnTo>
                  <a:pt x="54960" y="88480"/>
                </a:lnTo>
                <a:lnTo>
                  <a:pt x="54990" y="88480"/>
                </a:lnTo>
                <a:lnTo>
                  <a:pt x="54990" y="88460"/>
                </a:lnTo>
                <a:lnTo>
                  <a:pt x="55020" y="88460"/>
                </a:lnTo>
                <a:lnTo>
                  <a:pt x="55020" y="88450"/>
                </a:lnTo>
                <a:lnTo>
                  <a:pt x="55030" y="88450"/>
                </a:lnTo>
                <a:lnTo>
                  <a:pt x="55030" y="88370"/>
                </a:lnTo>
                <a:lnTo>
                  <a:pt x="55050" y="88370"/>
                </a:lnTo>
                <a:lnTo>
                  <a:pt x="55050" y="88310"/>
                </a:lnTo>
                <a:lnTo>
                  <a:pt x="55030" y="88310"/>
                </a:lnTo>
                <a:lnTo>
                  <a:pt x="55030" y="88300"/>
                </a:lnTo>
                <a:lnTo>
                  <a:pt x="55050" y="88300"/>
                </a:lnTo>
                <a:lnTo>
                  <a:pt x="55050" y="88280"/>
                </a:lnTo>
                <a:lnTo>
                  <a:pt x="55030" y="88280"/>
                </a:lnTo>
                <a:lnTo>
                  <a:pt x="55030" y="88250"/>
                </a:lnTo>
                <a:lnTo>
                  <a:pt x="55020" y="88250"/>
                </a:lnTo>
                <a:lnTo>
                  <a:pt x="55020" y="88220"/>
                </a:lnTo>
                <a:lnTo>
                  <a:pt x="55030" y="88220"/>
                </a:lnTo>
                <a:lnTo>
                  <a:pt x="55030" y="88210"/>
                </a:lnTo>
                <a:lnTo>
                  <a:pt x="55050" y="88210"/>
                </a:lnTo>
                <a:lnTo>
                  <a:pt x="55050" y="88190"/>
                </a:lnTo>
                <a:lnTo>
                  <a:pt x="55030" y="88190"/>
                </a:lnTo>
                <a:lnTo>
                  <a:pt x="55030" y="88180"/>
                </a:lnTo>
                <a:lnTo>
                  <a:pt x="55050" y="88180"/>
                </a:lnTo>
                <a:lnTo>
                  <a:pt x="55050" y="88130"/>
                </a:lnTo>
                <a:lnTo>
                  <a:pt x="55090" y="88130"/>
                </a:lnTo>
                <a:lnTo>
                  <a:pt x="55090" y="88040"/>
                </a:lnTo>
                <a:lnTo>
                  <a:pt x="55100" y="88040"/>
                </a:lnTo>
                <a:lnTo>
                  <a:pt x="55100" y="88010"/>
                </a:lnTo>
                <a:lnTo>
                  <a:pt x="55070" y="88010"/>
                </a:lnTo>
                <a:lnTo>
                  <a:pt x="55070" y="88000"/>
                </a:lnTo>
                <a:lnTo>
                  <a:pt x="55030" y="88000"/>
                </a:lnTo>
                <a:lnTo>
                  <a:pt x="55030" y="87940"/>
                </a:lnTo>
                <a:lnTo>
                  <a:pt x="55020" y="87940"/>
                </a:lnTo>
                <a:lnTo>
                  <a:pt x="55020" y="87910"/>
                </a:lnTo>
                <a:lnTo>
                  <a:pt x="55010" y="87910"/>
                </a:lnTo>
                <a:lnTo>
                  <a:pt x="55010" y="87860"/>
                </a:lnTo>
                <a:lnTo>
                  <a:pt x="55020" y="87860"/>
                </a:lnTo>
                <a:lnTo>
                  <a:pt x="55020" y="87830"/>
                </a:lnTo>
                <a:lnTo>
                  <a:pt x="55010" y="87830"/>
                </a:lnTo>
                <a:lnTo>
                  <a:pt x="55010" y="87770"/>
                </a:lnTo>
                <a:lnTo>
                  <a:pt x="55020" y="87770"/>
                </a:lnTo>
                <a:lnTo>
                  <a:pt x="55020" y="87690"/>
                </a:lnTo>
                <a:lnTo>
                  <a:pt x="55010" y="87690"/>
                </a:lnTo>
                <a:lnTo>
                  <a:pt x="55010" y="87680"/>
                </a:lnTo>
                <a:lnTo>
                  <a:pt x="55020" y="87680"/>
                </a:lnTo>
                <a:lnTo>
                  <a:pt x="55020" y="87660"/>
                </a:lnTo>
                <a:lnTo>
                  <a:pt x="55010" y="87660"/>
                </a:lnTo>
                <a:lnTo>
                  <a:pt x="55010" y="87570"/>
                </a:lnTo>
                <a:lnTo>
                  <a:pt x="54990" y="87570"/>
                </a:lnTo>
                <a:lnTo>
                  <a:pt x="54990" y="87440"/>
                </a:lnTo>
                <a:lnTo>
                  <a:pt x="54980" y="87440"/>
                </a:lnTo>
                <a:lnTo>
                  <a:pt x="54980" y="87390"/>
                </a:lnTo>
                <a:lnTo>
                  <a:pt x="54960" y="87390"/>
                </a:lnTo>
                <a:lnTo>
                  <a:pt x="54960" y="87380"/>
                </a:lnTo>
                <a:lnTo>
                  <a:pt x="54940" y="87380"/>
                </a:lnTo>
                <a:lnTo>
                  <a:pt x="54940" y="87330"/>
                </a:lnTo>
                <a:lnTo>
                  <a:pt x="54920" y="87330"/>
                </a:lnTo>
                <a:lnTo>
                  <a:pt x="54920" y="87320"/>
                </a:lnTo>
                <a:lnTo>
                  <a:pt x="54910" y="87320"/>
                </a:lnTo>
                <a:lnTo>
                  <a:pt x="54910" y="87290"/>
                </a:lnTo>
                <a:lnTo>
                  <a:pt x="54870" y="87290"/>
                </a:lnTo>
                <a:lnTo>
                  <a:pt x="54870" y="87320"/>
                </a:lnTo>
                <a:lnTo>
                  <a:pt x="54770" y="87320"/>
                </a:lnTo>
                <a:lnTo>
                  <a:pt x="54770" y="87330"/>
                </a:lnTo>
                <a:lnTo>
                  <a:pt x="54760" y="87330"/>
                </a:lnTo>
                <a:lnTo>
                  <a:pt x="54760" y="87350"/>
                </a:lnTo>
                <a:lnTo>
                  <a:pt x="54740" y="87350"/>
                </a:lnTo>
                <a:lnTo>
                  <a:pt x="54740" y="87360"/>
                </a:lnTo>
                <a:lnTo>
                  <a:pt x="54730" y="87360"/>
                </a:lnTo>
                <a:lnTo>
                  <a:pt x="54730" y="87380"/>
                </a:lnTo>
                <a:lnTo>
                  <a:pt x="54720" y="87380"/>
                </a:lnTo>
                <a:lnTo>
                  <a:pt x="54720" y="87410"/>
                </a:lnTo>
                <a:lnTo>
                  <a:pt x="54700" y="87410"/>
                </a:lnTo>
                <a:lnTo>
                  <a:pt x="54700" y="87470"/>
                </a:lnTo>
                <a:lnTo>
                  <a:pt x="54720" y="87470"/>
                </a:lnTo>
                <a:lnTo>
                  <a:pt x="54720" y="87480"/>
                </a:lnTo>
                <a:lnTo>
                  <a:pt x="54730" y="87480"/>
                </a:lnTo>
                <a:lnTo>
                  <a:pt x="54730" y="87510"/>
                </a:lnTo>
                <a:lnTo>
                  <a:pt x="54740" y="87510"/>
                </a:lnTo>
                <a:lnTo>
                  <a:pt x="54740" y="87570"/>
                </a:lnTo>
                <a:lnTo>
                  <a:pt x="54760" y="87570"/>
                </a:lnTo>
                <a:lnTo>
                  <a:pt x="54760" y="87600"/>
                </a:lnTo>
                <a:lnTo>
                  <a:pt x="54770" y="87600"/>
                </a:lnTo>
                <a:lnTo>
                  <a:pt x="54770" y="87620"/>
                </a:lnTo>
                <a:lnTo>
                  <a:pt x="54790" y="87620"/>
                </a:lnTo>
                <a:lnTo>
                  <a:pt x="54790" y="87630"/>
                </a:lnTo>
                <a:lnTo>
                  <a:pt x="54800" y="87630"/>
                </a:lnTo>
                <a:lnTo>
                  <a:pt x="54800" y="87650"/>
                </a:lnTo>
                <a:lnTo>
                  <a:pt x="54810" y="87650"/>
                </a:lnTo>
                <a:lnTo>
                  <a:pt x="54810" y="87660"/>
                </a:lnTo>
                <a:lnTo>
                  <a:pt x="54830" y="87660"/>
                </a:lnTo>
                <a:lnTo>
                  <a:pt x="54830" y="87690"/>
                </a:lnTo>
                <a:lnTo>
                  <a:pt x="54840" y="87690"/>
                </a:lnTo>
                <a:lnTo>
                  <a:pt x="54840" y="87710"/>
                </a:lnTo>
                <a:lnTo>
                  <a:pt x="54850" y="87710"/>
                </a:lnTo>
                <a:lnTo>
                  <a:pt x="54850" y="87720"/>
                </a:lnTo>
                <a:lnTo>
                  <a:pt x="54870" y="87720"/>
                </a:lnTo>
                <a:lnTo>
                  <a:pt x="54870" y="87830"/>
                </a:lnTo>
                <a:lnTo>
                  <a:pt x="54880" y="87830"/>
                </a:lnTo>
                <a:lnTo>
                  <a:pt x="54880" y="87890"/>
                </a:lnTo>
                <a:lnTo>
                  <a:pt x="54870" y="87890"/>
                </a:lnTo>
                <a:lnTo>
                  <a:pt x="54870" y="87920"/>
                </a:lnTo>
                <a:lnTo>
                  <a:pt x="54850" y="87920"/>
                </a:lnTo>
                <a:lnTo>
                  <a:pt x="54850" y="87950"/>
                </a:lnTo>
                <a:lnTo>
                  <a:pt x="54840" y="87950"/>
                </a:lnTo>
                <a:lnTo>
                  <a:pt x="54840" y="87970"/>
                </a:lnTo>
                <a:lnTo>
                  <a:pt x="54830" y="87970"/>
                </a:lnTo>
                <a:lnTo>
                  <a:pt x="54830" y="87950"/>
                </a:lnTo>
                <a:lnTo>
                  <a:pt x="54810" y="87950"/>
                </a:lnTo>
                <a:lnTo>
                  <a:pt x="54810" y="87920"/>
                </a:lnTo>
                <a:lnTo>
                  <a:pt x="54790" y="87920"/>
                </a:lnTo>
                <a:lnTo>
                  <a:pt x="54790" y="87890"/>
                </a:lnTo>
                <a:lnTo>
                  <a:pt x="54740" y="87890"/>
                </a:lnTo>
                <a:lnTo>
                  <a:pt x="54740" y="87800"/>
                </a:lnTo>
                <a:lnTo>
                  <a:pt x="54720" y="87800"/>
                </a:lnTo>
                <a:lnTo>
                  <a:pt x="54720" y="87780"/>
                </a:lnTo>
                <a:lnTo>
                  <a:pt x="54680" y="87780"/>
                </a:lnTo>
                <a:lnTo>
                  <a:pt x="54680" y="87770"/>
                </a:lnTo>
                <a:lnTo>
                  <a:pt x="54660" y="87770"/>
                </a:lnTo>
                <a:lnTo>
                  <a:pt x="54660" y="87750"/>
                </a:lnTo>
                <a:lnTo>
                  <a:pt x="54620" y="87750"/>
                </a:lnTo>
                <a:lnTo>
                  <a:pt x="54620" y="87710"/>
                </a:lnTo>
                <a:lnTo>
                  <a:pt x="54610" y="87710"/>
                </a:lnTo>
                <a:lnTo>
                  <a:pt x="54610" y="87680"/>
                </a:lnTo>
                <a:lnTo>
                  <a:pt x="54550" y="87680"/>
                </a:lnTo>
                <a:lnTo>
                  <a:pt x="54550" y="87690"/>
                </a:lnTo>
                <a:lnTo>
                  <a:pt x="54540" y="87690"/>
                </a:lnTo>
                <a:lnTo>
                  <a:pt x="54540" y="87740"/>
                </a:lnTo>
                <a:lnTo>
                  <a:pt x="54530" y="87740"/>
                </a:lnTo>
                <a:lnTo>
                  <a:pt x="54530" y="87800"/>
                </a:lnTo>
                <a:lnTo>
                  <a:pt x="54550" y="87800"/>
                </a:lnTo>
                <a:lnTo>
                  <a:pt x="54550" y="87830"/>
                </a:lnTo>
                <a:lnTo>
                  <a:pt x="54570" y="87830"/>
                </a:lnTo>
                <a:lnTo>
                  <a:pt x="54570" y="87840"/>
                </a:lnTo>
                <a:lnTo>
                  <a:pt x="54580" y="87840"/>
                </a:lnTo>
                <a:lnTo>
                  <a:pt x="54580" y="87880"/>
                </a:lnTo>
                <a:lnTo>
                  <a:pt x="54590" y="87880"/>
                </a:lnTo>
                <a:lnTo>
                  <a:pt x="54590" y="87980"/>
                </a:lnTo>
                <a:lnTo>
                  <a:pt x="54610" y="87980"/>
                </a:lnTo>
                <a:lnTo>
                  <a:pt x="54610" y="88000"/>
                </a:lnTo>
                <a:lnTo>
                  <a:pt x="54590" y="88000"/>
                </a:lnTo>
                <a:lnTo>
                  <a:pt x="54590" y="88040"/>
                </a:lnTo>
                <a:lnTo>
                  <a:pt x="54610" y="88040"/>
                </a:lnTo>
                <a:lnTo>
                  <a:pt x="54610" y="88070"/>
                </a:lnTo>
                <a:lnTo>
                  <a:pt x="54620" y="88070"/>
                </a:lnTo>
                <a:lnTo>
                  <a:pt x="54620" y="88090"/>
                </a:lnTo>
                <a:lnTo>
                  <a:pt x="54660" y="88090"/>
                </a:lnTo>
                <a:lnTo>
                  <a:pt x="54660" y="88100"/>
                </a:lnTo>
                <a:lnTo>
                  <a:pt x="54680" y="88100"/>
                </a:lnTo>
                <a:lnTo>
                  <a:pt x="54680" y="88130"/>
                </a:lnTo>
                <a:lnTo>
                  <a:pt x="54690" y="88130"/>
                </a:lnTo>
                <a:lnTo>
                  <a:pt x="54690" y="88190"/>
                </a:lnTo>
                <a:lnTo>
                  <a:pt x="54660" y="88190"/>
                </a:lnTo>
                <a:lnTo>
                  <a:pt x="54660" y="88130"/>
                </a:lnTo>
                <a:lnTo>
                  <a:pt x="54630" y="88130"/>
                </a:lnTo>
                <a:lnTo>
                  <a:pt x="54630" y="88100"/>
                </a:lnTo>
                <a:lnTo>
                  <a:pt x="54620" y="88100"/>
                </a:lnTo>
                <a:lnTo>
                  <a:pt x="54620" y="88130"/>
                </a:lnTo>
                <a:lnTo>
                  <a:pt x="54610" y="88130"/>
                </a:lnTo>
                <a:lnTo>
                  <a:pt x="54610" y="88120"/>
                </a:lnTo>
                <a:lnTo>
                  <a:pt x="54590" y="88120"/>
                </a:lnTo>
                <a:lnTo>
                  <a:pt x="54590" y="88130"/>
                </a:lnTo>
                <a:lnTo>
                  <a:pt x="54580" y="88130"/>
                </a:lnTo>
                <a:lnTo>
                  <a:pt x="54580" y="88120"/>
                </a:lnTo>
                <a:lnTo>
                  <a:pt x="54570" y="88120"/>
                </a:lnTo>
                <a:lnTo>
                  <a:pt x="54570" y="88160"/>
                </a:lnTo>
                <a:lnTo>
                  <a:pt x="54550" y="88160"/>
                </a:lnTo>
                <a:lnTo>
                  <a:pt x="54550" y="88180"/>
                </a:lnTo>
                <a:lnTo>
                  <a:pt x="54540" y="88180"/>
                </a:lnTo>
                <a:lnTo>
                  <a:pt x="54540" y="88210"/>
                </a:lnTo>
                <a:lnTo>
                  <a:pt x="54550" y="88210"/>
                </a:lnTo>
                <a:lnTo>
                  <a:pt x="54550" y="88240"/>
                </a:lnTo>
                <a:lnTo>
                  <a:pt x="54570" y="88240"/>
                </a:lnTo>
                <a:lnTo>
                  <a:pt x="54570" y="88340"/>
                </a:lnTo>
                <a:lnTo>
                  <a:pt x="54580" y="88340"/>
                </a:lnTo>
                <a:lnTo>
                  <a:pt x="54580" y="88360"/>
                </a:lnTo>
                <a:lnTo>
                  <a:pt x="54550" y="88360"/>
                </a:lnTo>
                <a:lnTo>
                  <a:pt x="54550" y="88370"/>
                </a:lnTo>
                <a:lnTo>
                  <a:pt x="54540" y="88370"/>
                </a:lnTo>
                <a:lnTo>
                  <a:pt x="54540" y="88430"/>
                </a:lnTo>
                <a:lnTo>
                  <a:pt x="54510" y="88430"/>
                </a:lnTo>
                <a:lnTo>
                  <a:pt x="54510" y="88510"/>
                </a:lnTo>
                <a:lnTo>
                  <a:pt x="54530" y="88510"/>
                </a:lnTo>
                <a:lnTo>
                  <a:pt x="54530" y="88530"/>
                </a:lnTo>
                <a:lnTo>
                  <a:pt x="54510" y="88530"/>
                </a:lnTo>
                <a:lnTo>
                  <a:pt x="54510" y="88560"/>
                </a:lnTo>
                <a:lnTo>
                  <a:pt x="54530" y="88560"/>
                </a:lnTo>
                <a:lnTo>
                  <a:pt x="54530" y="88600"/>
                </a:lnTo>
                <a:lnTo>
                  <a:pt x="54510" y="88600"/>
                </a:lnTo>
                <a:lnTo>
                  <a:pt x="54510" y="88660"/>
                </a:lnTo>
                <a:lnTo>
                  <a:pt x="54500" y="88660"/>
                </a:lnTo>
                <a:lnTo>
                  <a:pt x="54500" y="88680"/>
                </a:lnTo>
                <a:lnTo>
                  <a:pt x="54480" y="88680"/>
                </a:lnTo>
                <a:lnTo>
                  <a:pt x="54480" y="88690"/>
                </a:lnTo>
                <a:lnTo>
                  <a:pt x="54470" y="88690"/>
                </a:lnTo>
                <a:lnTo>
                  <a:pt x="54470" y="88710"/>
                </a:lnTo>
                <a:lnTo>
                  <a:pt x="54460" y="88710"/>
                </a:lnTo>
                <a:lnTo>
                  <a:pt x="54460" y="88720"/>
                </a:lnTo>
                <a:lnTo>
                  <a:pt x="54440" y="88720"/>
                </a:lnTo>
                <a:lnTo>
                  <a:pt x="54440" y="88740"/>
                </a:lnTo>
                <a:lnTo>
                  <a:pt x="54430" y="88740"/>
                </a:lnTo>
                <a:lnTo>
                  <a:pt x="54430" y="88750"/>
                </a:lnTo>
                <a:lnTo>
                  <a:pt x="54420" y="88750"/>
                </a:lnTo>
                <a:lnTo>
                  <a:pt x="54420" y="88770"/>
                </a:lnTo>
                <a:lnTo>
                  <a:pt x="54400" y="88770"/>
                </a:lnTo>
                <a:lnTo>
                  <a:pt x="54400" y="88780"/>
                </a:lnTo>
                <a:lnTo>
                  <a:pt x="54390" y="88780"/>
                </a:lnTo>
                <a:lnTo>
                  <a:pt x="54390" y="88800"/>
                </a:lnTo>
                <a:lnTo>
                  <a:pt x="54360" y="88800"/>
                </a:lnTo>
                <a:lnTo>
                  <a:pt x="54360" y="88810"/>
                </a:lnTo>
                <a:lnTo>
                  <a:pt x="54350" y="88810"/>
                </a:lnTo>
                <a:lnTo>
                  <a:pt x="54350" y="88830"/>
                </a:lnTo>
                <a:lnTo>
                  <a:pt x="54260" y="88830"/>
                </a:lnTo>
                <a:lnTo>
                  <a:pt x="54260" y="88860"/>
                </a:lnTo>
                <a:lnTo>
                  <a:pt x="54250" y="88860"/>
                </a:lnTo>
                <a:lnTo>
                  <a:pt x="54250" y="88870"/>
                </a:lnTo>
                <a:lnTo>
                  <a:pt x="54210" y="88870"/>
                </a:lnTo>
                <a:lnTo>
                  <a:pt x="54210" y="88900"/>
                </a:lnTo>
                <a:lnTo>
                  <a:pt x="54200" y="88900"/>
                </a:lnTo>
                <a:lnTo>
                  <a:pt x="54200" y="88930"/>
                </a:lnTo>
                <a:lnTo>
                  <a:pt x="54170" y="88930"/>
                </a:lnTo>
                <a:lnTo>
                  <a:pt x="54170" y="88950"/>
                </a:lnTo>
                <a:lnTo>
                  <a:pt x="54110" y="88950"/>
                </a:lnTo>
                <a:lnTo>
                  <a:pt x="54110" y="88890"/>
                </a:lnTo>
                <a:lnTo>
                  <a:pt x="54130" y="88890"/>
                </a:lnTo>
                <a:lnTo>
                  <a:pt x="54130" y="88860"/>
                </a:lnTo>
                <a:lnTo>
                  <a:pt x="54150" y="88860"/>
                </a:lnTo>
                <a:lnTo>
                  <a:pt x="54150" y="88830"/>
                </a:lnTo>
                <a:lnTo>
                  <a:pt x="54170" y="88830"/>
                </a:lnTo>
                <a:lnTo>
                  <a:pt x="54170" y="88720"/>
                </a:lnTo>
                <a:lnTo>
                  <a:pt x="54150" y="88720"/>
                </a:lnTo>
                <a:lnTo>
                  <a:pt x="54150" y="88680"/>
                </a:lnTo>
                <a:lnTo>
                  <a:pt x="54140" y="88680"/>
                </a:lnTo>
                <a:lnTo>
                  <a:pt x="54140" y="88540"/>
                </a:lnTo>
                <a:lnTo>
                  <a:pt x="54130" y="88540"/>
                </a:lnTo>
                <a:lnTo>
                  <a:pt x="54130" y="88510"/>
                </a:lnTo>
                <a:lnTo>
                  <a:pt x="54110" y="88510"/>
                </a:lnTo>
                <a:lnTo>
                  <a:pt x="54110" y="88460"/>
                </a:lnTo>
                <a:lnTo>
                  <a:pt x="54100" y="88460"/>
                </a:lnTo>
                <a:lnTo>
                  <a:pt x="54100" y="88450"/>
                </a:lnTo>
                <a:lnTo>
                  <a:pt x="54090" y="88450"/>
                </a:lnTo>
                <a:lnTo>
                  <a:pt x="54090" y="88420"/>
                </a:lnTo>
                <a:lnTo>
                  <a:pt x="54070" y="88420"/>
                </a:lnTo>
                <a:lnTo>
                  <a:pt x="54070" y="88400"/>
                </a:lnTo>
                <a:lnTo>
                  <a:pt x="54060" y="88400"/>
                </a:lnTo>
                <a:lnTo>
                  <a:pt x="54060" y="88390"/>
                </a:lnTo>
                <a:lnTo>
                  <a:pt x="54040" y="88390"/>
                </a:lnTo>
                <a:lnTo>
                  <a:pt x="54040" y="88340"/>
                </a:lnTo>
                <a:lnTo>
                  <a:pt x="54030" y="88340"/>
                </a:lnTo>
                <a:lnTo>
                  <a:pt x="54030" y="88330"/>
                </a:lnTo>
                <a:lnTo>
                  <a:pt x="54020" y="88330"/>
                </a:lnTo>
                <a:lnTo>
                  <a:pt x="54020" y="88310"/>
                </a:lnTo>
                <a:lnTo>
                  <a:pt x="54000" y="88310"/>
                </a:lnTo>
                <a:lnTo>
                  <a:pt x="54000" y="88300"/>
                </a:lnTo>
                <a:lnTo>
                  <a:pt x="53990" y="88300"/>
                </a:lnTo>
                <a:lnTo>
                  <a:pt x="53990" y="88280"/>
                </a:lnTo>
                <a:lnTo>
                  <a:pt x="53960" y="88280"/>
                </a:lnTo>
                <a:lnTo>
                  <a:pt x="53960" y="88270"/>
                </a:lnTo>
                <a:lnTo>
                  <a:pt x="53780" y="88270"/>
                </a:lnTo>
                <a:lnTo>
                  <a:pt x="53780" y="88280"/>
                </a:lnTo>
                <a:lnTo>
                  <a:pt x="53740" y="88280"/>
                </a:lnTo>
                <a:lnTo>
                  <a:pt x="53740" y="88300"/>
                </a:lnTo>
                <a:lnTo>
                  <a:pt x="53710" y="88300"/>
                </a:lnTo>
                <a:lnTo>
                  <a:pt x="53710" y="88310"/>
                </a:lnTo>
                <a:lnTo>
                  <a:pt x="53700" y="88310"/>
                </a:lnTo>
                <a:lnTo>
                  <a:pt x="53700" y="88330"/>
                </a:lnTo>
                <a:lnTo>
                  <a:pt x="53670" y="88330"/>
                </a:lnTo>
                <a:lnTo>
                  <a:pt x="53670" y="88340"/>
                </a:lnTo>
                <a:lnTo>
                  <a:pt x="53660" y="88340"/>
                </a:lnTo>
                <a:lnTo>
                  <a:pt x="53660" y="88360"/>
                </a:lnTo>
                <a:lnTo>
                  <a:pt x="53630" y="88360"/>
                </a:lnTo>
                <a:lnTo>
                  <a:pt x="53630" y="88370"/>
                </a:lnTo>
                <a:lnTo>
                  <a:pt x="53540" y="88370"/>
                </a:lnTo>
                <a:lnTo>
                  <a:pt x="53540" y="88390"/>
                </a:lnTo>
                <a:lnTo>
                  <a:pt x="53500" y="88390"/>
                </a:lnTo>
                <a:lnTo>
                  <a:pt x="53500" y="88400"/>
                </a:lnTo>
                <a:lnTo>
                  <a:pt x="53450" y="88400"/>
                </a:lnTo>
                <a:lnTo>
                  <a:pt x="53450" y="88420"/>
                </a:lnTo>
                <a:lnTo>
                  <a:pt x="53440" y="88420"/>
                </a:lnTo>
                <a:lnTo>
                  <a:pt x="53440" y="88430"/>
                </a:lnTo>
                <a:lnTo>
                  <a:pt x="53410" y="88430"/>
                </a:lnTo>
                <a:lnTo>
                  <a:pt x="53410" y="88450"/>
                </a:lnTo>
                <a:lnTo>
                  <a:pt x="53400" y="88450"/>
                </a:lnTo>
                <a:lnTo>
                  <a:pt x="53400" y="88460"/>
                </a:lnTo>
                <a:lnTo>
                  <a:pt x="53370" y="88460"/>
                </a:lnTo>
                <a:lnTo>
                  <a:pt x="53370" y="88480"/>
                </a:lnTo>
                <a:lnTo>
                  <a:pt x="53360" y="88480"/>
                </a:lnTo>
                <a:lnTo>
                  <a:pt x="53360" y="88510"/>
                </a:lnTo>
                <a:lnTo>
                  <a:pt x="53340" y="88510"/>
                </a:lnTo>
                <a:lnTo>
                  <a:pt x="53340" y="88540"/>
                </a:lnTo>
                <a:lnTo>
                  <a:pt x="53330" y="88540"/>
                </a:lnTo>
                <a:lnTo>
                  <a:pt x="53330" y="88570"/>
                </a:lnTo>
                <a:lnTo>
                  <a:pt x="53320" y="88570"/>
                </a:lnTo>
                <a:lnTo>
                  <a:pt x="53320" y="88600"/>
                </a:lnTo>
                <a:lnTo>
                  <a:pt x="53300" y="88600"/>
                </a:lnTo>
                <a:lnTo>
                  <a:pt x="53300" y="88690"/>
                </a:lnTo>
                <a:lnTo>
                  <a:pt x="53320" y="88690"/>
                </a:lnTo>
                <a:lnTo>
                  <a:pt x="53320" y="88720"/>
                </a:lnTo>
                <a:lnTo>
                  <a:pt x="53330" y="88720"/>
                </a:lnTo>
                <a:lnTo>
                  <a:pt x="53330" y="88770"/>
                </a:lnTo>
                <a:lnTo>
                  <a:pt x="53340" y="88770"/>
                </a:lnTo>
                <a:lnTo>
                  <a:pt x="53340" y="88800"/>
                </a:lnTo>
                <a:lnTo>
                  <a:pt x="53330" y="88800"/>
                </a:lnTo>
                <a:lnTo>
                  <a:pt x="53330" y="88810"/>
                </a:lnTo>
                <a:lnTo>
                  <a:pt x="53300" y="88810"/>
                </a:lnTo>
                <a:lnTo>
                  <a:pt x="53300" y="88800"/>
                </a:lnTo>
                <a:lnTo>
                  <a:pt x="53260" y="88800"/>
                </a:lnTo>
                <a:lnTo>
                  <a:pt x="53260" y="88770"/>
                </a:lnTo>
                <a:lnTo>
                  <a:pt x="53250" y="88770"/>
                </a:lnTo>
                <a:lnTo>
                  <a:pt x="53250" y="88720"/>
                </a:lnTo>
                <a:lnTo>
                  <a:pt x="53190" y="88720"/>
                </a:lnTo>
                <a:lnTo>
                  <a:pt x="53190" y="88710"/>
                </a:lnTo>
                <a:lnTo>
                  <a:pt x="53170" y="88710"/>
                </a:lnTo>
                <a:lnTo>
                  <a:pt x="53170" y="88690"/>
                </a:lnTo>
                <a:lnTo>
                  <a:pt x="53120" y="88690"/>
                </a:lnTo>
                <a:lnTo>
                  <a:pt x="53120" y="88680"/>
                </a:lnTo>
                <a:lnTo>
                  <a:pt x="53070" y="88680"/>
                </a:lnTo>
                <a:lnTo>
                  <a:pt x="53070" y="88650"/>
                </a:lnTo>
                <a:lnTo>
                  <a:pt x="53060" y="88650"/>
                </a:lnTo>
                <a:lnTo>
                  <a:pt x="53060" y="88630"/>
                </a:lnTo>
                <a:lnTo>
                  <a:pt x="53040" y="88630"/>
                </a:lnTo>
                <a:lnTo>
                  <a:pt x="53040" y="88620"/>
                </a:lnTo>
                <a:lnTo>
                  <a:pt x="53010" y="88620"/>
                </a:lnTo>
                <a:lnTo>
                  <a:pt x="53010" y="88600"/>
                </a:lnTo>
                <a:lnTo>
                  <a:pt x="53000" y="88600"/>
                </a:lnTo>
                <a:lnTo>
                  <a:pt x="53000" y="88590"/>
                </a:lnTo>
                <a:lnTo>
                  <a:pt x="52960" y="88590"/>
                </a:lnTo>
                <a:lnTo>
                  <a:pt x="52960" y="88570"/>
                </a:lnTo>
                <a:lnTo>
                  <a:pt x="52950" y="88570"/>
                </a:lnTo>
                <a:lnTo>
                  <a:pt x="52950" y="88590"/>
                </a:lnTo>
                <a:lnTo>
                  <a:pt x="52880" y="88590"/>
                </a:lnTo>
                <a:lnTo>
                  <a:pt x="52880" y="88570"/>
                </a:lnTo>
                <a:lnTo>
                  <a:pt x="52710" y="88570"/>
                </a:lnTo>
                <a:lnTo>
                  <a:pt x="52710" y="88590"/>
                </a:lnTo>
                <a:lnTo>
                  <a:pt x="52680" y="88590"/>
                </a:lnTo>
                <a:lnTo>
                  <a:pt x="52680" y="88600"/>
                </a:lnTo>
                <a:lnTo>
                  <a:pt x="52590" y="88600"/>
                </a:lnTo>
                <a:lnTo>
                  <a:pt x="52590" y="88620"/>
                </a:lnTo>
                <a:lnTo>
                  <a:pt x="52530" y="88620"/>
                </a:lnTo>
                <a:lnTo>
                  <a:pt x="52530" y="88630"/>
                </a:lnTo>
                <a:lnTo>
                  <a:pt x="52510" y="88630"/>
                </a:lnTo>
                <a:lnTo>
                  <a:pt x="52510" y="88650"/>
                </a:lnTo>
                <a:lnTo>
                  <a:pt x="52480" y="88650"/>
                </a:lnTo>
                <a:lnTo>
                  <a:pt x="52480" y="88660"/>
                </a:lnTo>
                <a:lnTo>
                  <a:pt x="52450" y="88660"/>
                </a:lnTo>
                <a:lnTo>
                  <a:pt x="52450" y="88680"/>
                </a:lnTo>
                <a:lnTo>
                  <a:pt x="52420" y="88680"/>
                </a:lnTo>
                <a:lnTo>
                  <a:pt x="52420" y="88690"/>
                </a:lnTo>
                <a:lnTo>
                  <a:pt x="52410" y="88690"/>
                </a:lnTo>
                <a:lnTo>
                  <a:pt x="52410" y="88710"/>
                </a:lnTo>
                <a:lnTo>
                  <a:pt x="52380" y="88710"/>
                </a:lnTo>
                <a:lnTo>
                  <a:pt x="52380" y="88740"/>
                </a:lnTo>
                <a:lnTo>
                  <a:pt x="52370" y="88740"/>
                </a:lnTo>
                <a:lnTo>
                  <a:pt x="52370" y="88770"/>
                </a:lnTo>
                <a:lnTo>
                  <a:pt x="52360" y="88770"/>
                </a:lnTo>
                <a:lnTo>
                  <a:pt x="52360" y="88800"/>
                </a:lnTo>
                <a:lnTo>
                  <a:pt x="52340" y="88800"/>
                </a:lnTo>
                <a:lnTo>
                  <a:pt x="52340" y="88830"/>
                </a:lnTo>
                <a:lnTo>
                  <a:pt x="52330" y="88830"/>
                </a:lnTo>
                <a:lnTo>
                  <a:pt x="52330" y="88870"/>
                </a:lnTo>
                <a:lnTo>
                  <a:pt x="52310" y="88870"/>
                </a:lnTo>
                <a:lnTo>
                  <a:pt x="52310" y="88900"/>
                </a:lnTo>
                <a:lnTo>
                  <a:pt x="52300" y="88900"/>
                </a:lnTo>
                <a:lnTo>
                  <a:pt x="52300" y="88930"/>
                </a:lnTo>
                <a:lnTo>
                  <a:pt x="52290" y="88930"/>
                </a:lnTo>
                <a:lnTo>
                  <a:pt x="52290" y="88960"/>
                </a:lnTo>
                <a:lnTo>
                  <a:pt x="52200" y="88960"/>
                </a:lnTo>
                <a:lnTo>
                  <a:pt x="52200" y="88980"/>
                </a:lnTo>
                <a:lnTo>
                  <a:pt x="52180" y="88980"/>
                </a:lnTo>
                <a:lnTo>
                  <a:pt x="52180" y="88990"/>
                </a:lnTo>
                <a:lnTo>
                  <a:pt x="52160" y="88990"/>
                </a:lnTo>
                <a:lnTo>
                  <a:pt x="52160" y="89010"/>
                </a:lnTo>
                <a:lnTo>
                  <a:pt x="52150" y="89010"/>
                </a:lnTo>
                <a:lnTo>
                  <a:pt x="52150" y="89020"/>
                </a:lnTo>
                <a:lnTo>
                  <a:pt x="52140" y="89020"/>
                </a:lnTo>
                <a:lnTo>
                  <a:pt x="52140" y="89050"/>
                </a:lnTo>
                <a:lnTo>
                  <a:pt x="52120" y="89050"/>
                </a:lnTo>
                <a:lnTo>
                  <a:pt x="52120" y="89070"/>
                </a:lnTo>
                <a:lnTo>
                  <a:pt x="52110" y="89070"/>
                </a:lnTo>
                <a:lnTo>
                  <a:pt x="52110" y="89080"/>
                </a:lnTo>
                <a:lnTo>
                  <a:pt x="52080" y="89080"/>
                </a:lnTo>
                <a:lnTo>
                  <a:pt x="52080" y="89100"/>
                </a:lnTo>
                <a:lnTo>
                  <a:pt x="52050" y="89100"/>
                </a:lnTo>
                <a:lnTo>
                  <a:pt x="52050" y="89110"/>
                </a:lnTo>
                <a:lnTo>
                  <a:pt x="52040" y="89110"/>
                </a:lnTo>
                <a:lnTo>
                  <a:pt x="52040" y="89100"/>
                </a:lnTo>
                <a:lnTo>
                  <a:pt x="52030" y="89100"/>
                </a:lnTo>
                <a:lnTo>
                  <a:pt x="52030" y="89110"/>
                </a:lnTo>
                <a:lnTo>
                  <a:pt x="52010" y="89110"/>
                </a:lnTo>
                <a:lnTo>
                  <a:pt x="52010" y="89140"/>
                </a:lnTo>
                <a:lnTo>
                  <a:pt x="52000" y="89140"/>
                </a:lnTo>
                <a:lnTo>
                  <a:pt x="52000" y="89110"/>
                </a:lnTo>
                <a:lnTo>
                  <a:pt x="51960" y="89110"/>
                </a:lnTo>
                <a:lnTo>
                  <a:pt x="51960" y="89130"/>
                </a:lnTo>
                <a:lnTo>
                  <a:pt x="51930" y="89130"/>
                </a:lnTo>
                <a:lnTo>
                  <a:pt x="51930" y="89110"/>
                </a:lnTo>
                <a:lnTo>
                  <a:pt x="51920" y="89110"/>
                </a:lnTo>
                <a:lnTo>
                  <a:pt x="51920" y="89130"/>
                </a:lnTo>
                <a:lnTo>
                  <a:pt x="51900" y="89130"/>
                </a:lnTo>
                <a:lnTo>
                  <a:pt x="51900" y="89110"/>
                </a:lnTo>
                <a:lnTo>
                  <a:pt x="51850" y="89110"/>
                </a:lnTo>
                <a:lnTo>
                  <a:pt x="51850" y="89100"/>
                </a:lnTo>
                <a:lnTo>
                  <a:pt x="51820" y="89100"/>
                </a:lnTo>
                <a:lnTo>
                  <a:pt x="51820" y="89080"/>
                </a:lnTo>
                <a:lnTo>
                  <a:pt x="51810" y="89080"/>
                </a:lnTo>
                <a:lnTo>
                  <a:pt x="51810" y="89070"/>
                </a:lnTo>
                <a:lnTo>
                  <a:pt x="51790" y="89070"/>
                </a:lnTo>
                <a:lnTo>
                  <a:pt x="51790" y="89050"/>
                </a:lnTo>
                <a:lnTo>
                  <a:pt x="51780" y="89050"/>
                </a:lnTo>
                <a:lnTo>
                  <a:pt x="51780" y="89040"/>
                </a:lnTo>
                <a:lnTo>
                  <a:pt x="51760" y="89040"/>
                </a:lnTo>
                <a:lnTo>
                  <a:pt x="51760" y="89010"/>
                </a:lnTo>
                <a:lnTo>
                  <a:pt x="51780" y="89010"/>
                </a:lnTo>
                <a:lnTo>
                  <a:pt x="51780" y="88980"/>
                </a:lnTo>
                <a:lnTo>
                  <a:pt x="51790" y="88980"/>
                </a:lnTo>
                <a:lnTo>
                  <a:pt x="51790" y="88960"/>
                </a:lnTo>
                <a:lnTo>
                  <a:pt x="51780" y="88960"/>
                </a:lnTo>
                <a:lnTo>
                  <a:pt x="51780" y="88950"/>
                </a:lnTo>
                <a:lnTo>
                  <a:pt x="51760" y="88950"/>
                </a:lnTo>
                <a:lnTo>
                  <a:pt x="51760" y="88920"/>
                </a:lnTo>
                <a:lnTo>
                  <a:pt x="51740" y="88920"/>
                </a:lnTo>
                <a:lnTo>
                  <a:pt x="51740" y="88900"/>
                </a:lnTo>
                <a:lnTo>
                  <a:pt x="51760" y="88900"/>
                </a:lnTo>
                <a:lnTo>
                  <a:pt x="51760" y="88830"/>
                </a:lnTo>
                <a:lnTo>
                  <a:pt x="51720" y="88830"/>
                </a:lnTo>
                <a:lnTo>
                  <a:pt x="51720" y="88870"/>
                </a:lnTo>
                <a:lnTo>
                  <a:pt x="51670" y="88870"/>
                </a:lnTo>
                <a:lnTo>
                  <a:pt x="51670" y="88830"/>
                </a:lnTo>
                <a:lnTo>
                  <a:pt x="51680" y="88830"/>
                </a:lnTo>
                <a:lnTo>
                  <a:pt x="51680" y="88810"/>
                </a:lnTo>
                <a:lnTo>
                  <a:pt x="51720" y="88810"/>
                </a:lnTo>
                <a:lnTo>
                  <a:pt x="51720" y="88800"/>
                </a:lnTo>
                <a:lnTo>
                  <a:pt x="51740" y="88800"/>
                </a:lnTo>
                <a:lnTo>
                  <a:pt x="51740" y="88780"/>
                </a:lnTo>
                <a:lnTo>
                  <a:pt x="51710" y="88780"/>
                </a:lnTo>
                <a:lnTo>
                  <a:pt x="51710" y="88750"/>
                </a:lnTo>
                <a:lnTo>
                  <a:pt x="51700" y="88750"/>
                </a:lnTo>
                <a:lnTo>
                  <a:pt x="51700" y="88740"/>
                </a:lnTo>
                <a:lnTo>
                  <a:pt x="51680" y="88740"/>
                </a:lnTo>
                <a:lnTo>
                  <a:pt x="51680" y="88720"/>
                </a:lnTo>
                <a:lnTo>
                  <a:pt x="51670" y="88720"/>
                </a:lnTo>
                <a:lnTo>
                  <a:pt x="51670" y="88750"/>
                </a:lnTo>
                <a:lnTo>
                  <a:pt x="51650" y="88750"/>
                </a:lnTo>
                <a:lnTo>
                  <a:pt x="51650" y="88770"/>
                </a:lnTo>
                <a:lnTo>
                  <a:pt x="51640" y="88770"/>
                </a:lnTo>
                <a:lnTo>
                  <a:pt x="51640" y="88800"/>
                </a:lnTo>
                <a:lnTo>
                  <a:pt x="51630" y="88800"/>
                </a:lnTo>
                <a:lnTo>
                  <a:pt x="51630" y="88810"/>
                </a:lnTo>
                <a:lnTo>
                  <a:pt x="51610" y="88810"/>
                </a:lnTo>
                <a:lnTo>
                  <a:pt x="51610" y="88870"/>
                </a:lnTo>
                <a:lnTo>
                  <a:pt x="51600" y="88870"/>
                </a:lnTo>
                <a:lnTo>
                  <a:pt x="51600" y="88890"/>
                </a:lnTo>
                <a:lnTo>
                  <a:pt x="51590" y="88890"/>
                </a:lnTo>
                <a:lnTo>
                  <a:pt x="51590" y="88900"/>
                </a:lnTo>
                <a:lnTo>
                  <a:pt x="51570" y="88900"/>
                </a:lnTo>
                <a:lnTo>
                  <a:pt x="51570" y="88930"/>
                </a:lnTo>
                <a:lnTo>
                  <a:pt x="51560" y="88930"/>
                </a:lnTo>
                <a:lnTo>
                  <a:pt x="51560" y="88950"/>
                </a:lnTo>
                <a:lnTo>
                  <a:pt x="51500" y="88950"/>
                </a:lnTo>
                <a:lnTo>
                  <a:pt x="51500" y="88930"/>
                </a:lnTo>
                <a:lnTo>
                  <a:pt x="51490" y="88930"/>
                </a:lnTo>
                <a:lnTo>
                  <a:pt x="51490" y="88920"/>
                </a:lnTo>
                <a:lnTo>
                  <a:pt x="51440" y="88920"/>
                </a:lnTo>
                <a:lnTo>
                  <a:pt x="51440" y="88960"/>
                </a:lnTo>
                <a:lnTo>
                  <a:pt x="51420" y="88960"/>
                </a:lnTo>
                <a:lnTo>
                  <a:pt x="51420" y="88990"/>
                </a:lnTo>
                <a:lnTo>
                  <a:pt x="51410" y="88990"/>
                </a:lnTo>
                <a:lnTo>
                  <a:pt x="51410" y="89050"/>
                </a:lnTo>
                <a:lnTo>
                  <a:pt x="51460" y="89050"/>
                </a:lnTo>
                <a:lnTo>
                  <a:pt x="51460" y="89070"/>
                </a:lnTo>
                <a:lnTo>
                  <a:pt x="51480" y="89070"/>
                </a:lnTo>
                <a:lnTo>
                  <a:pt x="51480" y="89080"/>
                </a:lnTo>
                <a:lnTo>
                  <a:pt x="51490" y="89080"/>
                </a:lnTo>
                <a:lnTo>
                  <a:pt x="51490" y="89130"/>
                </a:lnTo>
                <a:lnTo>
                  <a:pt x="51560" y="89130"/>
                </a:lnTo>
                <a:lnTo>
                  <a:pt x="51560" y="89110"/>
                </a:lnTo>
                <a:lnTo>
                  <a:pt x="51570" y="89110"/>
                </a:lnTo>
                <a:lnTo>
                  <a:pt x="51570" y="89100"/>
                </a:lnTo>
                <a:lnTo>
                  <a:pt x="51600" y="89100"/>
                </a:lnTo>
                <a:lnTo>
                  <a:pt x="51600" y="89140"/>
                </a:lnTo>
                <a:lnTo>
                  <a:pt x="51610" y="89140"/>
                </a:lnTo>
                <a:lnTo>
                  <a:pt x="51610" y="89170"/>
                </a:lnTo>
                <a:lnTo>
                  <a:pt x="51540" y="89170"/>
                </a:lnTo>
                <a:lnTo>
                  <a:pt x="51540" y="89200"/>
                </a:lnTo>
                <a:lnTo>
                  <a:pt x="51530" y="89200"/>
                </a:lnTo>
                <a:lnTo>
                  <a:pt x="51530" y="89220"/>
                </a:lnTo>
                <a:lnTo>
                  <a:pt x="51520" y="89220"/>
                </a:lnTo>
                <a:lnTo>
                  <a:pt x="51520" y="89240"/>
                </a:lnTo>
                <a:lnTo>
                  <a:pt x="51440" y="89240"/>
                </a:lnTo>
                <a:lnTo>
                  <a:pt x="51440" y="89250"/>
                </a:lnTo>
                <a:lnTo>
                  <a:pt x="51450" y="89250"/>
                </a:lnTo>
                <a:lnTo>
                  <a:pt x="51450" y="89270"/>
                </a:lnTo>
                <a:lnTo>
                  <a:pt x="51440" y="89270"/>
                </a:lnTo>
                <a:lnTo>
                  <a:pt x="51440" y="89280"/>
                </a:lnTo>
                <a:lnTo>
                  <a:pt x="51420" y="89280"/>
                </a:lnTo>
                <a:lnTo>
                  <a:pt x="51420" y="89270"/>
                </a:lnTo>
                <a:lnTo>
                  <a:pt x="51410" y="89270"/>
                </a:lnTo>
                <a:lnTo>
                  <a:pt x="51410" y="89280"/>
                </a:lnTo>
                <a:lnTo>
                  <a:pt x="51390" y="89280"/>
                </a:lnTo>
                <a:lnTo>
                  <a:pt x="51390" y="89300"/>
                </a:lnTo>
                <a:lnTo>
                  <a:pt x="51350" y="89300"/>
                </a:lnTo>
                <a:lnTo>
                  <a:pt x="51350" y="89310"/>
                </a:lnTo>
                <a:lnTo>
                  <a:pt x="51310" y="89310"/>
                </a:lnTo>
                <a:lnTo>
                  <a:pt x="51310" y="89330"/>
                </a:lnTo>
                <a:lnTo>
                  <a:pt x="51300" y="89330"/>
                </a:lnTo>
                <a:lnTo>
                  <a:pt x="51300" y="89340"/>
                </a:lnTo>
                <a:lnTo>
                  <a:pt x="51280" y="89340"/>
                </a:lnTo>
                <a:lnTo>
                  <a:pt x="51280" y="89390"/>
                </a:lnTo>
                <a:lnTo>
                  <a:pt x="51300" y="89390"/>
                </a:lnTo>
                <a:lnTo>
                  <a:pt x="51300" y="89460"/>
                </a:lnTo>
                <a:lnTo>
                  <a:pt x="51270" y="89460"/>
                </a:lnTo>
                <a:lnTo>
                  <a:pt x="51270" y="89480"/>
                </a:lnTo>
                <a:lnTo>
                  <a:pt x="51260" y="89480"/>
                </a:lnTo>
                <a:lnTo>
                  <a:pt x="51260" y="89460"/>
                </a:lnTo>
                <a:lnTo>
                  <a:pt x="51230" y="89460"/>
                </a:lnTo>
                <a:lnTo>
                  <a:pt x="51230" y="89480"/>
                </a:lnTo>
                <a:lnTo>
                  <a:pt x="51200" y="89480"/>
                </a:lnTo>
                <a:lnTo>
                  <a:pt x="51200" y="89490"/>
                </a:lnTo>
                <a:lnTo>
                  <a:pt x="51190" y="89490"/>
                </a:lnTo>
                <a:lnTo>
                  <a:pt x="51190" y="89520"/>
                </a:lnTo>
                <a:lnTo>
                  <a:pt x="51200" y="89520"/>
                </a:lnTo>
                <a:lnTo>
                  <a:pt x="51200" y="89550"/>
                </a:lnTo>
                <a:lnTo>
                  <a:pt x="51190" y="89550"/>
                </a:lnTo>
                <a:lnTo>
                  <a:pt x="51190" y="89570"/>
                </a:lnTo>
                <a:lnTo>
                  <a:pt x="51170" y="89570"/>
                </a:lnTo>
                <a:lnTo>
                  <a:pt x="51170" y="89600"/>
                </a:lnTo>
                <a:lnTo>
                  <a:pt x="51160" y="89600"/>
                </a:lnTo>
                <a:lnTo>
                  <a:pt x="51160" y="89640"/>
                </a:lnTo>
                <a:lnTo>
                  <a:pt x="51190" y="89640"/>
                </a:lnTo>
                <a:lnTo>
                  <a:pt x="51190" y="89610"/>
                </a:lnTo>
                <a:lnTo>
                  <a:pt x="51220" y="89610"/>
                </a:lnTo>
                <a:lnTo>
                  <a:pt x="51220" y="89630"/>
                </a:lnTo>
                <a:lnTo>
                  <a:pt x="51230" y="89630"/>
                </a:lnTo>
                <a:lnTo>
                  <a:pt x="51230" y="89640"/>
                </a:lnTo>
                <a:lnTo>
                  <a:pt x="51270" y="89640"/>
                </a:lnTo>
                <a:lnTo>
                  <a:pt x="51270" y="89660"/>
                </a:lnTo>
                <a:lnTo>
                  <a:pt x="51330" y="89660"/>
                </a:lnTo>
                <a:lnTo>
                  <a:pt x="51330" y="89640"/>
                </a:lnTo>
                <a:lnTo>
                  <a:pt x="51370" y="89640"/>
                </a:lnTo>
                <a:lnTo>
                  <a:pt x="51370" y="89630"/>
                </a:lnTo>
                <a:lnTo>
                  <a:pt x="51420" y="89630"/>
                </a:lnTo>
                <a:lnTo>
                  <a:pt x="51420" y="89640"/>
                </a:lnTo>
                <a:lnTo>
                  <a:pt x="51440" y="89640"/>
                </a:lnTo>
                <a:lnTo>
                  <a:pt x="51440" y="89660"/>
                </a:lnTo>
                <a:lnTo>
                  <a:pt x="51420" y="89660"/>
                </a:lnTo>
                <a:lnTo>
                  <a:pt x="51420" y="89670"/>
                </a:lnTo>
                <a:lnTo>
                  <a:pt x="51440" y="89670"/>
                </a:lnTo>
                <a:lnTo>
                  <a:pt x="51440" y="89720"/>
                </a:lnTo>
                <a:lnTo>
                  <a:pt x="51450" y="89720"/>
                </a:lnTo>
                <a:lnTo>
                  <a:pt x="51450" y="89750"/>
                </a:lnTo>
                <a:lnTo>
                  <a:pt x="51410" y="89750"/>
                </a:lnTo>
                <a:lnTo>
                  <a:pt x="51410" y="89760"/>
                </a:lnTo>
                <a:lnTo>
                  <a:pt x="51390" y="89760"/>
                </a:lnTo>
                <a:lnTo>
                  <a:pt x="51390" y="89780"/>
                </a:lnTo>
                <a:lnTo>
                  <a:pt x="51380" y="89780"/>
                </a:lnTo>
                <a:lnTo>
                  <a:pt x="51380" y="89820"/>
                </a:lnTo>
                <a:lnTo>
                  <a:pt x="51370" y="89820"/>
                </a:lnTo>
                <a:lnTo>
                  <a:pt x="51370" y="89850"/>
                </a:lnTo>
                <a:lnTo>
                  <a:pt x="51350" y="89850"/>
                </a:lnTo>
                <a:lnTo>
                  <a:pt x="51350" y="89870"/>
                </a:lnTo>
                <a:lnTo>
                  <a:pt x="51330" y="89870"/>
                </a:lnTo>
                <a:lnTo>
                  <a:pt x="51330" y="89880"/>
                </a:lnTo>
                <a:lnTo>
                  <a:pt x="51310" y="89880"/>
                </a:lnTo>
                <a:lnTo>
                  <a:pt x="51310" y="89950"/>
                </a:lnTo>
                <a:lnTo>
                  <a:pt x="51330" y="89950"/>
                </a:lnTo>
                <a:lnTo>
                  <a:pt x="51330" y="89980"/>
                </a:lnTo>
                <a:lnTo>
                  <a:pt x="51310" y="89980"/>
                </a:lnTo>
                <a:lnTo>
                  <a:pt x="51310" y="90020"/>
                </a:lnTo>
                <a:lnTo>
                  <a:pt x="51330" y="90020"/>
                </a:lnTo>
                <a:lnTo>
                  <a:pt x="51330" y="90040"/>
                </a:lnTo>
                <a:lnTo>
                  <a:pt x="51370" y="90040"/>
                </a:lnTo>
                <a:lnTo>
                  <a:pt x="51370" y="90050"/>
                </a:lnTo>
                <a:lnTo>
                  <a:pt x="51380" y="90050"/>
                </a:lnTo>
                <a:lnTo>
                  <a:pt x="51380" y="90070"/>
                </a:lnTo>
                <a:lnTo>
                  <a:pt x="51410" y="90070"/>
                </a:lnTo>
                <a:lnTo>
                  <a:pt x="51410" y="90080"/>
                </a:lnTo>
                <a:lnTo>
                  <a:pt x="51420" y="90080"/>
                </a:lnTo>
                <a:lnTo>
                  <a:pt x="51420" y="90100"/>
                </a:lnTo>
                <a:lnTo>
                  <a:pt x="51440" y="90100"/>
                </a:lnTo>
                <a:lnTo>
                  <a:pt x="51440" y="90110"/>
                </a:lnTo>
                <a:lnTo>
                  <a:pt x="51450" y="90110"/>
                </a:lnTo>
                <a:lnTo>
                  <a:pt x="51450" y="90130"/>
                </a:lnTo>
                <a:lnTo>
                  <a:pt x="51490" y="90130"/>
                </a:lnTo>
                <a:lnTo>
                  <a:pt x="51490" y="90140"/>
                </a:lnTo>
                <a:lnTo>
                  <a:pt x="51500" y="90140"/>
                </a:lnTo>
                <a:lnTo>
                  <a:pt x="51500" y="90170"/>
                </a:lnTo>
                <a:lnTo>
                  <a:pt x="51520" y="90170"/>
                </a:lnTo>
                <a:lnTo>
                  <a:pt x="51520" y="90190"/>
                </a:lnTo>
                <a:lnTo>
                  <a:pt x="51530" y="90190"/>
                </a:lnTo>
                <a:lnTo>
                  <a:pt x="51530" y="90220"/>
                </a:lnTo>
                <a:lnTo>
                  <a:pt x="51560" y="90220"/>
                </a:lnTo>
                <a:lnTo>
                  <a:pt x="51560" y="90230"/>
                </a:lnTo>
                <a:lnTo>
                  <a:pt x="51570" y="90230"/>
                </a:lnTo>
                <a:lnTo>
                  <a:pt x="51270" y="90280"/>
                </a:lnTo>
                <a:lnTo>
                  <a:pt x="51150" y="89830"/>
                </a:lnTo>
                <a:lnTo>
                  <a:pt x="47800" y="92530"/>
                </a:lnTo>
                <a:lnTo>
                  <a:pt x="45990" y="93140"/>
                </a:lnTo>
                <a:close/>
                <a:moveTo>
                  <a:pt x="70690" y="82870"/>
                </a:moveTo>
                <a:lnTo>
                  <a:pt x="70690" y="82890"/>
                </a:lnTo>
                <a:lnTo>
                  <a:pt x="70720" y="82890"/>
                </a:lnTo>
                <a:lnTo>
                  <a:pt x="70720" y="82900"/>
                </a:lnTo>
                <a:lnTo>
                  <a:pt x="70740" y="82900"/>
                </a:lnTo>
                <a:lnTo>
                  <a:pt x="70740" y="82930"/>
                </a:lnTo>
                <a:lnTo>
                  <a:pt x="70760" y="82930"/>
                </a:lnTo>
                <a:lnTo>
                  <a:pt x="70760" y="82950"/>
                </a:lnTo>
                <a:lnTo>
                  <a:pt x="70770" y="82950"/>
                </a:lnTo>
                <a:lnTo>
                  <a:pt x="70770" y="82980"/>
                </a:lnTo>
                <a:lnTo>
                  <a:pt x="70790" y="82980"/>
                </a:lnTo>
                <a:lnTo>
                  <a:pt x="70790" y="83010"/>
                </a:lnTo>
                <a:lnTo>
                  <a:pt x="70800" y="83010"/>
                </a:lnTo>
                <a:lnTo>
                  <a:pt x="70800" y="83040"/>
                </a:lnTo>
                <a:lnTo>
                  <a:pt x="70720" y="83040"/>
                </a:lnTo>
                <a:lnTo>
                  <a:pt x="70720" y="83050"/>
                </a:lnTo>
                <a:lnTo>
                  <a:pt x="70700" y="83050"/>
                </a:lnTo>
                <a:lnTo>
                  <a:pt x="70700" y="83070"/>
                </a:lnTo>
                <a:lnTo>
                  <a:pt x="70680" y="83070"/>
                </a:lnTo>
                <a:lnTo>
                  <a:pt x="70680" y="83100"/>
                </a:lnTo>
                <a:lnTo>
                  <a:pt x="70690" y="83100"/>
                </a:lnTo>
                <a:lnTo>
                  <a:pt x="70690" y="83130"/>
                </a:lnTo>
                <a:lnTo>
                  <a:pt x="70680" y="83130"/>
                </a:lnTo>
                <a:lnTo>
                  <a:pt x="70680" y="83140"/>
                </a:lnTo>
                <a:lnTo>
                  <a:pt x="70660" y="83140"/>
                </a:lnTo>
                <a:lnTo>
                  <a:pt x="70660" y="83160"/>
                </a:lnTo>
                <a:lnTo>
                  <a:pt x="70650" y="83160"/>
                </a:lnTo>
                <a:lnTo>
                  <a:pt x="70650" y="83170"/>
                </a:lnTo>
                <a:lnTo>
                  <a:pt x="70630" y="83170"/>
                </a:lnTo>
                <a:lnTo>
                  <a:pt x="70630" y="83190"/>
                </a:lnTo>
                <a:lnTo>
                  <a:pt x="70570" y="83190"/>
                </a:lnTo>
                <a:lnTo>
                  <a:pt x="70570" y="83160"/>
                </a:lnTo>
                <a:lnTo>
                  <a:pt x="70550" y="83160"/>
                </a:lnTo>
                <a:lnTo>
                  <a:pt x="70550" y="83140"/>
                </a:lnTo>
                <a:lnTo>
                  <a:pt x="70540" y="83140"/>
                </a:lnTo>
                <a:lnTo>
                  <a:pt x="70540" y="83110"/>
                </a:lnTo>
                <a:lnTo>
                  <a:pt x="70550" y="83110"/>
                </a:lnTo>
                <a:lnTo>
                  <a:pt x="70550" y="83100"/>
                </a:lnTo>
                <a:lnTo>
                  <a:pt x="70570" y="83100"/>
                </a:lnTo>
                <a:lnTo>
                  <a:pt x="70570" y="83080"/>
                </a:lnTo>
                <a:lnTo>
                  <a:pt x="70580" y="83080"/>
                </a:lnTo>
                <a:lnTo>
                  <a:pt x="70580" y="83050"/>
                </a:lnTo>
                <a:lnTo>
                  <a:pt x="70570" y="83050"/>
                </a:lnTo>
                <a:lnTo>
                  <a:pt x="70570" y="82990"/>
                </a:lnTo>
                <a:lnTo>
                  <a:pt x="70580" y="82990"/>
                </a:lnTo>
                <a:lnTo>
                  <a:pt x="70580" y="82900"/>
                </a:lnTo>
                <a:lnTo>
                  <a:pt x="70590" y="82900"/>
                </a:lnTo>
                <a:lnTo>
                  <a:pt x="70590" y="82890"/>
                </a:lnTo>
                <a:lnTo>
                  <a:pt x="70610" y="82890"/>
                </a:lnTo>
                <a:lnTo>
                  <a:pt x="70610" y="82870"/>
                </a:lnTo>
                <a:lnTo>
                  <a:pt x="70690" y="82870"/>
                </a:lnTo>
                <a:close/>
                <a:moveTo>
                  <a:pt x="69920" y="83250"/>
                </a:moveTo>
                <a:lnTo>
                  <a:pt x="69920" y="83280"/>
                </a:lnTo>
                <a:lnTo>
                  <a:pt x="69930" y="83280"/>
                </a:lnTo>
                <a:lnTo>
                  <a:pt x="69930" y="83290"/>
                </a:lnTo>
                <a:lnTo>
                  <a:pt x="69950" y="83290"/>
                </a:lnTo>
                <a:lnTo>
                  <a:pt x="69950" y="83310"/>
                </a:lnTo>
                <a:lnTo>
                  <a:pt x="69960" y="83310"/>
                </a:lnTo>
                <a:lnTo>
                  <a:pt x="69960" y="83330"/>
                </a:lnTo>
                <a:lnTo>
                  <a:pt x="69990" y="83330"/>
                </a:lnTo>
                <a:lnTo>
                  <a:pt x="69990" y="83340"/>
                </a:lnTo>
                <a:lnTo>
                  <a:pt x="70020" y="83340"/>
                </a:lnTo>
                <a:lnTo>
                  <a:pt x="70020" y="83370"/>
                </a:lnTo>
                <a:lnTo>
                  <a:pt x="70000" y="83370"/>
                </a:lnTo>
                <a:lnTo>
                  <a:pt x="70000" y="83390"/>
                </a:lnTo>
                <a:lnTo>
                  <a:pt x="69990" y="83390"/>
                </a:lnTo>
                <a:lnTo>
                  <a:pt x="69990" y="83400"/>
                </a:lnTo>
                <a:lnTo>
                  <a:pt x="69920" y="83400"/>
                </a:lnTo>
                <a:lnTo>
                  <a:pt x="69920" y="83390"/>
                </a:lnTo>
                <a:lnTo>
                  <a:pt x="69910" y="83390"/>
                </a:lnTo>
                <a:lnTo>
                  <a:pt x="69910" y="83370"/>
                </a:lnTo>
                <a:lnTo>
                  <a:pt x="69890" y="83370"/>
                </a:lnTo>
                <a:lnTo>
                  <a:pt x="69890" y="83360"/>
                </a:lnTo>
                <a:lnTo>
                  <a:pt x="69860" y="83360"/>
                </a:lnTo>
                <a:lnTo>
                  <a:pt x="69860" y="83340"/>
                </a:lnTo>
                <a:lnTo>
                  <a:pt x="69850" y="83340"/>
                </a:lnTo>
                <a:lnTo>
                  <a:pt x="69850" y="83260"/>
                </a:lnTo>
                <a:lnTo>
                  <a:pt x="69860" y="83260"/>
                </a:lnTo>
                <a:lnTo>
                  <a:pt x="69860" y="83250"/>
                </a:lnTo>
                <a:lnTo>
                  <a:pt x="69920" y="83250"/>
                </a:lnTo>
                <a:close/>
                <a:moveTo>
                  <a:pt x="52520" y="88920"/>
                </a:moveTo>
                <a:lnTo>
                  <a:pt x="52520" y="89020"/>
                </a:lnTo>
                <a:lnTo>
                  <a:pt x="52530" y="89020"/>
                </a:lnTo>
                <a:lnTo>
                  <a:pt x="52530" y="89070"/>
                </a:lnTo>
                <a:lnTo>
                  <a:pt x="52520" y="89070"/>
                </a:lnTo>
                <a:lnTo>
                  <a:pt x="52520" y="89100"/>
                </a:lnTo>
                <a:lnTo>
                  <a:pt x="52470" y="89100"/>
                </a:lnTo>
                <a:lnTo>
                  <a:pt x="52470" y="89130"/>
                </a:lnTo>
                <a:lnTo>
                  <a:pt x="52480" y="89130"/>
                </a:lnTo>
                <a:lnTo>
                  <a:pt x="52480" y="89170"/>
                </a:lnTo>
                <a:lnTo>
                  <a:pt x="52490" y="89170"/>
                </a:lnTo>
                <a:lnTo>
                  <a:pt x="52490" y="89240"/>
                </a:lnTo>
                <a:lnTo>
                  <a:pt x="52470" y="89240"/>
                </a:lnTo>
                <a:lnTo>
                  <a:pt x="52470" y="89220"/>
                </a:lnTo>
                <a:lnTo>
                  <a:pt x="52400" y="89220"/>
                </a:lnTo>
                <a:lnTo>
                  <a:pt x="52400" y="89200"/>
                </a:lnTo>
                <a:lnTo>
                  <a:pt x="52380" y="89200"/>
                </a:lnTo>
                <a:lnTo>
                  <a:pt x="52380" y="89170"/>
                </a:lnTo>
                <a:lnTo>
                  <a:pt x="52370" y="89170"/>
                </a:lnTo>
                <a:lnTo>
                  <a:pt x="52370" y="89140"/>
                </a:lnTo>
                <a:lnTo>
                  <a:pt x="52360" y="89140"/>
                </a:lnTo>
                <a:lnTo>
                  <a:pt x="52360" y="89070"/>
                </a:lnTo>
                <a:lnTo>
                  <a:pt x="52300" y="89070"/>
                </a:lnTo>
                <a:lnTo>
                  <a:pt x="52300" y="89010"/>
                </a:lnTo>
                <a:lnTo>
                  <a:pt x="52340" y="89010"/>
                </a:lnTo>
                <a:lnTo>
                  <a:pt x="52340" y="88990"/>
                </a:lnTo>
                <a:lnTo>
                  <a:pt x="52400" y="88990"/>
                </a:lnTo>
                <a:lnTo>
                  <a:pt x="52400" y="88980"/>
                </a:lnTo>
                <a:lnTo>
                  <a:pt x="52410" y="88980"/>
                </a:lnTo>
                <a:lnTo>
                  <a:pt x="52410" y="88950"/>
                </a:lnTo>
                <a:lnTo>
                  <a:pt x="52450" y="88950"/>
                </a:lnTo>
                <a:lnTo>
                  <a:pt x="52450" y="88930"/>
                </a:lnTo>
                <a:lnTo>
                  <a:pt x="52480" y="88930"/>
                </a:lnTo>
                <a:lnTo>
                  <a:pt x="52480" y="88920"/>
                </a:lnTo>
                <a:lnTo>
                  <a:pt x="52520" y="88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r Rayy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530" y="35420"/>
                </a:moveTo>
                <a:lnTo>
                  <a:pt x="36530" y="35430"/>
                </a:lnTo>
                <a:lnTo>
                  <a:pt x="36550" y="35430"/>
                </a:lnTo>
                <a:lnTo>
                  <a:pt x="36550" y="35450"/>
                </a:lnTo>
                <a:lnTo>
                  <a:pt x="36560" y="35450"/>
                </a:lnTo>
                <a:lnTo>
                  <a:pt x="36560" y="35480"/>
                </a:lnTo>
                <a:lnTo>
                  <a:pt x="36580" y="35480"/>
                </a:lnTo>
                <a:lnTo>
                  <a:pt x="36580" y="35490"/>
                </a:lnTo>
                <a:lnTo>
                  <a:pt x="36590" y="35490"/>
                </a:lnTo>
                <a:lnTo>
                  <a:pt x="36590" y="35520"/>
                </a:lnTo>
                <a:lnTo>
                  <a:pt x="36620" y="35520"/>
                </a:lnTo>
                <a:lnTo>
                  <a:pt x="36620" y="35510"/>
                </a:lnTo>
                <a:lnTo>
                  <a:pt x="36640" y="35510"/>
                </a:lnTo>
                <a:lnTo>
                  <a:pt x="36640" y="35520"/>
                </a:lnTo>
                <a:lnTo>
                  <a:pt x="36690" y="35520"/>
                </a:lnTo>
                <a:lnTo>
                  <a:pt x="36690" y="35540"/>
                </a:lnTo>
                <a:lnTo>
                  <a:pt x="36700" y="35540"/>
                </a:lnTo>
                <a:lnTo>
                  <a:pt x="36700" y="35580"/>
                </a:lnTo>
                <a:lnTo>
                  <a:pt x="36710" y="35580"/>
                </a:lnTo>
                <a:lnTo>
                  <a:pt x="36710" y="35610"/>
                </a:lnTo>
                <a:lnTo>
                  <a:pt x="36740" y="35610"/>
                </a:lnTo>
                <a:lnTo>
                  <a:pt x="36740" y="35600"/>
                </a:lnTo>
                <a:lnTo>
                  <a:pt x="36770" y="35600"/>
                </a:lnTo>
                <a:lnTo>
                  <a:pt x="36770" y="35610"/>
                </a:lnTo>
                <a:lnTo>
                  <a:pt x="36810" y="35610"/>
                </a:lnTo>
                <a:lnTo>
                  <a:pt x="36810" y="35630"/>
                </a:lnTo>
                <a:lnTo>
                  <a:pt x="36820" y="35630"/>
                </a:lnTo>
                <a:lnTo>
                  <a:pt x="36820" y="35640"/>
                </a:lnTo>
                <a:lnTo>
                  <a:pt x="36840" y="35640"/>
                </a:lnTo>
                <a:lnTo>
                  <a:pt x="36840" y="35660"/>
                </a:lnTo>
                <a:lnTo>
                  <a:pt x="36850" y="35660"/>
                </a:lnTo>
                <a:lnTo>
                  <a:pt x="36850" y="35690"/>
                </a:lnTo>
                <a:lnTo>
                  <a:pt x="36860" y="35690"/>
                </a:lnTo>
                <a:lnTo>
                  <a:pt x="36860" y="35720"/>
                </a:lnTo>
                <a:lnTo>
                  <a:pt x="36880" y="35720"/>
                </a:lnTo>
                <a:lnTo>
                  <a:pt x="36880" y="35740"/>
                </a:lnTo>
                <a:lnTo>
                  <a:pt x="36890" y="35740"/>
                </a:lnTo>
                <a:lnTo>
                  <a:pt x="36890" y="35780"/>
                </a:lnTo>
                <a:lnTo>
                  <a:pt x="36880" y="35780"/>
                </a:lnTo>
                <a:lnTo>
                  <a:pt x="36880" y="35860"/>
                </a:lnTo>
                <a:lnTo>
                  <a:pt x="36840" y="35860"/>
                </a:lnTo>
                <a:lnTo>
                  <a:pt x="36840" y="35840"/>
                </a:lnTo>
                <a:lnTo>
                  <a:pt x="36820" y="35840"/>
                </a:lnTo>
                <a:lnTo>
                  <a:pt x="36820" y="35830"/>
                </a:lnTo>
                <a:lnTo>
                  <a:pt x="36810" y="35830"/>
                </a:lnTo>
                <a:lnTo>
                  <a:pt x="36810" y="35810"/>
                </a:lnTo>
                <a:lnTo>
                  <a:pt x="36740" y="35810"/>
                </a:lnTo>
                <a:lnTo>
                  <a:pt x="36740" y="35800"/>
                </a:lnTo>
                <a:lnTo>
                  <a:pt x="36730" y="35800"/>
                </a:lnTo>
                <a:lnTo>
                  <a:pt x="36730" y="35780"/>
                </a:lnTo>
                <a:lnTo>
                  <a:pt x="36710" y="35780"/>
                </a:lnTo>
                <a:lnTo>
                  <a:pt x="36710" y="35770"/>
                </a:lnTo>
                <a:lnTo>
                  <a:pt x="36700" y="35770"/>
                </a:lnTo>
                <a:lnTo>
                  <a:pt x="36700" y="35750"/>
                </a:lnTo>
                <a:lnTo>
                  <a:pt x="36690" y="35750"/>
                </a:lnTo>
                <a:lnTo>
                  <a:pt x="36690" y="35660"/>
                </a:lnTo>
                <a:lnTo>
                  <a:pt x="36670" y="35660"/>
                </a:lnTo>
                <a:lnTo>
                  <a:pt x="36670" y="35640"/>
                </a:lnTo>
                <a:lnTo>
                  <a:pt x="36560" y="35640"/>
                </a:lnTo>
                <a:lnTo>
                  <a:pt x="36560" y="35630"/>
                </a:lnTo>
                <a:lnTo>
                  <a:pt x="36550" y="35630"/>
                </a:lnTo>
                <a:lnTo>
                  <a:pt x="36550" y="35600"/>
                </a:lnTo>
                <a:lnTo>
                  <a:pt x="36530" y="35600"/>
                </a:lnTo>
                <a:lnTo>
                  <a:pt x="36530" y="35580"/>
                </a:lnTo>
                <a:lnTo>
                  <a:pt x="36520" y="35580"/>
                </a:lnTo>
                <a:lnTo>
                  <a:pt x="36520" y="35540"/>
                </a:lnTo>
                <a:lnTo>
                  <a:pt x="36530" y="35540"/>
                </a:lnTo>
                <a:lnTo>
                  <a:pt x="36530" y="35510"/>
                </a:lnTo>
                <a:lnTo>
                  <a:pt x="36520" y="35510"/>
                </a:lnTo>
                <a:lnTo>
                  <a:pt x="36520" y="35490"/>
                </a:lnTo>
                <a:lnTo>
                  <a:pt x="36510" y="35490"/>
                </a:lnTo>
                <a:lnTo>
                  <a:pt x="36510" y="35480"/>
                </a:lnTo>
                <a:lnTo>
                  <a:pt x="36490" y="35480"/>
                </a:lnTo>
                <a:lnTo>
                  <a:pt x="36490" y="35460"/>
                </a:lnTo>
                <a:lnTo>
                  <a:pt x="36480" y="35460"/>
                </a:lnTo>
                <a:lnTo>
                  <a:pt x="36480" y="35420"/>
                </a:lnTo>
                <a:lnTo>
                  <a:pt x="36490" y="35420"/>
                </a:lnTo>
                <a:lnTo>
                  <a:pt x="36490" y="35400"/>
                </a:lnTo>
                <a:lnTo>
                  <a:pt x="36520" y="35400"/>
                </a:lnTo>
                <a:lnTo>
                  <a:pt x="36520" y="35420"/>
                </a:lnTo>
                <a:lnTo>
                  <a:pt x="36530" y="35420"/>
                </a:lnTo>
                <a:close/>
                <a:moveTo>
                  <a:pt x="29760" y="40500"/>
                </a:moveTo>
                <a:lnTo>
                  <a:pt x="29760" y="40520"/>
                </a:lnTo>
                <a:lnTo>
                  <a:pt x="29780" y="40520"/>
                </a:lnTo>
                <a:lnTo>
                  <a:pt x="29780" y="40550"/>
                </a:lnTo>
                <a:lnTo>
                  <a:pt x="29760" y="40550"/>
                </a:lnTo>
                <a:lnTo>
                  <a:pt x="29760" y="40560"/>
                </a:lnTo>
                <a:lnTo>
                  <a:pt x="29780" y="40560"/>
                </a:lnTo>
                <a:lnTo>
                  <a:pt x="29780" y="40590"/>
                </a:lnTo>
                <a:lnTo>
                  <a:pt x="29760" y="40590"/>
                </a:lnTo>
                <a:lnTo>
                  <a:pt x="29760" y="40610"/>
                </a:lnTo>
                <a:lnTo>
                  <a:pt x="29700" y="40610"/>
                </a:lnTo>
                <a:lnTo>
                  <a:pt x="29700" y="40590"/>
                </a:lnTo>
                <a:lnTo>
                  <a:pt x="29670" y="40590"/>
                </a:lnTo>
                <a:lnTo>
                  <a:pt x="29670" y="40580"/>
                </a:lnTo>
                <a:lnTo>
                  <a:pt x="29650" y="40580"/>
                </a:lnTo>
                <a:lnTo>
                  <a:pt x="29650" y="40520"/>
                </a:lnTo>
                <a:lnTo>
                  <a:pt x="29670" y="40520"/>
                </a:lnTo>
                <a:lnTo>
                  <a:pt x="29670" y="40500"/>
                </a:lnTo>
                <a:lnTo>
                  <a:pt x="29710" y="40500"/>
                </a:lnTo>
                <a:lnTo>
                  <a:pt x="29710" y="40490"/>
                </a:lnTo>
                <a:lnTo>
                  <a:pt x="29740" y="40490"/>
                </a:lnTo>
                <a:lnTo>
                  <a:pt x="29740" y="40500"/>
                </a:lnTo>
                <a:lnTo>
                  <a:pt x="29760" y="40500"/>
                </a:lnTo>
                <a:close/>
                <a:moveTo>
                  <a:pt x="27540" y="73000"/>
                </a:moveTo>
                <a:lnTo>
                  <a:pt x="27540" y="73030"/>
                </a:lnTo>
                <a:lnTo>
                  <a:pt x="27550" y="73030"/>
                </a:lnTo>
                <a:lnTo>
                  <a:pt x="27550" y="73050"/>
                </a:lnTo>
                <a:lnTo>
                  <a:pt x="27570" y="73050"/>
                </a:lnTo>
                <a:lnTo>
                  <a:pt x="27570" y="73060"/>
                </a:lnTo>
                <a:lnTo>
                  <a:pt x="27580" y="73060"/>
                </a:lnTo>
                <a:lnTo>
                  <a:pt x="27580" y="73140"/>
                </a:lnTo>
                <a:lnTo>
                  <a:pt x="27570" y="73140"/>
                </a:lnTo>
                <a:lnTo>
                  <a:pt x="27570" y="73160"/>
                </a:lnTo>
                <a:lnTo>
                  <a:pt x="27550" y="73160"/>
                </a:lnTo>
                <a:lnTo>
                  <a:pt x="27550" y="73140"/>
                </a:lnTo>
                <a:lnTo>
                  <a:pt x="27530" y="73140"/>
                </a:lnTo>
                <a:lnTo>
                  <a:pt x="27530" y="73130"/>
                </a:lnTo>
                <a:lnTo>
                  <a:pt x="27510" y="73130"/>
                </a:lnTo>
                <a:lnTo>
                  <a:pt x="27510" y="73110"/>
                </a:lnTo>
                <a:lnTo>
                  <a:pt x="27500" y="73110"/>
                </a:lnTo>
                <a:lnTo>
                  <a:pt x="27500" y="73080"/>
                </a:lnTo>
                <a:lnTo>
                  <a:pt x="27480" y="73080"/>
                </a:lnTo>
                <a:lnTo>
                  <a:pt x="27480" y="73050"/>
                </a:lnTo>
                <a:lnTo>
                  <a:pt x="27500" y="73050"/>
                </a:lnTo>
                <a:lnTo>
                  <a:pt x="27500" y="73000"/>
                </a:lnTo>
                <a:lnTo>
                  <a:pt x="27510" y="73000"/>
                </a:lnTo>
                <a:lnTo>
                  <a:pt x="27510" y="72990"/>
                </a:lnTo>
                <a:lnTo>
                  <a:pt x="27530" y="72990"/>
                </a:lnTo>
                <a:lnTo>
                  <a:pt x="27530" y="73000"/>
                </a:lnTo>
                <a:lnTo>
                  <a:pt x="27540" y="73000"/>
                </a:lnTo>
                <a:close/>
                <a:moveTo>
                  <a:pt x="45990" y="93140"/>
                </a:moveTo>
                <a:lnTo>
                  <a:pt x="45230" y="93400"/>
                </a:lnTo>
                <a:lnTo>
                  <a:pt x="42430" y="93420"/>
                </a:lnTo>
                <a:lnTo>
                  <a:pt x="39470" y="92990"/>
                </a:lnTo>
                <a:lnTo>
                  <a:pt x="36980" y="91930"/>
                </a:lnTo>
                <a:lnTo>
                  <a:pt x="34630" y="89260"/>
                </a:lnTo>
                <a:lnTo>
                  <a:pt x="31070" y="83360"/>
                </a:lnTo>
                <a:lnTo>
                  <a:pt x="31080" y="83360"/>
                </a:lnTo>
                <a:lnTo>
                  <a:pt x="31080" y="83340"/>
                </a:lnTo>
                <a:lnTo>
                  <a:pt x="31140" y="83340"/>
                </a:lnTo>
                <a:lnTo>
                  <a:pt x="31140" y="83330"/>
                </a:lnTo>
                <a:lnTo>
                  <a:pt x="31210" y="83330"/>
                </a:lnTo>
                <a:lnTo>
                  <a:pt x="31210" y="83310"/>
                </a:lnTo>
                <a:lnTo>
                  <a:pt x="31260" y="83310"/>
                </a:lnTo>
                <a:lnTo>
                  <a:pt x="31260" y="83290"/>
                </a:lnTo>
                <a:lnTo>
                  <a:pt x="31320" y="83290"/>
                </a:lnTo>
                <a:lnTo>
                  <a:pt x="31320" y="83280"/>
                </a:lnTo>
                <a:lnTo>
                  <a:pt x="31360" y="83280"/>
                </a:lnTo>
                <a:lnTo>
                  <a:pt x="31360" y="83260"/>
                </a:lnTo>
                <a:lnTo>
                  <a:pt x="31400" y="83260"/>
                </a:lnTo>
                <a:lnTo>
                  <a:pt x="31400" y="83250"/>
                </a:lnTo>
                <a:lnTo>
                  <a:pt x="31440" y="83250"/>
                </a:lnTo>
                <a:lnTo>
                  <a:pt x="31440" y="83230"/>
                </a:lnTo>
                <a:lnTo>
                  <a:pt x="31480" y="83230"/>
                </a:lnTo>
                <a:lnTo>
                  <a:pt x="31480" y="83220"/>
                </a:lnTo>
                <a:lnTo>
                  <a:pt x="31520" y="83220"/>
                </a:lnTo>
                <a:lnTo>
                  <a:pt x="31520" y="83200"/>
                </a:lnTo>
                <a:lnTo>
                  <a:pt x="31560" y="83200"/>
                </a:lnTo>
                <a:lnTo>
                  <a:pt x="31560" y="83190"/>
                </a:lnTo>
                <a:lnTo>
                  <a:pt x="31600" y="83190"/>
                </a:lnTo>
                <a:lnTo>
                  <a:pt x="31600" y="83170"/>
                </a:lnTo>
                <a:lnTo>
                  <a:pt x="31650" y="83170"/>
                </a:lnTo>
                <a:lnTo>
                  <a:pt x="31650" y="83160"/>
                </a:lnTo>
                <a:lnTo>
                  <a:pt x="31690" y="83160"/>
                </a:lnTo>
                <a:lnTo>
                  <a:pt x="31690" y="83140"/>
                </a:lnTo>
                <a:lnTo>
                  <a:pt x="31730" y="83140"/>
                </a:lnTo>
                <a:lnTo>
                  <a:pt x="31730" y="83130"/>
                </a:lnTo>
                <a:lnTo>
                  <a:pt x="31770" y="83130"/>
                </a:lnTo>
                <a:lnTo>
                  <a:pt x="31770" y="83110"/>
                </a:lnTo>
                <a:lnTo>
                  <a:pt x="31810" y="83110"/>
                </a:lnTo>
                <a:lnTo>
                  <a:pt x="31810" y="83100"/>
                </a:lnTo>
                <a:lnTo>
                  <a:pt x="31850" y="83100"/>
                </a:lnTo>
                <a:lnTo>
                  <a:pt x="31850" y="83080"/>
                </a:lnTo>
                <a:lnTo>
                  <a:pt x="31890" y="83080"/>
                </a:lnTo>
                <a:lnTo>
                  <a:pt x="31890" y="83070"/>
                </a:lnTo>
                <a:lnTo>
                  <a:pt x="31930" y="83070"/>
                </a:lnTo>
                <a:lnTo>
                  <a:pt x="31930" y="83050"/>
                </a:lnTo>
                <a:lnTo>
                  <a:pt x="31960" y="83050"/>
                </a:lnTo>
                <a:lnTo>
                  <a:pt x="31960" y="83040"/>
                </a:lnTo>
                <a:lnTo>
                  <a:pt x="31990" y="83040"/>
                </a:lnTo>
                <a:lnTo>
                  <a:pt x="31990" y="83020"/>
                </a:lnTo>
                <a:lnTo>
                  <a:pt x="32030" y="83020"/>
                </a:lnTo>
                <a:lnTo>
                  <a:pt x="32030" y="83010"/>
                </a:lnTo>
                <a:lnTo>
                  <a:pt x="32060" y="83010"/>
                </a:lnTo>
                <a:lnTo>
                  <a:pt x="32060" y="82990"/>
                </a:lnTo>
                <a:lnTo>
                  <a:pt x="32090" y="82990"/>
                </a:lnTo>
                <a:lnTo>
                  <a:pt x="32090" y="82980"/>
                </a:lnTo>
                <a:lnTo>
                  <a:pt x="32110" y="82980"/>
                </a:lnTo>
                <a:lnTo>
                  <a:pt x="32110" y="82960"/>
                </a:lnTo>
                <a:lnTo>
                  <a:pt x="32140" y="82960"/>
                </a:lnTo>
                <a:lnTo>
                  <a:pt x="32140" y="82950"/>
                </a:lnTo>
                <a:lnTo>
                  <a:pt x="32180" y="82950"/>
                </a:lnTo>
                <a:lnTo>
                  <a:pt x="32180" y="82930"/>
                </a:lnTo>
                <a:lnTo>
                  <a:pt x="32210" y="82930"/>
                </a:lnTo>
                <a:lnTo>
                  <a:pt x="32210" y="82920"/>
                </a:lnTo>
                <a:lnTo>
                  <a:pt x="32240" y="82920"/>
                </a:lnTo>
                <a:lnTo>
                  <a:pt x="32240" y="82900"/>
                </a:lnTo>
                <a:lnTo>
                  <a:pt x="32260" y="82900"/>
                </a:lnTo>
                <a:lnTo>
                  <a:pt x="32260" y="82890"/>
                </a:lnTo>
                <a:lnTo>
                  <a:pt x="32300" y="82890"/>
                </a:lnTo>
                <a:lnTo>
                  <a:pt x="32300" y="82870"/>
                </a:lnTo>
                <a:lnTo>
                  <a:pt x="32330" y="82870"/>
                </a:lnTo>
                <a:lnTo>
                  <a:pt x="32330" y="82860"/>
                </a:lnTo>
                <a:lnTo>
                  <a:pt x="32360" y="82860"/>
                </a:lnTo>
                <a:lnTo>
                  <a:pt x="32360" y="82840"/>
                </a:lnTo>
                <a:lnTo>
                  <a:pt x="32390" y="82840"/>
                </a:lnTo>
                <a:lnTo>
                  <a:pt x="32390" y="82830"/>
                </a:lnTo>
                <a:lnTo>
                  <a:pt x="32410" y="82830"/>
                </a:lnTo>
                <a:lnTo>
                  <a:pt x="32410" y="82810"/>
                </a:lnTo>
                <a:lnTo>
                  <a:pt x="32450" y="82810"/>
                </a:lnTo>
                <a:lnTo>
                  <a:pt x="32460" y="82810"/>
                </a:lnTo>
                <a:lnTo>
                  <a:pt x="32460" y="82800"/>
                </a:lnTo>
                <a:lnTo>
                  <a:pt x="32480" y="82800"/>
                </a:lnTo>
                <a:lnTo>
                  <a:pt x="32480" y="82780"/>
                </a:lnTo>
                <a:lnTo>
                  <a:pt x="32510" y="82780"/>
                </a:lnTo>
                <a:lnTo>
                  <a:pt x="32510" y="82770"/>
                </a:lnTo>
                <a:lnTo>
                  <a:pt x="32540" y="82770"/>
                </a:lnTo>
                <a:lnTo>
                  <a:pt x="32540" y="82750"/>
                </a:lnTo>
                <a:lnTo>
                  <a:pt x="32570" y="82750"/>
                </a:lnTo>
                <a:lnTo>
                  <a:pt x="32570" y="82740"/>
                </a:lnTo>
                <a:lnTo>
                  <a:pt x="32590" y="82740"/>
                </a:lnTo>
                <a:lnTo>
                  <a:pt x="32590" y="82720"/>
                </a:lnTo>
                <a:lnTo>
                  <a:pt x="32620" y="82720"/>
                </a:lnTo>
                <a:lnTo>
                  <a:pt x="32620" y="82710"/>
                </a:lnTo>
                <a:lnTo>
                  <a:pt x="32630" y="82710"/>
                </a:lnTo>
                <a:lnTo>
                  <a:pt x="32630" y="82690"/>
                </a:lnTo>
                <a:lnTo>
                  <a:pt x="32660" y="82690"/>
                </a:lnTo>
                <a:lnTo>
                  <a:pt x="32660" y="82670"/>
                </a:lnTo>
                <a:lnTo>
                  <a:pt x="32690" y="82670"/>
                </a:lnTo>
                <a:lnTo>
                  <a:pt x="32690" y="82660"/>
                </a:lnTo>
                <a:lnTo>
                  <a:pt x="32720" y="82660"/>
                </a:lnTo>
                <a:lnTo>
                  <a:pt x="32720" y="82640"/>
                </a:lnTo>
                <a:lnTo>
                  <a:pt x="32740" y="82640"/>
                </a:lnTo>
                <a:lnTo>
                  <a:pt x="32740" y="82630"/>
                </a:lnTo>
                <a:lnTo>
                  <a:pt x="32770" y="82630"/>
                </a:lnTo>
                <a:lnTo>
                  <a:pt x="32770" y="82610"/>
                </a:lnTo>
                <a:lnTo>
                  <a:pt x="32800" y="82610"/>
                </a:lnTo>
                <a:lnTo>
                  <a:pt x="32800" y="82600"/>
                </a:lnTo>
                <a:lnTo>
                  <a:pt x="32830" y="82600"/>
                </a:lnTo>
                <a:lnTo>
                  <a:pt x="32830" y="82580"/>
                </a:lnTo>
                <a:lnTo>
                  <a:pt x="32840" y="82580"/>
                </a:lnTo>
                <a:lnTo>
                  <a:pt x="32840" y="82570"/>
                </a:lnTo>
                <a:lnTo>
                  <a:pt x="32870" y="82570"/>
                </a:lnTo>
                <a:lnTo>
                  <a:pt x="32870" y="82550"/>
                </a:lnTo>
                <a:lnTo>
                  <a:pt x="32900" y="82550"/>
                </a:lnTo>
                <a:lnTo>
                  <a:pt x="32900" y="82540"/>
                </a:lnTo>
                <a:lnTo>
                  <a:pt x="32920" y="82540"/>
                </a:lnTo>
                <a:lnTo>
                  <a:pt x="32920" y="82520"/>
                </a:lnTo>
                <a:lnTo>
                  <a:pt x="32950" y="82520"/>
                </a:lnTo>
                <a:lnTo>
                  <a:pt x="32950" y="82510"/>
                </a:lnTo>
                <a:lnTo>
                  <a:pt x="32960" y="82510"/>
                </a:lnTo>
                <a:lnTo>
                  <a:pt x="32960" y="82490"/>
                </a:lnTo>
                <a:lnTo>
                  <a:pt x="32990" y="82490"/>
                </a:lnTo>
                <a:lnTo>
                  <a:pt x="32990" y="82480"/>
                </a:lnTo>
                <a:lnTo>
                  <a:pt x="33010" y="82480"/>
                </a:lnTo>
                <a:lnTo>
                  <a:pt x="33010" y="82460"/>
                </a:lnTo>
                <a:lnTo>
                  <a:pt x="33030" y="82460"/>
                </a:lnTo>
                <a:lnTo>
                  <a:pt x="33030" y="82450"/>
                </a:lnTo>
                <a:lnTo>
                  <a:pt x="33050" y="82450"/>
                </a:lnTo>
                <a:lnTo>
                  <a:pt x="33050" y="82430"/>
                </a:lnTo>
                <a:lnTo>
                  <a:pt x="33070" y="82430"/>
                </a:lnTo>
                <a:lnTo>
                  <a:pt x="33070" y="82420"/>
                </a:lnTo>
                <a:lnTo>
                  <a:pt x="33090" y="82420"/>
                </a:lnTo>
                <a:lnTo>
                  <a:pt x="33090" y="82400"/>
                </a:lnTo>
                <a:lnTo>
                  <a:pt x="33120" y="82400"/>
                </a:lnTo>
                <a:lnTo>
                  <a:pt x="33120" y="82390"/>
                </a:lnTo>
                <a:lnTo>
                  <a:pt x="33160" y="82390"/>
                </a:lnTo>
                <a:lnTo>
                  <a:pt x="33160" y="82370"/>
                </a:lnTo>
                <a:lnTo>
                  <a:pt x="33180" y="82370"/>
                </a:lnTo>
                <a:lnTo>
                  <a:pt x="33180" y="82360"/>
                </a:lnTo>
                <a:lnTo>
                  <a:pt x="33230" y="82360"/>
                </a:lnTo>
                <a:lnTo>
                  <a:pt x="33230" y="82340"/>
                </a:lnTo>
                <a:lnTo>
                  <a:pt x="33250" y="82340"/>
                </a:lnTo>
                <a:lnTo>
                  <a:pt x="33250" y="82330"/>
                </a:lnTo>
                <a:lnTo>
                  <a:pt x="33290" y="82330"/>
                </a:lnTo>
                <a:lnTo>
                  <a:pt x="33290" y="82310"/>
                </a:lnTo>
                <a:lnTo>
                  <a:pt x="33320" y="82310"/>
                </a:lnTo>
                <a:lnTo>
                  <a:pt x="33320" y="82300"/>
                </a:lnTo>
                <a:lnTo>
                  <a:pt x="33350" y="82300"/>
                </a:lnTo>
                <a:lnTo>
                  <a:pt x="33350" y="82280"/>
                </a:lnTo>
                <a:lnTo>
                  <a:pt x="33360" y="82280"/>
                </a:lnTo>
                <a:lnTo>
                  <a:pt x="33360" y="82270"/>
                </a:lnTo>
                <a:lnTo>
                  <a:pt x="33390" y="82270"/>
                </a:lnTo>
                <a:lnTo>
                  <a:pt x="33390" y="82250"/>
                </a:lnTo>
                <a:lnTo>
                  <a:pt x="33400" y="82250"/>
                </a:lnTo>
                <a:lnTo>
                  <a:pt x="33400" y="82220"/>
                </a:lnTo>
                <a:lnTo>
                  <a:pt x="33420" y="82220"/>
                </a:lnTo>
                <a:lnTo>
                  <a:pt x="33420" y="82210"/>
                </a:lnTo>
                <a:lnTo>
                  <a:pt x="33430" y="82210"/>
                </a:lnTo>
                <a:lnTo>
                  <a:pt x="33430" y="82180"/>
                </a:lnTo>
                <a:lnTo>
                  <a:pt x="33440" y="82180"/>
                </a:lnTo>
                <a:lnTo>
                  <a:pt x="33440" y="82160"/>
                </a:lnTo>
                <a:lnTo>
                  <a:pt x="33460" y="82160"/>
                </a:lnTo>
                <a:lnTo>
                  <a:pt x="33460" y="82130"/>
                </a:lnTo>
                <a:lnTo>
                  <a:pt x="33470" y="82130"/>
                </a:lnTo>
                <a:lnTo>
                  <a:pt x="33470" y="82120"/>
                </a:lnTo>
                <a:lnTo>
                  <a:pt x="33490" y="82120"/>
                </a:lnTo>
                <a:lnTo>
                  <a:pt x="33490" y="82100"/>
                </a:lnTo>
                <a:lnTo>
                  <a:pt x="33500" y="82100"/>
                </a:lnTo>
                <a:lnTo>
                  <a:pt x="33500" y="82070"/>
                </a:lnTo>
                <a:lnTo>
                  <a:pt x="33510" y="82070"/>
                </a:lnTo>
                <a:lnTo>
                  <a:pt x="33510" y="82050"/>
                </a:lnTo>
                <a:lnTo>
                  <a:pt x="33530" y="82050"/>
                </a:lnTo>
                <a:lnTo>
                  <a:pt x="33530" y="82020"/>
                </a:lnTo>
                <a:lnTo>
                  <a:pt x="33540" y="82020"/>
                </a:lnTo>
                <a:lnTo>
                  <a:pt x="33540" y="81990"/>
                </a:lnTo>
                <a:lnTo>
                  <a:pt x="33550" y="81990"/>
                </a:lnTo>
                <a:lnTo>
                  <a:pt x="33550" y="81980"/>
                </a:lnTo>
                <a:lnTo>
                  <a:pt x="33570" y="81980"/>
                </a:lnTo>
                <a:lnTo>
                  <a:pt x="33570" y="81960"/>
                </a:lnTo>
                <a:lnTo>
                  <a:pt x="33600" y="81960"/>
                </a:lnTo>
                <a:lnTo>
                  <a:pt x="33600" y="81950"/>
                </a:lnTo>
                <a:lnTo>
                  <a:pt x="33610" y="81950"/>
                </a:lnTo>
                <a:lnTo>
                  <a:pt x="33610" y="81810"/>
                </a:lnTo>
                <a:lnTo>
                  <a:pt x="33620" y="81810"/>
                </a:lnTo>
                <a:lnTo>
                  <a:pt x="33620" y="81740"/>
                </a:lnTo>
                <a:lnTo>
                  <a:pt x="33640" y="81740"/>
                </a:lnTo>
                <a:lnTo>
                  <a:pt x="33640" y="81710"/>
                </a:lnTo>
                <a:lnTo>
                  <a:pt x="33650" y="81710"/>
                </a:lnTo>
                <a:lnTo>
                  <a:pt x="33650" y="81660"/>
                </a:lnTo>
                <a:lnTo>
                  <a:pt x="33660" y="81660"/>
                </a:lnTo>
                <a:lnTo>
                  <a:pt x="33660" y="81630"/>
                </a:lnTo>
                <a:lnTo>
                  <a:pt x="33680" y="81630"/>
                </a:lnTo>
                <a:lnTo>
                  <a:pt x="33680" y="81590"/>
                </a:lnTo>
                <a:lnTo>
                  <a:pt x="33690" y="81590"/>
                </a:lnTo>
                <a:lnTo>
                  <a:pt x="33690" y="81570"/>
                </a:lnTo>
                <a:lnTo>
                  <a:pt x="33710" y="81570"/>
                </a:lnTo>
                <a:lnTo>
                  <a:pt x="33710" y="81530"/>
                </a:lnTo>
                <a:lnTo>
                  <a:pt x="33720" y="81530"/>
                </a:lnTo>
                <a:lnTo>
                  <a:pt x="33720" y="81500"/>
                </a:lnTo>
                <a:lnTo>
                  <a:pt x="33730" y="81500"/>
                </a:lnTo>
                <a:lnTo>
                  <a:pt x="33730" y="81450"/>
                </a:lnTo>
                <a:lnTo>
                  <a:pt x="33750" y="81450"/>
                </a:lnTo>
                <a:lnTo>
                  <a:pt x="33750" y="81420"/>
                </a:lnTo>
                <a:lnTo>
                  <a:pt x="33760" y="81420"/>
                </a:lnTo>
                <a:lnTo>
                  <a:pt x="33760" y="81370"/>
                </a:lnTo>
                <a:lnTo>
                  <a:pt x="33770" y="81370"/>
                </a:lnTo>
                <a:lnTo>
                  <a:pt x="33770" y="81340"/>
                </a:lnTo>
                <a:lnTo>
                  <a:pt x="33790" y="81340"/>
                </a:lnTo>
                <a:lnTo>
                  <a:pt x="33790" y="81130"/>
                </a:lnTo>
                <a:lnTo>
                  <a:pt x="33800" y="81130"/>
                </a:lnTo>
                <a:lnTo>
                  <a:pt x="33800" y="81090"/>
                </a:lnTo>
                <a:lnTo>
                  <a:pt x="33820" y="81090"/>
                </a:lnTo>
                <a:lnTo>
                  <a:pt x="33820" y="81040"/>
                </a:lnTo>
                <a:lnTo>
                  <a:pt x="33830" y="81040"/>
                </a:lnTo>
                <a:lnTo>
                  <a:pt x="33830" y="81010"/>
                </a:lnTo>
                <a:lnTo>
                  <a:pt x="33840" y="81010"/>
                </a:lnTo>
                <a:lnTo>
                  <a:pt x="33840" y="81000"/>
                </a:lnTo>
                <a:lnTo>
                  <a:pt x="33860" y="81000"/>
                </a:lnTo>
                <a:lnTo>
                  <a:pt x="33860" y="80970"/>
                </a:lnTo>
                <a:lnTo>
                  <a:pt x="33870" y="80970"/>
                </a:lnTo>
                <a:lnTo>
                  <a:pt x="33870" y="80950"/>
                </a:lnTo>
                <a:lnTo>
                  <a:pt x="33880" y="80950"/>
                </a:lnTo>
                <a:lnTo>
                  <a:pt x="33880" y="80940"/>
                </a:lnTo>
                <a:lnTo>
                  <a:pt x="33900" y="80940"/>
                </a:lnTo>
                <a:lnTo>
                  <a:pt x="33900" y="80920"/>
                </a:lnTo>
                <a:lnTo>
                  <a:pt x="33930" y="80920"/>
                </a:lnTo>
                <a:lnTo>
                  <a:pt x="33930" y="80910"/>
                </a:lnTo>
                <a:lnTo>
                  <a:pt x="33940" y="80910"/>
                </a:lnTo>
                <a:lnTo>
                  <a:pt x="33940" y="80890"/>
                </a:lnTo>
                <a:lnTo>
                  <a:pt x="33950" y="80890"/>
                </a:lnTo>
                <a:lnTo>
                  <a:pt x="33950" y="80870"/>
                </a:lnTo>
                <a:lnTo>
                  <a:pt x="33970" y="80870"/>
                </a:lnTo>
                <a:lnTo>
                  <a:pt x="33970" y="80860"/>
                </a:lnTo>
                <a:lnTo>
                  <a:pt x="33980" y="80860"/>
                </a:lnTo>
                <a:lnTo>
                  <a:pt x="33980" y="80840"/>
                </a:lnTo>
                <a:lnTo>
                  <a:pt x="33990" y="80840"/>
                </a:lnTo>
                <a:lnTo>
                  <a:pt x="33990" y="80830"/>
                </a:lnTo>
                <a:lnTo>
                  <a:pt x="34010" y="80830"/>
                </a:lnTo>
                <a:lnTo>
                  <a:pt x="34010" y="80780"/>
                </a:lnTo>
                <a:lnTo>
                  <a:pt x="34020" y="80780"/>
                </a:lnTo>
                <a:lnTo>
                  <a:pt x="34020" y="80740"/>
                </a:lnTo>
                <a:lnTo>
                  <a:pt x="34040" y="80740"/>
                </a:lnTo>
                <a:lnTo>
                  <a:pt x="34040" y="80690"/>
                </a:lnTo>
                <a:lnTo>
                  <a:pt x="34050" y="80690"/>
                </a:lnTo>
                <a:lnTo>
                  <a:pt x="34050" y="80560"/>
                </a:lnTo>
                <a:lnTo>
                  <a:pt x="34040" y="80560"/>
                </a:lnTo>
                <a:lnTo>
                  <a:pt x="34040" y="80420"/>
                </a:lnTo>
                <a:lnTo>
                  <a:pt x="34020" y="80420"/>
                </a:lnTo>
                <a:lnTo>
                  <a:pt x="34020" y="80390"/>
                </a:lnTo>
                <a:lnTo>
                  <a:pt x="34040" y="80390"/>
                </a:lnTo>
                <a:lnTo>
                  <a:pt x="34040" y="80330"/>
                </a:lnTo>
                <a:lnTo>
                  <a:pt x="34050" y="80330"/>
                </a:lnTo>
                <a:lnTo>
                  <a:pt x="34050" y="80320"/>
                </a:lnTo>
                <a:lnTo>
                  <a:pt x="34060" y="80320"/>
                </a:lnTo>
                <a:lnTo>
                  <a:pt x="34060" y="80240"/>
                </a:lnTo>
                <a:lnTo>
                  <a:pt x="34040" y="80240"/>
                </a:lnTo>
                <a:lnTo>
                  <a:pt x="34040" y="80220"/>
                </a:lnTo>
                <a:lnTo>
                  <a:pt x="34020" y="80220"/>
                </a:lnTo>
                <a:lnTo>
                  <a:pt x="34020" y="80030"/>
                </a:lnTo>
                <a:lnTo>
                  <a:pt x="34010" y="80030"/>
                </a:lnTo>
                <a:lnTo>
                  <a:pt x="34010" y="80010"/>
                </a:lnTo>
                <a:lnTo>
                  <a:pt x="33980" y="80010"/>
                </a:lnTo>
                <a:lnTo>
                  <a:pt x="33980" y="80000"/>
                </a:lnTo>
                <a:lnTo>
                  <a:pt x="33970" y="80000"/>
                </a:lnTo>
                <a:lnTo>
                  <a:pt x="33970" y="79980"/>
                </a:lnTo>
                <a:lnTo>
                  <a:pt x="33940" y="79980"/>
                </a:lnTo>
                <a:lnTo>
                  <a:pt x="33940" y="79940"/>
                </a:lnTo>
                <a:lnTo>
                  <a:pt x="33930" y="79940"/>
                </a:lnTo>
                <a:lnTo>
                  <a:pt x="33930" y="79910"/>
                </a:lnTo>
                <a:lnTo>
                  <a:pt x="33910" y="79910"/>
                </a:lnTo>
                <a:lnTo>
                  <a:pt x="33910" y="79820"/>
                </a:lnTo>
                <a:lnTo>
                  <a:pt x="33900" y="79820"/>
                </a:lnTo>
                <a:lnTo>
                  <a:pt x="33900" y="79800"/>
                </a:lnTo>
                <a:lnTo>
                  <a:pt x="33880" y="79800"/>
                </a:lnTo>
                <a:lnTo>
                  <a:pt x="33880" y="79730"/>
                </a:lnTo>
                <a:lnTo>
                  <a:pt x="33870" y="79730"/>
                </a:lnTo>
                <a:lnTo>
                  <a:pt x="33870" y="79710"/>
                </a:lnTo>
                <a:lnTo>
                  <a:pt x="33860" y="79710"/>
                </a:lnTo>
                <a:lnTo>
                  <a:pt x="33860" y="79690"/>
                </a:lnTo>
                <a:lnTo>
                  <a:pt x="33800" y="79690"/>
                </a:lnTo>
                <a:lnTo>
                  <a:pt x="33800" y="79710"/>
                </a:lnTo>
                <a:lnTo>
                  <a:pt x="33790" y="79710"/>
                </a:lnTo>
                <a:lnTo>
                  <a:pt x="33790" y="79690"/>
                </a:lnTo>
                <a:lnTo>
                  <a:pt x="33770" y="79690"/>
                </a:lnTo>
                <a:lnTo>
                  <a:pt x="33770" y="79680"/>
                </a:lnTo>
                <a:lnTo>
                  <a:pt x="33760" y="79680"/>
                </a:lnTo>
                <a:lnTo>
                  <a:pt x="33760" y="79650"/>
                </a:lnTo>
                <a:lnTo>
                  <a:pt x="33750" y="79650"/>
                </a:lnTo>
                <a:lnTo>
                  <a:pt x="33750" y="79630"/>
                </a:lnTo>
                <a:lnTo>
                  <a:pt x="33730" y="79630"/>
                </a:lnTo>
                <a:lnTo>
                  <a:pt x="33730" y="79600"/>
                </a:lnTo>
                <a:lnTo>
                  <a:pt x="33720" y="79600"/>
                </a:lnTo>
                <a:lnTo>
                  <a:pt x="33720" y="79590"/>
                </a:lnTo>
                <a:lnTo>
                  <a:pt x="33710" y="79590"/>
                </a:lnTo>
                <a:lnTo>
                  <a:pt x="33710" y="79570"/>
                </a:lnTo>
                <a:lnTo>
                  <a:pt x="33690" y="79570"/>
                </a:lnTo>
                <a:lnTo>
                  <a:pt x="33690" y="79540"/>
                </a:lnTo>
                <a:lnTo>
                  <a:pt x="33680" y="79540"/>
                </a:lnTo>
                <a:lnTo>
                  <a:pt x="33680" y="79530"/>
                </a:lnTo>
                <a:lnTo>
                  <a:pt x="33660" y="79530"/>
                </a:lnTo>
                <a:lnTo>
                  <a:pt x="33660" y="79510"/>
                </a:lnTo>
                <a:lnTo>
                  <a:pt x="33650" y="79510"/>
                </a:lnTo>
                <a:lnTo>
                  <a:pt x="33650" y="79500"/>
                </a:lnTo>
                <a:lnTo>
                  <a:pt x="33640" y="79500"/>
                </a:lnTo>
                <a:lnTo>
                  <a:pt x="33640" y="79480"/>
                </a:lnTo>
                <a:lnTo>
                  <a:pt x="33620" y="79480"/>
                </a:lnTo>
                <a:lnTo>
                  <a:pt x="33620" y="79470"/>
                </a:lnTo>
                <a:lnTo>
                  <a:pt x="33600" y="79470"/>
                </a:lnTo>
                <a:lnTo>
                  <a:pt x="33600" y="79450"/>
                </a:lnTo>
                <a:lnTo>
                  <a:pt x="33580" y="79450"/>
                </a:lnTo>
                <a:lnTo>
                  <a:pt x="33580" y="79440"/>
                </a:lnTo>
                <a:lnTo>
                  <a:pt x="33570" y="79440"/>
                </a:lnTo>
                <a:lnTo>
                  <a:pt x="33570" y="79420"/>
                </a:lnTo>
                <a:lnTo>
                  <a:pt x="33550" y="79420"/>
                </a:lnTo>
                <a:lnTo>
                  <a:pt x="33550" y="79410"/>
                </a:lnTo>
                <a:lnTo>
                  <a:pt x="33540" y="79410"/>
                </a:lnTo>
                <a:lnTo>
                  <a:pt x="33540" y="79390"/>
                </a:lnTo>
                <a:lnTo>
                  <a:pt x="33530" y="79390"/>
                </a:lnTo>
                <a:lnTo>
                  <a:pt x="33530" y="79380"/>
                </a:lnTo>
                <a:lnTo>
                  <a:pt x="33510" y="79380"/>
                </a:lnTo>
                <a:lnTo>
                  <a:pt x="33510" y="79350"/>
                </a:lnTo>
                <a:lnTo>
                  <a:pt x="33500" y="79350"/>
                </a:lnTo>
                <a:lnTo>
                  <a:pt x="33500" y="79330"/>
                </a:lnTo>
                <a:lnTo>
                  <a:pt x="33490" y="79330"/>
                </a:lnTo>
                <a:lnTo>
                  <a:pt x="33490" y="79300"/>
                </a:lnTo>
                <a:lnTo>
                  <a:pt x="33470" y="79300"/>
                </a:lnTo>
                <a:lnTo>
                  <a:pt x="33470" y="79290"/>
                </a:lnTo>
                <a:lnTo>
                  <a:pt x="33460" y="79290"/>
                </a:lnTo>
                <a:lnTo>
                  <a:pt x="33460" y="79270"/>
                </a:lnTo>
                <a:lnTo>
                  <a:pt x="33440" y="79270"/>
                </a:lnTo>
                <a:lnTo>
                  <a:pt x="33440" y="79240"/>
                </a:lnTo>
                <a:lnTo>
                  <a:pt x="33430" y="79240"/>
                </a:lnTo>
                <a:lnTo>
                  <a:pt x="33430" y="79230"/>
                </a:lnTo>
                <a:lnTo>
                  <a:pt x="33420" y="79230"/>
                </a:lnTo>
                <a:lnTo>
                  <a:pt x="33420" y="79200"/>
                </a:lnTo>
                <a:lnTo>
                  <a:pt x="33400" y="79200"/>
                </a:lnTo>
                <a:lnTo>
                  <a:pt x="33400" y="79170"/>
                </a:lnTo>
                <a:lnTo>
                  <a:pt x="33390" y="79170"/>
                </a:lnTo>
                <a:lnTo>
                  <a:pt x="33390" y="79100"/>
                </a:lnTo>
                <a:lnTo>
                  <a:pt x="33380" y="79100"/>
                </a:lnTo>
                <a:lnTo>
                  <a:pt x="33380" y="79060"/>
                </a:lnTo>
                <a:lnTo>
                  <a:pt x="33360" y="79060"/>
                </a:lnTo>
                <a:lnTo>
                  <a:pt x="33360" y="79010"/>
                </a:lnTo>
                <a:lnTo>
                  <a:pt x="33350" y="79010"/>
                </a:lnTo>
                <a:lnTo>
                  <a:pt x="33350" y="78950"/>
                </a:lnTo>
                <a:lnTo>
                  <a:pt x="33340" y="78950"/>
                </a:lnTo>
                <a:lnTo>
                  <a:pt x="33340" y="78880"/>
                </a:lnTo>
                <a:lnTo>
                  <a:pt x="33320" y="78880"/>
                </a:lnTo>
                <a:lnTo>
                  <a:pt x="33320" y="78760"/>
                </a:lnTo>
                <a:lnTo>
                  <a:pt x="33310" y="78760"/>
                </a:lnTo>
                <a:lnTo>
                  <a:pt x="33310" y="78700"/>
                </a:lnTo>
                <a:lnTo>
                  <a:pt x="33290" y="78700"/>
                </a:lnTo>
                <a:lnTo>
                  <a:pt x="33290" y="78670"/>
                </a:lnTo>
                <a:lnTo>
                  <a:pt x="33280" y="78670"/>
                </a:lnTo>
                <a:lnTo>
                  <a:pt x="33280" y="78650"/>
                </a:lnTo>
                <a:lnTo>
                  <a:pt x="33270" y="78650"/>
                </a:lnTo>
                <a:lnTo>
                  <a:pt x="33270" y="78620"/>
                </a:lnTo>
                <a:lnTo>
                  <a:pt x="33250" y="78620"/>
                </a:lnTo>
                <a:lnTo>
                  <a:pt x="33250" y="78470"/>
                </a:lnTo>
                <a:lnTo>
                  <a:pt x="33270" y="78470"/>
                </a:lnTo>
                <a:lnTo>
                  <a:pt x="33270" y="78390"/>
                </a:lnTo>
                <a:lnTo>
                  <a:pt x="33280" y="78390"/>
                </a:lnTo>
                <a:lnTo>
                  <a:pt x="33280" y="78330"/>
                </a:lnTo>
                <a:lnTo>
                  <a:pt x="33290" y="78330"/>
                </a:lnTo>
                <a:lnTo>
                  <a:pt x="33290" y="78300"/>
                </a:lnTo>
                <a:lnTo>
                  <a:pt x="33310" y="78300"/>
                </a:lnTo>
                <a:lnTo>
                  <a:pt x="33310" y="78270"/>
                </a:lnTo>
                <a:lnTo>
                  <a:pt x="33320" y="78270"/>
                </a:lnTo>
                <a:lnTo>
                  <a:pt x="33320" y="78260"/>
                </a:lnTo>
                <a:lnTo>
                  <a:pt x="33340" y="78260"/>
                </a:lnTo>
                <a:lnTo>
                  <a:pt x="33340" y="78240"/>
                </a:lnTo>
                <a:lnTo>
                  <a:pt x="33350" y="78240"/>
                </a:lnTo>
                <a:lnTo>
                  <a:pt x="33350" y="78230"/>
                </a:lnTo>
                <a:lnTo>
                  <a:pt x="33360" y="78230"/>
                </a:lnTo>
                <a:lnTo>
                  <a:pt x="33360" y="78210"/>
                </a:lnTo>
                <a:lnTo>
                  <a:pt x="33380" y="78210"/>
                </a:lnTo>
                <a:lnTo>
                  <a:pt x="33380" y="78200"/>
                </a:lnTo>
                <a:lnTo>
                  <a:pt x="33390" y="78200"/>
                </a:lnTo>
                <a:lnTo>
                  <a:pt x="33390" y="78180"/>
                </a:lnTo>
                <a:lnTo>
                  <a:pt x="33400" y="78180"/>
                </a:lnTo>
                <a:lnTo>
                  <a:pt x="33400" y="78170"/>
                </a:lnTo>
                <a:lnTo>
                  <a:pt x="33420" y="78170"/>
                </a:lnTo>
                <a:lnTo>
                  <a:pt x="33420" y="78150"/>
                </a:lnTo>
                <a:lnTo>
                  <a:pt x="33430" y="78150"/>
                </a:lnTo>
                <a:lnTo>
                  <a:pt x="33430" y="78140"/>
                </a:lnTo>
                <a:lnTo>
                  <a:pt x="33440" y="78140"/>
                </a:lnTo>
                <a:lnTo>
                  <a:pt x="33440" y="78120"/>
                </a:lnTo>
                <a:lnTo>
                  <a:pt x="33460" y="78120"/>
                </a:lnTo>
                <a:lnTo>
                  <a:pt x="33460" y="78020"/>
                </a:lnTo>
                <a:lnTo>
                  <a:pt x="33440" y="78020"/>
                </a:lnTo>
                <a:lnTo>
                  <a:pt x="33440" y="77880"/>
                </a:lnTo>
                <a:lnTo>
                  <a:pt x="33460" y="77880"/>
                </a:lnTo>
                <a:lnTo>
                  <a:pt x="33460" y="77820"/>
                </a:lnTo>
                <a:lnTo>
                  <a:pt x="33470" y="77820"/>
                </a:lnTo>
                <a:lnTo>
                  <a:pt x="33470" y="77760"/>
                </a:lnTo>
                <a:lnTo>
                  <a:pt x="33490" y="77760"/>
                </a:lnTo>
                <a:lnTo>
                  <a:pt x="33490" y="77700"/>
                </a:lnTo>
                <a:lnTo>
                  <a:pt x="33500" y="77700"/>
                </a:lnTo>
                <a:lnTo>
                  <a:pt x="33500" y="77650"/>
                </a:lnTo>
                <a:lnTo>
                  <a:pt x="33510" y="77650"/>
                </a:lnTo>
                <a:lnTo>
                  <a:pt x="33510" y="77610"/>
                </a:lnTo>
                <a:lnTo>
                  <a:pt x="33530" y="77610"/>
                </a:lnTo>
                <a:lnTo>
                  <a:pt x="33530" y="77550"/>
                </a:lnTo>
                <a:lnTo>
                  <a:pt x="33540" y="77550"/>
                </a:lnTo>
                <a:lnTo>
                  <a:pt x="33540" y="77500"/>
                </a:lnTo>
                <a:lnTo>
                  <a:pt x="33550" y="77500"/>
                </a:lnTo>
                <a:lnTo>
                  <a:pt x="33550" y="77460"/>
                </a:lnTo>
                <a:lnTo>
                  <a:pt x="33570" y="77460"/>
                </a:lnTo>
                <a:lnTo>
                  <a:pt x="33570" y="77390"/>
                </a:lnTo>
                <a:lnTo>
                  <a:pt x="33580" y="77390"/>
                </a:lnTo>
                <a:lnTo>
                  <a:pt x="33580" y="77300"/>
                </a:lnTo>
                <a:lnTo>
                  <a:pt x="33600" y="77300"/>
                </a:lnTo>
                <a:lnTo>
                  <a:pt x="33600" y="77200"/>
                </a:lnTo>
                <a:lnTo>
                  <a:pt x="33610" y="77200"/>
                </a:lnTo>
                <a:lnTo>
                  <a:pt x="33610" y="77030"/>
                </a:lnTo>
                <a:lnTo>
                  <a:pt x="33600" y="77030"/>
                </a:lnTo>
                <a:lnTo>
                  <a:pt x="33600" y="77020"/>
                </a:lnTo>
                <a:lnTo>
                  <a:pt x="33580" y="77020"/>
                </a:lnTo>
                <a:lnTo>
                  <a:pt x="33580" y="76990"/>
                </a:lnTo>
                <a:lnTo>
                  <a:pt x="33570" y="76990"/>
                </a:lnTo>
                <a:lnTo>
                  <a:pt x="33570" y="76970"/>
                </a:lnTo>
                <a:lnTo>
                  <a:pt x="33550" y="76970"/>
                </a:lnTo>
                <a:lnTo>
                  <a:pt x="33550" y="76960"/>
                </a:lnTo>
                <a:lnTo>
                  <a:pt x="33540" y="76960"/>
                </a:lnTo>
                <a:lnTo>
                  <a:pt x="33540" y="76930"/>
                </a:lnTo>
                <a:lnTo>
                  <a:pt x="33500" y="76930"/>
                </a:lnTo>
                <a:lnTo>
                  <a:pt x="33500" y="76910"/>
                </a:lnTo>
                <a:lnTo>
                  <a:pt x="33490" y="76910"/>
                </a:lnTo>
                <a:lnTo>
                  <a:pt x="33490" y="76880"/>
                </a:lnTo>
                <a:lnTo>
                  <a:pt x="33470" y="76880"/>
                </a:lnTo>
                <a:lnTo>
                  <a:pt x="33470" y="76820"/>
                </a:lnTo>
                <a:lnTo>
                  <a:pt x="33460" y="76820"/>
                </a:lnTo>
                <a:lnTo>
                  <a:pt x="33460" y="76790"/>
                </a:lnTo>
                <a:lnTo>
                  <a:pt x="33440" y="76790"/>
                </a:lnTo>
                <a:lnTo>
                  <a:pt x="33440" y="76770"/>
                </a:lnTo>
                <a:lnTo>
                  <a:pt x="33430" y="76770"/>
                </a:lnTo>
                <a:lnTo>
                  <a:pt x="33430" y="76740"/>
                </a:lnTo>
                <a:lnTo>
                  <a:pt x="33420" y="76740"/>
                </a:lnTo>
                <a:lnTo>
                  <a:pt x="33420" y="76730"/>
                </a:lnTo>
                <a:lnTo>
                  <a:pt x="33430" y="76730"/>
                </a:lnTo>
                <a:lnTo>
                  <a:pt x="33430" y="76710"/>
                </a:lnTo>
                <a:lnTo>
                  <a:pt x="33440" y="76710"/>
                </a:lnTo>
                <a:lnTo>
                  <a:pt x="33440" y="76680"/>
                </a:lnTo>
                <a:lnTo>
                  <a:pt x="33460" y="76680"/>
                </a:lnTo>
                <a:lnTo>
                  <a:pt x="33460" y="76670"/>
                </a:lnTo>
                <a:lnTo>
                  <a:pt x="33470" y="76670"/>
                </a:lnTo>
                <a:lnTo>
                  <a:pt x="33470" y="76650"/>
                </a:lnTo>
                <a:lnTo>
                  <a:pt x="33490" y="76650"/>
                </a:lnTo>
                <a:lnTo>
                  <a:pt x="33490" y="76640"/>
                </a:lnTo>
                <a:lnTo>
                  <a:pt x="33500" y="76640"/>
                </a:lnTo>
                <a:lnTo>
                  <a:pt x="33500" y="76620"/>
                </a:lnTo>
                <a:lnTo>
                  <a:pt x="33510" y="76620"/>
                </a:lnTo>
                <a:lnTo>
                  <a:pt x="33510" y="76610"/>
                </a:lnTo>
                <a:lnTo>
                  <a:pt x="33530" y="76610"/>
                </a:lnTo>
                <a:lnTo>
                  <a:pt x="33530" y="76530"/>
                </a:lnTo>
                <a:lnTo>
                  <a:pt x="33510" y="76530"/>
                </a:lnTo>
                <a:lnTo>
                  <a:pt x="33510" y="76370"/>
                </a:lnTo>
                <a:lnTo>
                  <a:pt x="33530" y="76370"/>
                </a:lnTo>
                <a:lnTo>
                  <a:pt x="33530" y="76290"/>
                </a:lnTo>
                <a:lnTo>
                  <a:pt x="33540" y="76290"/>
                </a:lnTo>
                <a:lnTo>
                  <a:pt x="33540" y="76260"/>
                </a:lnTo>
                <a:lnTo>
                  <a:pt x="33550" y="76260"/>
                </a:lnTo>
                <a:lnTo>
                  <a:pt x="33550" y="76210"/>
                </a:lnTo>
                <a:lnTo>
                  <a:pt x="33540" y="76210"/>
                </a:lnTo>
                <a:lnTo>
                  <a:pt x="33540" y="76120"/>
                </a:lnTo>
                <a:lnTo>
                  <a:pt x="33550" y="76120"/>
                </a:lnTo>
                <a:lnTo>
                  <a:pt x="33550" y="76110"/>
                </a:lnTo>
                <a:lnTo>
                  <a:pt x="33570" y="76110"/>
                </a:lnTo>
                <a:lnTo>
                  <a:pt x="33570" y="76090"/>
                </a:lnTo>
                <a:lnTo>
                  <a:pt x="33580" y="76090"/>
                </a:lnTo>
                <a:lnTo>
                  <a:pt x="33580" y="76080"/>
                </a:lnTo>
                <a:lnTo>
                  <a:pt x="33600" y="76080"/>
                </a:lnTo>
                <a:lnTo>
                  <a:pt x="33600" y="76060"/>
                </a:lnTo>
                <a:lnTo>
                  <a:pt x="33640" y="76060"/>
                </a:lnTo>
                <a:lnTo>
                  <a:pt x="33640" y="76050"/>
                </a:lnTo>
                <a:lnTo>
                  <a:pt x="33650" y="76050"/>
                </a:lnTo>
                <a:lnTo>
                  <a:pt x="33650" y="76030"/>
                </a:lnTo>
                <a:lnTo>
                  <a:pt x="33660" y="76030"/>
                </a:lnTo>
                <a:lnTo>
                  <a:pt x="33660" y="76000"/>
                </a:lnTo>
                <a:lnTo>
                  <a:pt x="33680" y="76000"/>
                </a:lnTo>
                <a:lnTo>
                  <a:pt x="33680" y="75960"/>
                </a:lnTo>
                <a:lnTo>
                  <a:pt x="33620" y="75960"/>
                </a:lnTo>
                <a:lnTo>
                  <a:pt x="33620" y="75940"/>
                </a:lnTo>
                <a:lnTo>
                  <a:pt x="33580" y="75940"/>
                </a:lnTo>
                <a:lnTo>
                  <a:pt x="33580" y="75930"/>
                </a:lnTo>
                <a:lnTo>
                  <a:pt x="33550" y="75930"/>
                </a:lnTo>
                <a:lnTo>
                  <a:pt x="33550" y="75910"/>
                </a:lnTo>
                <a:lnTo>
                  <a:pt x="33540" y="75910"/>
                </a:lnTo>
                <a:lnTo>
                  <a:pt x="33540" y="75710"/>
                </a:lnTo>
                <a:lnTo>
                  <a:pt x="33550" y="75710"/>
                </a:lnTo>
                <a:lnTo>
                  <a:pt x="33550" y="75670"/>
                </a:lnTo>
                <a:lnTo>
                  <a:pt x="33570" y="75670"/>
                </a:lnTo>
                <a:lnTo>
                  <a:pt x="33570" y="75550"/>
                </a:lnTo>
                <a:lnTo>
                  <a:pt x="33580" y="75550"/>
                </a:lnTo>
                <a:lnTo>
                  <a:pt x="33580" y="75500"/>
                </a:lnTo>
                <a:lnTo>
                  <a:pt x="33570" y="75500"/>
                </a:lnTo>
                <a:lnTo>
                  <a:pt x="33570" y="75490"/>
                </a:lnTo>
                <a:lnTo>
                  <a:pt x="33550" y="75490"/>
                </a:lnTo>
                <a:lnTo>
                  <a:pt x="33550" y="75500"/>
                </a:lnTo>
                <a:lnTo>
                  <a:pt x="33530" y="75500"/>
                </a:lnTo>
                <a:lnTo>
                  <a:pt x="33530" y="75490"/>
                </a:lnTo>
                <a:lnTo>
                  <a:pt x="33510" y="75490"/>
                </a:lnTo>
                <a:lnTo>
                  <a:pt x="33510" y="75440"/>
                </a:lnTo>
                <a:lnTo>
                  <a:pt x="33500" y="75440"/>
                </a:lnTo>
                <a:lnTo>
                  <a:pt x="33500" y="75430"/>
                </a:lnTo>
                <a:lnTo>
                  <a:pt x="33490" y="75430"/>
                </a:lnTo>
                <a:lnTo>
                  <a:pt x="33490" y="75380"/>
                </a:lnTo>
                <a:lnTo>
                  <a:pt x="33470" y="75380"/>
                </a:lnTo>
                <a:lnTo>
                  <a:pt x="33470" y="75350"/>
                </a:lnTo>
                <a:lnTo>
                  <a:pt x="33460" y="75350"/>
                </a:lnTo>
                <a:lnTo>
                  <a:pt x="33460" y="75310"/>
                </a:lnTo>
                <a:lnTo>
                  <a:pt x="33470" y="75310"/>
                </a:lnTo>
                <a:lnTo>
                  <a:pt x="33470" y="75260"/>
                </a:lnTo>
                <a:lnTo>
                  <a:pt x="33490" y="75260"/>
                </a:lnTo>
                <a:lnTo>
                  <a:pt x="33490" y="75200"/>
                </a:lnTo>
                <a:lnTo>
                  <a:pt x="33500" y="75200"/>
                </a:lnTo>
                <a:lnTo>
                  <a:pt x="33500" y="75110"/>
                </a:lnTo>
                <a:lnTo>
                  <a:pt x="33510" y="75110"/>
                </a:lnTo>
                <a:lnTo>
                  <a:pt x="33510" y="74940"/>
                </a:lnTo>
                <a:lnTo>
                  <a:pt x="33500" y="74940"/>
                </a:lnTo>
                <a:lnTo>
                  <a:pt x="33500" y="74780"/>
                </a:lnTo>
                <a:lnTo>
                  <a:pt x="33490" y="74780"/>
                </a:lnTo>
                <a:lnTo>
                  <a:pt x="33490" y="74760"/>
                </a:lnTo>
                <a:lnTo>
                  <a:pt x="33470" y="74760"/>
                </a:lnTo>
                <a:lnTo>
                  <a:pt x="33470" y="74700"/>
                </a:lnTo>
                <a:lnTo>
                  <a:pt x="33380" y="74700"/>
                </a:lnTo>
                <a:lnTo>
                  <a:pt x="33380" y="74690"/>
                </a:lnTo>
                <a:lnTo>
                  <a:pt x="33360" y="74690"/>
                </a:lnTo>
                <a:lnTo>
                  <a:pt x="33360" y="74650"/>
                </a:lnTo>
                <a:lnTo>
                  <a:pt x="33350" y="74650"/>
                </a:lnTo>
                <a:lnTo>
                  <a:pt x="33350" y="74610"/>
                </a:lnTo>
                <a:lnTo>
                  <a:pt x="33340" y="74610"/>
                </a:lnTo>
                <a:lnTo>
                  <a:pt x="33340" y="74590"/>
                </a:lnTo>
                <a:lnTo>
                  <a:pt x="33320" y="74590"/>
                </a:lnTo>
                <a:lnTo>
                  <a:pt x="33320" y="74530"/>
                </a:lnTo>
                <a:lnTo>
                  <a:pt x="33340" y="74530"/>
                </a:lnTo>
                <a:lnTo>
                  <a:pt x="33340" y="74520"/>
                </a:lnTo>
                <a:lnTo>
                  <a:pt x="33320" y="74520"/>
                </a:lnTo>
                <a:lnTo>
                  <a:pt x="33320" y="74500"/>
                </a:lnTo>
                <a:lnTo>
                  <a:pt x="33310" y="74500"/>
                </a:lnTo>
                <a:lnTo>
                  <a:pt x="33310" y="74520"/>
                </a:lnTo>
                <a:lnTo>
                  <a:pt x="33290" y="74520"/>
                </a:lnTo>
                <a:lnTo>
                  <a:pt x="33290" y="74500"/>
                </a:lnTo>
                <a:lnTo>
                  <a:pt x="33280" y="74500"/>
                </a:lnTo>
                <a:lnTo>
                  <a:pt x="33280" y="74470"/>
                </a:lnTo>
                <a:lnTo>
                  <a:pt x="33270" y="74470"/>
                </a:lnTo>
                <a:lnTo>
                  <a:pt x="33270" y="74440"/>
                </a:lnTo>
                <a:lnTo>
                  <a:pt x="33250" y="74440"/>
                </a:lnTo>
                <a:lnTo>
                  <a:pt x="33250" y="74430"/>
                </a:lnTo>
                <a:lnTo>
                  <a:pt x="33240" y="74430"/>
                </a:lnTo>
                <a:lnTo>
                  <a:pt x="33240" y="74410"/>
                </a:lnTo>
                <a:lnTo>
                  <a:pt x="33230" y="74410"/>
                </a:lnTo>
                <a:lnTo>
                  <a:pt x="33230" y="74400"/>
                </a:lnTo>
                <a:lnTo>
                  <a:pt x="33210" y="74400"/>
                </a:lnTo>
                <a:lnTo>
                  <a:pt x="33210" y="74380"/>
                </a:lnTo>
                <a:lnTo>
                  <a:pt x="33200" y="74380"/>
                </a:lnTo>
                <a:lnTo>
                  <a:pt x="33200" y="74370"/>
                </a:lnTo>
                <a:lnTo>
                  <a:pt x="33180" y="74370"/>
                </a:lnTo>
                <a:lnTo>
                  <a:pt x="33180" y="74350"/>
                </a:lnTo>
                <a:lnTo>
                  <a:pt x="33170" y="74350"/>
                </a:lnTo>
                <a:lnTo>
                  <a:pt x="33170" y="74340"/>
                </a:lnTo>
                <a:lnTo>
                  <a:pt x="33160" y="74340"/>
                </a:lnTo>
                <a:lnTo>
                  <a:pt x="33160" y="74320"/>
                </a:lnTo>
                <a:lnTo>
                  <a:pt x="33140" y="74320"/>
                </a:lnTo>
                <a:lnTo>
                  <a:pt x="33140" y="74310"/>
                </a:lnTo>
                <a:lnTo>
                  <a:pt x="33130" y="74310"/>
                </a:lnTo>
                <a:lnTo>
                  <a:pt x="33130" y="74290"/>
                </a:lnTo>
                <a:lnTo>
                  <a:pt x="33090" y="74290"/>
                </a:lnTo>
                <a:lnTo>
                  <a:pt x="33090" y="74280"/>
                </a:lnTo>
                <a:lnTo>
                  <a:pt x="33070" y="74280"/>
                </a:lnTo>
                <a:lnTo>
                  <a:pt x="33070" y="74250"/>
                </a:lnTo>
                <a:lnTo>
                  <a:pt x="33060" y="74250"/>
                </a:lnTo>
                <a:lnTo>
                  <a:pt x="33060" y="74200"/>
                </a:lnTo>
                <a:lnTo>
                  <a:pt x="33070" y="74200"/>
                </a:lnTo>
                <a:lnTo>
                  <a:pt x="33070" y="74190"/>
                </a:lnTo>
                <a:lnTo>
                  <a:pt x="33090" y="74190"/>
                </a:lnTo>
                <a:lnTo>
                  <a:pt x="33090" y="74160"/>
                </a:lnTo>
                <a:lnTo>
                  <a:pt x="33100" y="74160"/>
                </a:lnTo>
                <a:lnTo>
                  <a:pt x="33100" y="73850"/>
                </a:lnTo>
                <a:lnTo>
                  <a:pt x="33120" y="73850"/>
                </a:lnTo>
                <a:lnTo>
                  <a:pt x="33120" y="73820"/>
                </a:lnTo>
                <a:lnTo>
                  <a:pt x="33100" y="73820"/>
                </a:lnTo>
                <a:lnTo>
                  <a:pt x="33100" y="73810"/>
                </a:lnTo>
                <a:lnTo>
                  <a:pt x="33090" y="73810"/>
                </a:lnTo>
                <a:lnTo>
                  <a:pt x="33090" y="73790"/>
                </a:lnTo>
                <a:lnTo>
                  <a:pt x="33070" y="73790"/>
                </a:lnTo>
                <a:lnTo>
                  <a:pt x="33070" y="73780"/>
                </a:lnTo>
                <a:lnTo>
                  <a:pt x="33060" y="73780"/>
                </a:lnTo>
                <a:lnTo>
                  <a:pt x="33060" y="73760"/>
                </a:lnTo>
                <a:lnTo>
                  <a:pt x="33050" y="73760"/>
                </a:lnTo>
                <a:lnTo>
                  <a:pt x="33050" y="73750"/>
                </a:lnTo>
                <a:lnTo>
                  <a:pt x="33030" y="73750"/>
                </a:lnTo>
                <a:lnTo>
                  <a:pt x="33030" y="73720"/>
                </a:lnTo>
                <a:lnTo>
                  <a:pt x="33020" y="73720"/>
                </a:lnTo>
                <a:lnTo>
                  <a:pt x="33020" y="73700"/>
                </a:lnTo>
                <a:lnTo>
                  <a:pt x="33010" y="73700"/>
                </a:lnTo>
                <a:lnTo>
                  <a:pt x="33010" y="73690"/>
                </a:lnTo>
                <a:lnTo>
                  <a:pt x="32990" y="73690"/>
                </a:lnTo>
                <a:lnTo>
                  <a:pt x="32990" y="73670"/>
                </a:lnTo>
                <a:lnTo>
                  <a:pt x="32960" y="73670"/>
                </a:lnTo>
                <a:lnTo>
                  <a:pt x="32960" y="73660"/>
                </a:lnTo>
                <a:lnTo>
                  <a:pt x="32940" y="73660"/>
                </a:lnTo>
                <a:lnTo>
                  <a:pt x="32940" y="73640"/>
                </a:lnTo>
                <a:lnTo>
                  <a:pt x="32920" y="73640"/>
                </a:lnTo>
                <a:lnTo>
                  <a:pt x="32920" y="73660"/>
                </a:lnTo>
                <a:lnTo>
                  <a:pt x="32910" y="73660"/>
                </a:lnTo>
                <a:lnTo>
                  <a:pt x="32910" y="73640"/>
                </a:lnTo>
                <a:lnTo>
                  <a:pt x="32880" y="73640"/>
                </a:lnTo>
                <a:lnTo>
                  <a:pt x="32880" y="73590"/>
                </a:lnTo>
                <a:lnTo>
                  <a:pt x="32870" y="73590"/>
                </a:lnTo>
                <a:lnTo>
                  <a:pt x="32870" y="73580"/>
                </a:lnTo>
                <a:lnTo>
                  <a:pt x="32850" y="73580"/>
                </a:lnTo>
                <a:lnTo>
                  <a:pt x="32850" y="73560"/>
                </a:lnTo>
                <a:lnTo>
                  <a:pt x="32840" y="73560"/>
                </a:lnTo>
                <a:lnTo>
                  <a:pt x="32840" y="73550"/>
                </a:lnTo>
                <a:lnTo>
                  <a:pt x="32830" y="73550"/>
                </a:lnTo>
                <a:lnTo>
                  <a:pt x="32830" y="73530"/>
                </a:lnTo>
                <a:lnTo>
                  <a:pt x="32800" y="73530"/>
                </a:lnTo>
                <a:lnTo>
                  <a:pt x="32800" y="73550"/>
                </a:lnTo>
                <a:lnTo>
                  <a:pt x="32790" y="73550"/>
                </a:lnTo>
                <a:lnTo>
                  <a:pt x="32790" y="73530"/>
                </a:lnTo>
                <a:lnTo>
                  <a:pt x="32760" y="73530"/>
                </a:lnTo>
                <a:lnTo>
                  <a:pt x="32760" y="73520"/>
                </a:lnTo>
                <a:lnTo>
                  <a:pt x="32740" y="73520"/>
                </a:lnTo>
                <a:lnTo>
                  <a:pt x="32740" y="73500"/>
                </a:lnTo>
                <a:lnTo>
                  <a:pt x="32730" y="73500"/>
                </a:lnTo>
                <a:lnTo>
                  <a:pt x="32730" y="73490"/>
                </a:lnTo>
                <a:lnTo>
                  <a:pt x="32720" y="73490"/>
                </a:lnTo>
                <a:lnTo>
                  <a:pt x="32720" y="73470"/>
                </a:lnTo>
                <a:lnTo>
                  <a:pt x="32700" y="73470"/>
                </a:lnTo>
                <a:lnTo>
                  <a:pt x="32700" y="73460"/>
                </a:lnTo>
                <a:lnTo>
                  <a:pt x="32690" y="73460"/>
                </a:lnTo>
                <a:lnTo>
                  <a:pt x="32690" y="73440"/>
                </a:lnTo>
                <a:lnTo>
                  <a:pt x="32680" y="73440"/>
                </a:lnTo>
                <a:lnTo>
                  <a:pt x="32680" y="73430"/>
                </a:lnTo>
                <a:lnTo>
                  <a:pt x="32690" y="73430"/>
                </a:lnTo>
                <a:lnTo>
                  <a:pt x="32690" y="73400"/>
                </a:lnTo>
                <a:lnTo>
                  <a:pt x="32680" y="73400"/>
                </a:lnTo>
                <a:lnTo>
                  <a:pt x="32680" y="73380"/>
                </a:lnTo>
                <a:lnTo>
                  <a:pt x="32660" y="73380"/>
                </a:lnTo>
                <a:lnTo>
                  <a:pt x="32660" y="73350"/>
                </a:lnTo>
                <a:lnTo>
                  <a:pt x="32650" y="73350"/>
                </a:lnTo>
                <a:lnTo>
                  <a:pt x="32650" y="73340"/>
                </a:lnTo>
                <a:lnTo>
                  <a:pt x="32610" y="73340"/>
                </a:lnTo>
                <a:lnTo>
                  <a:pt x="32610" y="73320"/>
                </a:lnTo>
                <a:lnTo>
                  <a:pt x="32550" y="73320"/>
                </a:lnTo>
                <a:lnTo>
                  <a:pt x="32550" y="73310"/>
                </a:lnTo>
                <a:lnTo>
                  <a:pt x="32540" y="73310"/>
                </a:lnTo>
                <a:lnTo>
                  <a:pt x="32540" y="73250"/>
                </a:lnTo>
                <a:lnTo>
                  <a:pt x="32520" y="73250"/>
                </a:lnTo>
                <a:lnTo>
                  <a:pt x="32520" y="73190"/>
                </a:lnTo>
                <a:lnTo>
                  <a:pt x="32510" y="73190"/>
                </a:lnTo>
                <a:lnTo>
                  <a:pt x="32510" y="73130"/>
                </a:lnTo>
                <a:lnTo>
                  <a:pt x="32500" y="73130"/>
                </a:lnTo>
                <a:lnTo>
                  <a:pt x="32500" y="73060"/>
                </a:lnTo>
                <a:lnTo>
                  <a:pt x="32480" y="73060"/>
                </a:lnTo>
                <a:lnTo>
                  <a:pt x="32480" y="73020"/>
                </a:lnTo>
                <a:lnTo>
                  <a:pt x="32460" y="73020"/>
                </a:lnTo>
                <a:lnTo>
                  <a:pt x="32460" y="73000"/>
                </a:lnTo>
                <a:lnTo>
                  <a:pt x="32440" y="73000"/>
                </a:lnTo>
                <a:lnTo>
                  <a:pt x="32440" y="72990"/>
                </a:lnTo>
                <a:lnTo>
                  <a:pt x="32430" y="72990"/>
                </a:lnTo>
                <a:lnTo>
                  <a:pt x="32430" y="72970"/>
                </a:lnTo>
                <a:lnTo>
                  <a:pt x="32410" y="72970"/>
                </a:lnTo>
                <a:lnTo>
                  <a:pt x="32410" y="72960"/>
                </a:lnTo>
                <a:lnTo>
                  <a:pt x="32400" y="72960"/>
                </a:lnTo>
                <a:lnTo>
                  <a:pt x="32400" y="72940"/>
                </a:lnTo>
                <a:lnTo>
                  <a:pt x="32370" y="72940"/>
                </a:lnTo>
                <a:lnTo>
                  <a:pt x="32370" y="72930"/>
                </a:lnTo>
                <a:lnTo>
                  <a:pt x="32330" y="72930"/>
                </a:lnTo>
                <a:lnTo>
                  <a:pt x="32330" y="72910"/>
                </a:lnTo>
                <a:lnTo>
                  <a:pt x="32210" y="72910"/>
                </a:lnTo>
                <a:lnTo>
                  <a:pt x="32210" y="72900"/>
                </a:lnTo>
                <a:lnTo>
                  <a:pt x="32170" y="72900"/>
                </a:lnTo>
                <a:lnTo>
                  <a:pt x="32170" y="72880"/>
                </a:lnTo>
                <a:lnTo>
                  <a:pt x="32110" y="72880"/>
                </a:lnTo>
                <a:lnTo>
                  <a:pt x="32110" y="72900"/>
                </a:lnTo>
                <a:lnTo>
                  <a:pt x="32090" y="72900"/>
                </a:lnTo>
                <a:lnTo>
                  <a:pt x="32090" y="72880"/>
                </a:lnTo>
                <a:lnTo>
                  <a:pt x="32060" y="72880"/>
                </a:lnTo>
                <a:lnTo>
                  <a:pt x="32060" y="72870"/>
                </a:lnTo>
                <a:lnTo>
                  <a:pt x="32040" y="72870"/>
                </a:lnTo>
                <a:lnTo>
                  <a:pt x="32040" y="72850"/>
                </a:lnTo>
                <a:lnTo>
                  <a:pt x="32030" y="72850"/>
                </a:lnTo>
                <a:lnTo>
                  <a:pt x="32030" y="72820"/>
                </a:lnTo>
                <a:lnTo>
                  <a:pt x="32020" y="72820"/>
                </a:lnTo>
                <a:lnTo>
                  <a:pt x="32020" y="72790"/>
                </a:lnTo>
                <a:lnTo>
                  <a:pt x="31990" y="72790"/>
                </a:lnTo>
                <a:lnTo>
                  <a:pt x="31990" y="72760"/>
                </a:lnTo>
                <a:lnTo>
                  <a:pt x="31980" y="72760"/>
                </a:lnTo>
                <a:lnTo>
                  <a:pt x="31980" y="72750"/>
                </a:lnTo>
                <a:lnTo>
                  <a:pt x="31960" y="72750"/>
                </a:lnTo>
                <a:lnTo>
                  <a:pt x="31960" y="72730"/>
                </a:lnTo>
                <a:lnTo>
                  <a:pt x="31950" y="72730"/>
                </a:lnTo>
                <a:lnTo>
                  <a:pt x="31950" y="72720"/>
                </a:lnTo>
                <a:lnTo>
                  <a:pt x="31930" y="72720"/>
                </a:lnTo>
                <a:lnTo>
                  <a:pt x="31930" y="72640"/>
                </a:lnTo>
                <a:lnTo>
                  <a:pt x="31920" y="72640"/>
                </a:lnTo>
                <a:lnTo>
                  <a:pt x="31920" y="72580"/>
                </a:lnTo>
                <a:lnTo>
                  <a:pt x="31910" y="72580"/>
                </a:lnTo>
                <a:lnTo>
                  <a:pt x="31910" y="72550"/>
                </a:lnTo>
                <a:lnTo>
                  <a:pt x="31890" y="72550"/>
                </a:lnTo>
                <a:lnTo>
                  <a:pt x="31890" y="72430"/>
                </a:lnTo>
                <a:lnTo>
                  <a:pt x="31870" y="72430"/>
                </a:lnTo>
                <a:lnTo>
                  <a:pt x="31870" y="72350"/>
                </a:lnTo>
                <a:lnTo>
                  <a:pt x="31850" y="72350"/>
                </a:lnTo>
                <a:lnTo>
                  <a:pt x="31850" y="72230"/>
                </a:lnTo>
                <a:lnTo>
                  <a:pt x="31840" y="72230"/>
                </a:lnTo>
                <a:lnTo>
                  <a:pt x="31840" y="72140"/>
                </a:lnTo>
                <a:lnTo>
                  <a:pt x="31820" y="72140"/>
                </a:lnTo>
                <a:lnTo>
                  <a:pt x="31820" y="72080"/>
                </a:lnTo>
                <a:lnTo>
                  <a:pt x="31810" y="72080"/>
                </a:lnTo>
                <a:lnTo>
                  <a:pt x="31810" y="72040"/>
                </a:lnTo>
                <a:lnTo>
                  <a:pt x="31800" y="72040"/>
                </a:lnTo>
                <a:lnTo>
                  <a:pt x="31800" y="71990"/>
                </a:lnTo>
                <a:lnTo>
                  <a:pt x="31780" y="71990"/>
                </a:lnTo>
                <a:lnTo>
                  <a:pt x="31780" y="71930"/>
                </a:lnTo>
                <a:lnTo>
                  <a:pt x="31770" y="71930"/>
                </a:lnTo>
                <a:lnTo>
                  <a:pt x="31770" y="71820"/>
                </a:lnTo>
                <a:lnTo>
                  <a:pt x="31760" y="71820"/>
                </a:lnTo>
                <a:lnTo>
                  <a:pt x="31760" y="71790"/>
                </a:lnTo>
                <a:lnTo>
                  <a:pt x="31740" y="71790"/>
                </a:lnTo>
                <a:lnTo>
                  <a:pt x="31740" y="71780"/>
                </a:lnTo>
                <a:lnTo>
                  <a:pt x="31730" y="71780"/>
                </a:lnTo>
                <a:lnTo>
                  <a:pt x="31730" y="71750"/>
                </a:lnTo>
                <a:lnTo>
                  <a:pt x="31700" y="71750"/>
                </a:lnTo>
                <a:lnTo>
                  <a:pt x="31700" y="71730"/>
                </a:lnTo>
                <a:lnTo>
                  <a:pt x="31690" y="71730"/>
                </a:lnTo>
                <a:lnTo>
                  <a:pt x="31690" y="71700"/>
                </a:lnTo>
                <a:lnTo>
                  <a:pt x="31660" y="71700"/>
                </a:lnTo>
                <a:lnTo>
                  <a:pt x="31660" y="71690"/>
                </a:lnTo>
                <a:lnTo>
                  <a:pt x="31650" y="71690"/>
                </a:lnTo>
                <a:lnTo>
                  <a:pt x="31650" y="71670"/>
                </a:lnTo>
                <a:lnTo>
                  <a:pt x="31630" y="71670"/>
                </a:lnTo>
                <a:lnTo>
                  <a:pt x="31630" y="71640"/>
                </a:lnTo>
                <a:lnTo>
                  <a:pt x="31600" y="71640"/>
                </a:lnTo>
                <a:lnTo>
                  <a:pt x="31600" y="71630"/>
                </a:lnTo>
                <a:lnTo>
                  <a:pt x="31590" y="71630"/>
                </a:lnTo>
                <a:lnTo>
                  <a:pt x="31590" y="71610"/>
                </a:lnTo>
                <a:lnTo>
                  <a:pt x="31560" y="71610"/>
                </a:lnTo>
                <a:lnTo>
                  <a:pt x="31560" y="71600"/>
                </a:lnTo>
                <a:lnTo>
                  <a:pt x="31520" y="71600"/>
                </a:lnTo>
                <a:lnTo>
                  <a:pt x="31520" y="71580"/>
                </a:lnTo>
                <a:lnTo>
                  <a:pt x="31470" y="71580"/>
                </a:lnTo>
                <a:lnTo>
                  <a:pt x="31470" y="71570"/>
                </a:lnTo>
                <a:lnTo>
                  <a:pt x="31450" y="71570"/>
                </a:lnTo>
                <a:lnTo>
                  <a:pt x="31450" y="71550"/>
                </a:lnTo>
                <a:lnTo>
                  <a:pt x="31430" y="71550"/>
                </a:lnTo>
                <a:lnTo>
                  <a:pt x="31430" y="71540"/>
                </a:lnTo>
                <a:lnTo>
                  <a:pt x="31380" y="71540"/>
                </a:lnTo>
                <a:lnTo>
                  <a:pt x="31380" y="71520"/>
                </a:lnTo>
                <a:lnTo>
                  <a:pt x="31360" y="71520"/>
                </a:lnTo>
                <a:lnTo>
                  <a:pt x="31360" y="71500"/>
                </a:lnTo>
                <a:lnTo>
                  <a:pt x="31340" y="71500"/>
                </a:lnTo>
                <a:lnTo>
                  <a:pt x="31340" y="71490"/>
                </a:lnTo>
                <a:lnTo>
                  <a:pt x="31330" y="71490"/>
                </a:lnTo>
                <a:lnTo>
                  <a:pt x="31330" y="71460"/>
                </a:lnTo>
                <a:lnTo>
                  <a:pt x="31320" y="71460"/>
                </a:lnTo>
                <a:lnTo>
                  <a:pt x="31320" y="71430"/>
                </a:lnTo>
                <a:lnTo>
                  <a:pt x="31300" y="71430"/>
                </a:lnTo>
                <a:lnTo>
                  <a:pt x="31300" y="71400"/>
                </a:lnTo>
                <a:lnTo>
                  <a:pt x="31290" y="71400"/>
                </a:lnTo>
                <a:lnTo>
                  <a:pt x="31290" y="71370"/>
                </a:lnTo>
                <a:lnTo>
                  <a:pt x="31270" y="71370"/>
                </a:lnTo>
                <a:lnTo>
                  <a:pt x="31270" y="71320"/>
                </a:lnTo>
                <a:lnTo>
                  <a:pt x="31260" y="71320"/>
                </a:lnTo>
                <a:lnTo>
                  <a:pt x="31260" y="71280"/>
                </a:lnTo>
                <a:lnTo>
                  <a:pt x="31250" y="71280"/>
                </a:lnTo>
                <a:lnTo>
                  <a:pt x="31250" y="71230"/>
                </a:lnTo>
                <a:lnTo>
                  <a:pt x="31220" y="71230"/>
                </a:lnTo>
                <a:lnTo>
                  <a:pt x="31220" y="71220"/>
                </a:lnTo>
                <a:lnTo>
                  <a:pt x="31180" y="71220"/>
                </a:lnTo>
                <a:lnTo>
                  <a:pt x="31180" y="71200"/>
                </a:lnTo>
                <a:lnTo>
                  <a:pt x="31120" y="71200"/>
                </a:lnTo>
                <a:lnTo>
                  <a:pt x="31120" y="71190"/>
                </a:lnTo>
                <a:lnTo>
                  <a:pt x="31100" y="71190"/>
                </a:lnTo>
                <a:lnTo>
                  <a:pt x="31100" y="71170"/>
                </a:lnTo>
                <a:lnTo>
                  <a:pt x="31070" y="71170"/>
                </a:lnTo>
                <a:lnTo>
                  <a:pt x="31070" y="71160"/>
                </a:lnTo>
                <a:lnTo>
                  <a:pt x="31060" y="71160"/>
                </a:lnTo>
                <a:lnTo>
                  <a:pt x="31060" y="71130"/>
                </a:lnTo>
                <a:lnTo>
                  <a:pt x="31040" y="71130"/>
                </a:lnTo>
                <a:lnTo>
                  <a:pt x="31040" y="71110"/>
                </a:lnTo>
                <a:lnTo>
                  <a:pt x="31030" y="71110"/>
                </a:lnTo>
                <a:lnTo>
                  <a:pt x="31030" y="71100"/>
                </a:lnTo>
                <a:lnTo>
                  <a:pt x="31010" y="71100"/>
                </a:lnTo>
                <a:lnTo>
                  <a:pt x="31010" y="71070"/>
                </a:lnTo>
                <a:lnTo>
                  <a:pt x="30990" y="71070"/>
                </a:lnTo>
                <a:lnTo>
                  <a:pt x="30990" y="71050"/>
                </a:lnTo>
                <a:lnTo>
                  <a:pt x="30970" y="71050"/>
                </a:lnTo>
                <a:lnTo>
                  <a:pt x="30970" y="71040"/>
                </a:lnTo>
                <a:lnTo>
                  <a:pt x="30960" y="71040"/>
                </a:lnTo>
                <a:lnTo>
                  <a:pt x="30960" y="70970"/>
                </a:lnTo>
                <a:lnTo>
                  <a:pt x="30950" y="70970"/>
                </a:lnTo>
                <a:lnTo>
                  <a:pt x="30950" y="70960"/>
                </a:lnTo>
                <a:lnTo>
                  <a:pt x="30920" y="70960"/>
                </a:lnTo>
                <a:lnTo>
                  <a:pt x="30920" y="70940"/>
                </a:lnTo>
                <a:lnTo>
                  <a:pt x="30900" y="70940"/>
                </a:lnTo>
                <a:lnTo>
                  <a:pt x="30900" y="70930"/>
                </a:lnTo>
                <a:lnTo>
                  <a:pt x="30880" y="70930"/>
                </a:lnTo>
                <a:lnTo>
                  <a:pt x="30880" y="70910"/>
                </a:lnTo>
                <a:lnTo>
                  <a:pt x="30860" y="70910"/>
                </a:lnTo>
                <a:lnTo>
                  <a:pt x="30860" y="70900"/>
                </a:lnTo>
                <a:lnTo>
                  <a:pt x="30850" y="70900"/>
                </a:lnTo>
                <a:lnTo>
                  <a:pt x="30850" y="70880"/>
                </a:lnTo>
                <a:lnTo>
                  <a:pt x="30820" y="70880"/>
                </a:lnTo>
                <a:lnTo>
                  <a:pt x="30820" y="70850"/>
                </a:lnTo>
                <a:lnTo>
                  <a:pt x="30810" y="70850"/>
                </a:lnTo>
                <a:lnTo>
                  <a:pt x="30810" y="70790"/>
                </a:lnTo>
                <a:lnTo>
                  <a:pt x="30790" y="70790"/>
                </a:lnTo>
                <a:lnTo>
                  <a:pt x="30790" y="70760"/>
                </a:lnTo>
                <a:lnTo>
                  <a:pt x="30780" y="70760"/>
                </a:lnTo>
                <a:lnTo>
                  <a:pt x="30780" y="70750"/>
                </a:lnTo>
                <a:lnTo>
                  <a:pt x="30770" y="70750"/>
                </a:lnTo>
                <a:lnTo>
                  <a:pt x="30770" y="70720"/>
                </a:lnTo>
                <a:lnTo>
                  <a:pt x="30750" y="70720"/>
                </a:lnTo>
                <a:lnTo>
                  <a:pt x="30750" y="70690"/>
                </a:lnTo>
                <a:lnTo>
                  <a:pt x="30730" y="70690"/>
                </a:lnTo>
                <a:lnTo>
                  <a:pt x="30730" y="70670"/>
                </a:lnTo>
                <a:lnTo>
                  <a:pt x="30700" y="70670"/>
                </a:lnTo>
                <a:lnTo>
                  <a:pt x="30700" y="70640"/>
                </a:lnTo>
                <a:lnTo>
                  <a:pt x="30680" y="70640"/>
                </a:lnTo>
                <a:lnTo>
                  <a:pt x="30680" y="70510"/>
                </a:lnTo>
                <a:lnTo>
                  <a:pt x="30670" y="70510"/>
                </a:lnTo>
                <a:lnTo>
                  <a:pt x="30670" y="70490"/>
                </a:lnTo>
                <a:lnTo>
                  <a:pt x="30660" y="70490"/>
                </a:lnTo>
                <a:lnTo>
                  <a:pt x="30660" y="70470"/>
                </a:lnTo>
                <a:lnTo>
                  <a:pt x="30630" y="70470"/>
                </a:lnTo>
                <a:lnTo>
                  <a:pt x="30630" y="70460"/>
                </a:lnTo>
                <a:lnTo>
                  <a:pt x="30620" y="70460"/>
                </a:lnTo>
                <a:lnTo>
                  <a:pt x="30620" y="70440"/>
                </a:lnTo>
                <a:lnTo>
                  <a:pt x="30600" y="70440"/>
                </a:lnTo>
                <a:lnTo>
                  <a:pt x="30600" y="70430"/>
                </a:lnTo>
                <a:lnTo>
                  <a:pt x="30590" y="70430"/>
                </a:lnTo>
                <a:lnTo>
                  <a:pt x="30590" y="70410"/>
                </a:lnTo>
                <a:lnTo>
                  <a:pt x="30560" y="70410"/>
                </a:lnTo>
                <a:lnTo>
                  <a:pt x="30560" y="70400"/>
                </a:lnTo>
                <a:lnTo>
                  <a:pt x="30530" y="70400"/>
                </a:lnTo>
                <a:lnTo>
                  <a:pt x="30530" y="70380"/>
                </a:lnTo>
                <a:lnTo>
                  <a:pt x="30520" y="70380"/>
                </a:lnTo>
                <a:lnTo>
                  <a:pt x="30520" y="70370"/>
                </a:lnTo>
                <a:lnTo>
                  <a:pt x="30490" y="70370"/>
                </a:lnTo>
                <a:lnTo>
                  <a:pt x="30490" y="70350"/>
                </a:lnTo>
                <a:lnTo>
                  <a:pt x="30480" y="70350"/>
                </a:lnTo>
                <a:lnTo>
                  <a:pt x="30480" y="70110"/>
                </a:lnTo>
                <a:lnTo>
                  <a:pt x="30460" y="70110"/>
                </a:lnTo>
                <a:lnTo>
                  <a:pt x="30460" y="69940"/>
                </a:lnTo>
                <a:lnTo>
                  <a:pt x="30450" y="69940"/>
                </a:lnTo>
                <a:lnTo>
                  <a:pt x="30450" y="69900"/>
                </a:lnTo>
                <a:lnTo>
                  <a:pt x="30440" y="69900"/>
                </a:lnTo>
                <a:lnTo>
                  <a:pt x="30440" y="69720"/>
                </a:lnTo>
                <a:lnTo>
                  <a:pt x="30450" y="69720"/>
                </a:lnTo>
                <a:lnTo>
                  <a:pt x="30450" y="69660"/>
                </a:lnTo>
                <a:lnTo>
                  <a:pt x="30460" y="69660"/>
                </a:lnTo>
                <a:lnTo>
                  <a:pt x="30460" y="69630"/>
                </a:lnTo>
                <a:lnTo>
                  <a:pt x="30480" y="69630"/>
                </a:lnTo>
                <a:lnTo>
                  <a:pt x="30480" y="69600"/>
                </a:lnTo>
                <a:lnTo>
                  <a:pt x="30490" y="69600"/>
                </a:lnTo>
                <a:lnTo>
                  <a:pt x="30490" y="69490"/>
                </a:lnTo>
                <a:lnTo>
                  <a:pt x="30520" y="69490"/>
                </a:lnTo>
                <a:lnTo>
                  <a:pt x="30520" y="69460"/>
                </a:lnTo>
                <a:lnTo>
                  <a:pt x="30520" y="69440"/>
                </a:lnTo>
                <a:lnTo>
                  <a:pt x="30510" y="69440"/>
                </a:lnTo>
                <a:lnTo>
                  <a:pt x="30510" y="69430"/>
                </a:lnTo>
                <a:lnTo>
                  <a:pt x="30490" y="69430"/>
                </a:lnTo>
                <a:lnTo>
                  <a:pt x="30490" y="69400"/>
                </a:lnTo>
                <a:lnTo>
                  <a:pt x="30480" y="69400"/>
                </a:lnTo>
                <a:lnTo>
                  <a:pt x="30480" y="69380"/>
                </a:lnTo>
                <a:lnTo>
                  <a:pt x="30460" y="69380"/>
                </a:lnTo>
                <a:lnTo>
                  <a:pt x="30460" y="69350"/>
                </a:lnTo>
                <a:lnTo>
                  <a:pt x="30450" y="69350"/>
                </a:lnTo>
                <a:lnTo>
                  <a:pt x="30450" y="69320"/>
                </a:lnTo>
                <a:lnTo>
                  <a:pt x="30460" y="69320"/>
                </a:lnTo>
                <a:lnTo>
                  <a:pt x="30460" y="69290"/>
                </a:lnTo>
                <a:lnTo>
                  <a:pt x="30480" y="69290"/>
                </a:lnTo>
                <a:lnTo>
                  <a:pt x="30480" y="69160"/>
                </a:lnTo>
                <a:lnTo>
                  <a:pt x="30460" y="69160"/>
                </a:lnTo>
                <a:lnTo>
                  <a:pt x="30460" y="69040"/>
                </a:lnTo>
                <a:lnTo>
                  <a:pt x="30480" y="69040"/>
                </a:lnTo>
                <a:lnTo>
                  <a:pt x="30480" y="68940"/>
                </a:lnTo>
                <a:lnTo>
                  <a:pt x="30490" y="68940"/>
                </a:lnTo>
                <a:lnTo>
                  <a:pt x="30490" y="68840"/>
                </a:lnTo>
                <a:lnTo>
                  <a:pt x="30480" y="68840"/>
                </a:lnTo>
                <a:lnTo>
                  <a:pt x="30480" y="68820"/>
                </a:lnTo>
                <a:lnTo>
                  <a:pt x="30460" y="68820"/>
                </a:lnTo>
                <a:lnTo>
                  <a:pt x="30460" y="68790"/>
                </a:lnTo>
                <a:lnTo>
                  <a:pt x="30490" y="68790"/>
                </a:lnTo>
                <a:lnTo>
                  <a:pt x="30490" y="68780"/>
                </a:lnTo>
                <a:lnTo>
                  <a:pt x="30510" y="68780"/>
                </a:lnTo>
                <a:lnTo>
                  <a:pt x="30510" y="68690"/>
                </a:lnTo>
                <a:lnTo>
                  <a:pt x="30490" y="68690"/>
                </a:lnTo>
                <a:lnTo>
                  <a:pt x="30490" y="68660"/>
                </a:lnTo>
                <a:lnTo>
                  <a:pt x="30510" y="68660"/>
                </a:lnTo>
                <a:lnTo>
                  <a:pt x="30510" y="68640"/>
                </a:lnTo>
                <a:lnTo>
                  <a:pt x="30520" y="68640"/>
                </a:lnTo>
                <a:lnTo>
                  <a:pt x="30520" y="68630"/>
                </a:lnTo>
                <a:lnTo>
                  <a:pt x="30550" y="68630"/>
                </a:lnTo>
                <a:lnTo>
                  <a:pt x="30550" y="68610"/>
                </a:lnTo>
                <a:lnTo>
                  <a:pt x="30560" y="68610"/>
                </a:lnTo>
                <a:lnTo>
                  <a:pt x="30560" y="68600"/>
                </a:lnTo>
                <a:lnTo>
                  <a:pt x="30550" y="68600"/>
                </a:lnTo>
                <a:lnTo>
                  <a:pt x="30550" y="68580"/>
                </a:lnTo>
                <a:lnTo>
                  <a:pt x="30530" y="68580"/>
                </a:lnTo>
                <a:lnTo>
                  <a:pt x="30530" y="68540"/>
                </a:lnTo>
                <a:lnTo>
                  <a:pt x="30560" y="68540"/>
                </a:lnTo>
                <a:lnTo>
                  <a:pt x="30560" y="68520"/>
                </a:lnTo>
                <a:lnTo>
                  <a:pt x="30570" y="68520"/>
                </a:lnTo>
                <a:lnTo>
                  <a:pt x="30570" y="68460"/>
                </a:lnTo>
                <a:lnTo>
                  <a:pt x="30590" y="68460"/>
                </a:lnTo>
                <a:lnTo>
                  <a:pt x="30590" y="68440"/>
                </a:lnTo>
                <a:lnTo>
                  <a:pt x="30600" y="68440"/>
                </a:lnTo>
                <a:lnTo>
                  <a:pt x="30600" y="68430"/>
                </a:lnTo>
                <a:lnTo>
                  <a:pt x="30620" y="68430"/>
                </a:lnTo>
                <a:lnTo>
                  <a:pt x="30620" y="68410"/>
                </a:lnTo>
                <a:lnTo>
                  <a:pt x="30630" y="68410"/>
                </a:lnTo>
                <a:lnTo>
                  <a:pt x="30630" y="68380"/>
                </a:lnTo>
                <a:lnTo>
                  <a:pt x="30640" y="68380"/>
                </a:lnTo>
                <a:lnTo>
                  <a:pt x="30640" y="68340"/>
                </a:lnTo>
                <a:lnTo>
                  <a:pt x="30660" y="68340"/>
                </a:lnTo>
                <a:lnTo>
                  <a:pt x="30660" y="68290"/>
                </a:lnTo>
                <a:lnTo>
                  <a:pt x="30670" y="68290"/>
                </a:lnTo>
                <a:lnTo>
                  <a:pt x="30670" y="68260"/>
                </a:lnTo>
                <a:lnTo>
                  <a:pt x="30660" y="68260"/>
                </a:lnTo>
                <a:lnTo>
                  <a:pt x="30660" y="68250"/>
                </a:lnTo>
                <a:lnTo>
                  <a:pt x="30640" y="68250"/>
                </a:lnTo>
                <a:lnTo>
                  <a:pt x="30640" y="68230"/>
                </a:lnTo>
                <a:lnTo>
                  <a:pt x="30600" y="68230"/>
                </a:lnTo>
                <a:lnTo>
                  <a:pt x="30600" y="68220"/>
                </a:lnTo>
                <a:lnTo>
                  <a:pt x="30620" y="68220"/>
                </a:lnTo>
                <a:lnTo>
                  <a:pt x="30620" y="68200"/>
                </a:lnTo>
                <a:lnTo>
                  <a:pt x="30640" y="68200"/>
                </a:lnTo>
                <a:lnTo>
                  <a:pt x="30640" y="68190"/>
                </a:lnTo>
                <a:lnTo>
                  <a:pt x="30660" y="68190"/>
                </a:lnTo>
                <a:lnTo>
                  <a:pt x="30660" y="68170"/>
                </a:lnTo>
                <a:lnTo>
                  <a:pt x="30670" y="68170"/>
                </a:lnTo>
                <a:lnTo>
                  <a:pt x="30670" y="68100"/>
                </a:lnTo>
                <a:lnTo>
                  <a:pt x="30680" y="68100"/>
                </a:lnTo>
                <a:lnTo>
                  <a:pt x="30680" y="68070"/>
                </a:lnTo>
                <a:lnTo>
                  <a:pt x="30700" y="68070"/>
                </a:lnTo>
                <a:lnTo>
                  <a:pt x="30700" y="68040"/>
                </a:lnTo>
                <a:lnTo>
                  <a:pt x="30710" y="68040"/>
                </a:lnTo>
                <a:lnTo>
                  <a:pt x="30710" y="68020"/>
                </a:lnTo>
                <a:lnTo>
                  <a:pt x="30730" y="68020"/>
                </a:lnTo>
                <a:lnTo>
                  <a:pt x="30730" y="68000"/>
                </a:lnTo>
                <a:lnTo>
                  <a:pt x="30740" y="68000"/>
                </a:lnTo>
                <a:lnTo>
                  <a:pt x="30740" y="67970"/>
                </a:lnTo>
                <a:lnTo>
                  <a:pt x="30750" y="67970"/>
                </a:lnTo>
                <a:lnTo>
                  <a:pt x="30750" y="67960"/>
                </a:lnTo>
                <a:lnTo>
                  <a:pt x="30780" y="67960"/>
                </a:lnTo>
                <a:lnTo>
                  <a:pt x="30780" y="67940"/>
                </a:lnTo>
                <a:lnTo>
                  <a:pt x="30790" y="67940"/>
                </a:lnTo>
                <a:lnTo>
                  <a:pt x="30790" y="67930"/>
                </a:lnTo>
                <a:lnTo>
                  <a:pt x="30810" y="67930"/>
                </a:lnTo>
                <a:lnTo>
                  <a:pt x="30810" y="67910"/>
                </a:lnTo>
                <a:lnTo>
                  <a:pt x="30820" y="67910"/>
                </a:lnTo>
                <a:lnTo>
                  <a:pt x="30820" y="67900"/>
                </a:lnTo>
                <a:lnTo>
                  <a:pt x="30840" y="67900"/>
                </a:lnTo>
                <a:lnTo>
                  <a:pt x="30840" y="67880"/>
                </a:lnTo>
                <a:lnTo>
                  <a:pt x="30850" y="67880"/>
                </a:lnTo>
                <a:lnTo>
                  <a:pt x="30850" y="67870"/>
                </a:lnTo>
                <a:lnTo>
                  <a:pt x="30860" y="67870"/>
                </a:lnTo>
                <a:lnTo>
                  <a:pt x="30860" y="67850"/>
                </a:lnTo>
                <a:lnTo>
                  <a:pt x="30880" y="67850"/>
                </a:lnTo>
                <a:lnTo>
                  <a:pt x="30880" y="67840"/>
                </a:lnTo>
                <a:lnTo>
                  <a:pt x="30900" y="67840"/>
                </a:lnTo>
                <a:lnTo>
                  <a:pt x="30900" y="67820"/>
                </a:lnTo>
                <a:lnTo>
                  <a:pt x="30920" y="67820"/>
                </a:lnTo>
                <a:lnTo>
                  <a:pt x="30920" y="67810"/>
                </a:lnTo>
                <a:lnTo>
                  <a:pt x="30930" y="67810"/>
                </a:lnTo>
                <a:lnTo>
                  <a:pt x="30930" y="67790"/>
                </a:lnTo>
                <a:lnTo>
                  <a:pt x="30950" y="67790"/>
                </a:lnTo>
                <a:lnTo>
                  <a:pt x="30950" y="67780"/>
                </a:lnTo>
                <a:lnTo>
                  <a:pt x="30960" y="67780"/>
                </a:lnTo>
                <a:lnTo>
                  <a:pt x="30960" y="67760"/>
                </a:lnTo>
                <a:lnTo>
                  <a:pt x="30990" y="67760"/>
                </a:lnTo>
                <a:lnTo>
                  <a:pt x="30990" y="67750"/>
                </a:lnTo>
                <a:lnTo>
                  <a:pt x="31000" y="67750"/>
                </a:lnTo>
                <a:lnTo>
                  <a:pt x="31000" y="67730"/>
                </a:lnTo>
                <a:lnTo>
                  <a:pt x="31010" y="67730"/>
                </a:lnTo>
                <a:lnTo>
                  <a:pt x="31010" y="67720"/>
                </a:lnTo>
                <a:lnTo>
                  <a:pt x="31030" y="67720"/>
                </a:lnTo>
                <a:lnTo>
                  <a:pt x="31030" y="67700"/>
                </a:lnTo>
                <a:lnTo>
                  <a:pt x="31040" y="67700"/>
                </a:lnTo>
                <a:lnTo>
                  <a:pt x="31040" y="67690"/>
                </a:lnTo>
                <a:lnTo>
                  <a:pt x="31060" y="67690"/>
                </a:lnTo>
                <a:lnTo>
                  <a:pt x="31060" y="67670"/>
                </a:lnTo>
                <a:lnTo>
                  <a:pt x="31080" y="67670"/>
                </a:lnTo>
                <a:lnTo>
                  <a:pt x="31080" y="67660"/>
                </a:lnTo>
                <a:lnTo>
                  <a:pt x="31100" y="67660"/>
                </a:lnTo>
                <a:lnTo>
                  <a:pt x="31100" y="67640"/>
                </a:lnTo>
                <a:lnTo>
                  <a:pt x="31110" y="67640"/>
                </a:lnTo>
                <a:lnTo>
                  <a:pt x="31110" y="67630"/>
                </a:lnTo>
                <a:lnTo>
                  <a:pt x="31120" y="67630"/>
                </a:lnTo>
                <a:lnTo>
                  <a:pt x="31120" y="67610"/>
                </a:lnTo>
                <a:lnTo>
                  <a:pt x="31150" y="67610"/>
                </a:lnTo>
                <a:lnTo>
                  <a:pt x="31150" y="67600"/>
                </a:lnTo>
                <a:lnTo>
                  <a:pt x="31170" y="67600"/>
                </a:lnTo>
                <a:lnTo>
                  <a:pt x="31170" y="67580"/>
                </a:lnTo>
                <a:lnTo>
                  <a:pt x="31180" y="67580"/>
                </a:lnTo>
                <a:lnTo>
                  <a:pt x="31180" y="67530"/>
                </a:lnTo>
                <a:lnTo>
                  <a:pt x="31190" y="67530"/>
                </a:lnTo>
                <a:lnTo>
                  <a:pt x="31190" y="67500"/>
                </a:lnTo>
                <a:lnTo>
                  <a:pt x="31210" y="67500"/>
                </a:lnTo>
                <a:lnTo>
                  <a:pt x="31210" y="67470"/>
                </a:lnTo>
                <a:lnTo>
                  <a:pt x="31220" y="67470"/>
                </a:lnTo>
                <a:lnTo>
                  <a:pt x="31220" y="67460"/>
                </a:lnTo>
                <a:lnTo>
                  <a:pt x="31230" y="67460"/>
                </a:lnTo>
                <a:lnTo>
                  <a:pt x="31230" y="67440"/>
                </a:lnTo>
                <a:lnTo>
                  <a:pt x="31250" y="67440"/>
                </a:lnTo>
                <a:lnTo>
                  <a:pt x="31250" y="67410"/>
                </a:lnTo>
                <a:lnTo>
                  <a:pt x="31260" y="67410"/>
                </a:lnTo>
                <a:lnTo>
                  <a:pt x="31260" y="67380"/>
                </a:lnTo>
                <a:lnTo>
                  <a:pt x="31270" y="67380"/>
                </a:lnTo>
                <a:lnTo>
                  <a:pt x="31270" y="67350"/>
                </a:lnTo>
                <a:lnTo>
                  <a:pt x="31290" y="67350"/>
                </a:lnTo>
                <a:lnTo>
                  <a:pt x="31290" y="67290"/>
                </a:lnTo>
                <a:lnTo>
                  <a:pt x="31270" y="67290"/>
                </a:lnTo>
                <a:lnTo>
                  <a:pt x="31270" y="67190"/>
                </a:lnTo>
                <a:lnTo>
                  <a:pt x="31260" y="67190"/>
                </a:lnTo>
                <a:lnTo>
                  <a:pt x="31260" y="67080"/>
                </a:lnTo>
                <a:lnTo>
                  <a:pt x="31250" y="67080"/>
                </a:lnTo>
                <a:lnTo>
                  <a:pt x="31250" y="66970"/>
                </a:lnTo>
                <a:lnTo>
                  <a:pt x="31230" y="66970"/>
                </a:lnTo>
                <a:lnTo>
                  <a:pt x="31230" y="66870"/>
                </a:lnTo>
                <a:lnTo>
                  <a:pt x="31220" y="66870"/>
                </a:lnTo>
                <a:lnTo>
                  <a:pt x="31220" y="66750"/>
                </a:lnTo>
                <a:lnTo>
                  <a:pt x="31210" y="66750"/>
                </a:lnTo>
                <a:lnTo>
                  <a:pt x="31210" y="66640"/>
                </a:lnTo>
                <a:lnTo>
                  <a:pt x="31190" y="66640"/>
                </a:lnTo>
                <a:lnTo>
                  <a:pt x="31190" y="66530"/>
                </a:lnTo>
                <a:lnTo>
                  <a:pt x="31180" y="66530"/>
                </a:lnTo>
                <a:lnTo>
                  <a:pt x="31180" y="66410"/>
                </a:lnTo>
                <a:lnTo>
                  <a:pt x="31170" y="66410"/>
                </a:lnTo>
                <a:lnTo>
                  <a:pt x="31170" y="66320"/>
                </a:lnTo>
                <a:lnTo>
                  <a:pt x="31150" y="66320"/>
                </a:lnTo>
                <a:lnTo>
                  <a:pt x="31150" y="66290"/>
                </a:lnTo>
                <a:lnTo>
                  <a:pt x="31140" y="66290"/>
                </a:lnTo>
                <a:lnTo>
                  <a:pt x="31140" y="66260"/>
                </a:lnTo>
                <a:lnTo>
                  <a:pt x="31120" y="66260"/>
                </a:lnTo>
                <a:lnTo>
                  <a:pt x="31120" y="66230"/>
                </a:lnTo>
                <a:lnTo>
                  <a:pt x="31110" y="66230"/>
                </a:lnTo>
                <a:lnTo>
                  <a:pt x="31110" y="66190"/>
                </a:lnTo>
                <a:lnTo>
                  <a:pt x="31100" y="66190"/>
                </a:lnTo>
                <a:lnTo>
                  <a:pt x="31100" y="66160"/>
                </a:lnTo>
                <a:lnTo>
                  <a:pt x="31080" y="66160"/>
                </a:lnTo>
                <a:lnTo>
                  <a:pt x="31080" y="66130"/>
                </a:lnTo>
                <a:lnTo>
                  <a:pt x="31070" y="66130"/>
                </a:lnTo>
                <a:lnTo>
                  <a:pt x="31070" y="66090"/>
                </a:lnTo>
                <a:lnTo>
                  <a:pt x="31060" y="66090"/>
                </a:lnTo>
                <a:lnTo>
                  <a:pt x="31060" y="66060"/>
                </a:lnTo>
                <a:lnTo>
                  <a:pt x="31040" y="66060"/>
                </a:lnTo>
                <a:lnTo>
                  <a:pt x="31040" y="66020"/>
                </a:lnTo>
                <a:lnTo>
                  <a:pt x="31030" y="66020"/>
                </a:lnTo>
                <a:lnTo>
                  <a:pt x="31030" y="65990"/>
                </a:lnTo>
                <a:lnTo>
                  <a:pt x="31010" y="65990"/>
                </a:lnTo>
                <a:lnTo>
                  <a:pt x="31010" y="65970"/>
                </a:lnTo>
                <a:lnTo>
                  <a:pt x="31000" y="65970"/>
                </a:lnTo>
                <a:lnTo>
                  <a:pt x="31000" y="65940"/>
                </a:lnTo>
                <a:lnTo>
                  <a:pt x="30990" y="65940"/>
                </a:lnTo>
                <a:lnTo>
                  <a:pt x="30990" y="65910"/>
                </a:lnTo>
                <a:lnTo>
                  <a:pt x="30970" y="65910"/>
                </a:lnTo>
                <a:lnTo>
                  <a:pt x="30970" y="65870"/>
                </a:lnTo>
                <a:lnTo>
                  <a:pt x="30960" y="65870"/>
                </a:lnTo>
                <a:lnTo>
                  <a:pt x="30960" y="65840"/>
                </a:lnTo>
                <a:lnTo>
                  <a:pt x="30950" y="65840"/>
                </a:lnTo>
                <a:lnTo>
                  <a:pt x="30950" y="65790"/>
                </a:lnTo>
                <a:lnTo>
                  <a:pt x="30930" y="65790"/>
                </a:lnTo>
                <a:lnTo>
                  <a:pt x="30930" y="65750"/>
                </a:lnTo>
                <a:lnTo>
                  <a:pt x="30920" y="65750"/>
                </a:lnTo>
                <a:lnTo>
                  <a:pt x="30920" y="65720"/>
                </a:lnTo>
                <a:lnTo>
                  <a:pt x="30900" y="65720"/>
                </a:lnTo>
                <a:lnTo>
                  <a:pt x="30900" y="65400"/>
                </a:lnTo>
                <a:lnTo>
                  <a:pt x="30890" y="65400"/>
                </a:lnTo>
                <a:lnTo>
                  <a:pt x="30890" y="65350"/>
                </a:lnTo>
                <a:lnTo>
                  <a:pt x="30880" y="65350"/>
                </a:lnTo>
                <a:lnTo>
                  <a:pt x="30880" y="65320"/>
                </a:lnTo>
                <a:lnTo>
                  <a:pt x="30860" y="65320"/>
                </a:lnTo>
                <a:lnTo>
                  <a:pt x="30860" y="65310"/>
                </a:lnTo>
                <a:lnTo>
                  <a:pt x="30850" y="65310"/>
                </a:lnTo>
                <a:lnTo>
                  <a:pt x="30850" y="65290"/>
                </a:lnTo>
                <a:lnTo>
                  <a:pt x="30840" y="65290"/>
                </a:lnTo>
                <a:lnTo>
                  <a:pt x="30840" y="65280"/>
                </a:lnTo>
                <a:lnTo>
                  <a:pt x="30820" y="65280"/>
                </a:lnTo>
                <a:lnTo>
                  <a:pt x="30820" y="65260"/>
                </a:lnTo>
                <a:lnTo>
                  <a:pt x="30810" y="65260"/>
                </a:lnTo>
                <a:lnTo>
                  <a:pt x="30810" y="65250"/>
                </a:lnTo>
                <a:lnTo>
                  <a:pt x="30790" y="65250"/>
                </a:lnTo>
                <a:lnTo>
                  <a:pt x="30790" y="65230"/>
                </a:lnTo>
                <a:lnTo>
                  <a:pt x="30780" y="65230"/>
                </a:lnTo>
                <a:lnTo>
                  <a:pt x="30780" y="65220"/>
                </a:lnTo>
                <a:lnTo>
                  <a:pt x="30750" y="65220"/>
                </a:lnTo>
                <a:lnTo>
                  <a:pt x="30750" y="65200"/>
                </a:lnTo>
                <a:lnTo>
                  <a:pt x="30740" y="65200"/>
                </a:lnTo>
                <a:lnTo>
                  <a:pt x="30740" y="65190"/>
                </a:lnTo>
                <a:lnTo>
                  <a:pt x="30730" y="65190"/>
                </a:lnTo>
                <a:lnTo>
                  <a:pt x="30730" y="65170"/>
                </a:lnTo>
                <a:lnTo>
                  <a:pt x="30710" y="65170"/>
                </a:lnTo>
                <a:lnTo>
                  <a:pt x="30710" y="65150"/>
                </a:lnTo>
                <a:lnTo>
                  <a:pt x="30700" y="65150"/>
                </a:lnTo>
                <a:lnTo>
                  <a:pt x="30700" y="65140"/>
                </a:lnTo>
                <a:lnTo>
                  <a:pt x="30680" y="65140"/>
                </a:lnTo>
                <a:lnTo>
                  <a:pt x="30680" y="65120"/>
                </a:lnTo>
                <a:lnTo>
                  <a:pt x="30670" y="65120"/>
                </a:lnTo>
                <a:lnTo>
                  <a:pt x="30670" y="65110"/>
                </a:lnTo>
                <a:lnTo>
                  <a:pt x="30660" y="65110"/>
                </a:lnTo>
                <a:lnTo>
                  <a:pt x="30660" y="65080"/>
                </a:lnTo>
                <a:lnTo>
                  <a:pt x="30640" y="65080"/>
                </a:lnTo>
                <a:lnTo>
                  <a:pt x="30640" y="65060"/>
                </a:lnTo>
                <a:lnTo>
                  <a:pt x="30630" y="65060"/>
                </a:lnTo>
                <a:lnTo>
                  <a:pt x="30630" y="65050"/>
                </a:lnTo>
                <a:lnTo>
                  <a:pt x="30620" y="65050"/>
                </a:lnTo>
                <a:lnTo>
                  <a:pt x="30620" y="65020"/>
                </a:lnTo>
                <a:lnTo>
                  <a:pt x="30600" y="65020"/>
                </a:lnTo>
                <a:lnTo>
                  <a:pt x="30600" y="65000"/>
                </a:lnTo>
                <a:lnTo>
                  <a:pt x="41920" y="65000"/>
                </a:lnTo>
                <a:lnTo>
                  <a:pt x="41630" y="60180"/>
                </a:lnTo>
                <a:lnTo>
                  <a:pt x="44250" y="60340"/>
                </a:lnTo>
                <a:lnTo>
                  <a:pt x="45560" y="60980"/>
                </a:lnTo>
                <a:lnTo>
                  <a:pt x="46870" y="61790"/>
                </a:lnTo>
                <a:lnTo>
                  <a:pt x="47890" y="62750"/>
                </a:lnTo>
                <a:lnTo>
                  <a:pt x="48030" y="63390"/>
                </a:lnTo>
                <a:lnTo>
                  <a:pt x="57210" y="59370"/>
                </a:lnTo>
                <a:lnTo>
                  <a:pt x="53570" y="52610"/>
                </a:lnTo>
                <a:lnTo>
                  <a:pt x="55460" y="52610"/>
                </a:lnTo>
                <a:lnTo>
                  <a:pt x="55280" y="47940"/>
                </a:lnTo>
                <a:lnTo>
                  <a:pt x="58330" y="48280"/>
                </a:lnTo>
                <a:lnTo>
                  <a:pt x="60160" y="49070"/>
                </a:lnTo>
                <a:lnTo>
                  <a:pt x="60170" y="50070"/>
                </a:lnTo>
                <a:lnTo>
                  <a:pt x="61050" y="50140"/>
                </a:lnTo>
                <a:lnTo>
                  <a:pt x="61080" y="49410"/>
                </a:lnTo>
                <a:lnTo>
                  <a:pt x="61700" y="49440"/>
                </a:lnTo>
                <a:lnTo>
                  <a:pt x="62020" y="49990"/>
                </a:lnTo>
                <a:lnTo>
                  <a:pt x="62250" y="50010"/>
                </a:lnTo>
                <a:lnTo>
                  <a:pt x="62460" y="49630"/>
                </a:lnTo>
                <a:lnTo>
                  <a:pt x="62560" y="50030"/>
                </a:lnTo>
                <a:lnTo>
                  <a:pt x="63380" y="51420"/>
                </a:lnTo>
                <a:lnTo>
                  <a:pt x="63780" y="53450"/>
                </a:lnTo>
                <a:lnTo>
                  <a:pt x="64820" y="54920"/>
                </a:lnTo>
                <a:lnTo>
                  <a:pt x="64370" y="55410"/>
                </a:lnTo>
                <a:lnTo>
                  <a:pt x="66970" y="57120"/>
                </a:lnTo>
                <a:lnTo>
                  <a:pt x="66910" y="57340"/>
                </a:lnTo>
                <a:lnTo>
                  <a:pt x="66660" y="57380"/>
                </a:lnTo>
                <a:lnTo>
                  <a:pt x="66640" y="57830"/>
                </a:lnTo>
                <a:lnTo>
                  <a:pt x="66760" y="58110"/>
                </a:lnTo>
                <a:lnTo>
                  <a:pt x="66830" y="58410"/>
                </a:lnTo>
                <a:lnTo>
                  <a:pt x="66910" y="58730"/>
                </a:lnTo>
                <a:lnTo>
                  <a:pt x="63580" y="60220"/>
                </a:lnTo>
                <a:lnTo>
                  <a:pt x="61620" y="57090"/>
                </a:lnTo>
                <a:lnTo>
                  <a:pt x="59850" y="58210"/>
                </a:lnTo>
                <a:lnTo>
                  <a:pt x="61650" y="61090"/>
                </a:lnTo>
                <a:lnTo>
                  <a:pt x="60680" y="61530"/>
                </a:lnTo>
                <a:lnTo>
                  <a:pt x="60620" y="66510"/>
                </a:lnTo>
                <a:lnTo>
                  <a:pt x="58750" y="66400"/>
                </a:lnTo>
                <a:lnTo>
                  <a:pt x="56140" y="65050"/>
                </a:lnTo>
                <a:lnTo>
                  <a:pt x="50920" y="63600"/>
                </a:lnTo>
                <a:lnTo>
                  <a:pt x="50890" y="69900"/>
                </a:lnTo>
                <a:lnTo>
                  <a:pt x="46070" y="69910"/>
                </a:lnTo>
                <a:lnTo>
                  <a:pt x="45990" y="93140"/>
                </a:lnTo>
                <a:close/>
                <a:moveTo>
                  <a:pt x="64430" y="56510"/>
                </a:moveTo>
                <a:lnTo>
                  <a:pt x="63800" y="55570"/>
                </a:lnTo>
                <a:lnTo>
                  <a:pt x="63470" y="55850"/>
                </a:lnTo>
                <a:lnTo>
                  <a:pt x="64090" y="56780"/>
                </a:lnTo>
                <a:lnTo>
                  <a:pt x="64430" y="56510"/>
                </a:lnTo>
                <a:close/>
                <a:moveTo>
                  <a:pt x="30910" y="83360"/>
                </a:moveTo>
                <a:lnTo>
                  <a:pt x="30840" y="83430"/>
                </a:lnTo>
                <a:lnTo>
                  <a:pt x="30810" y="83370"/>
                </a:lnTo>
                <a:lnTo>
                  <a:pt x="30810" y="83360"/>
                </a:lnTo>
                <a:lnTo>
                  <a:pt x="30910" y="8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Umm Sal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60" y="38440"/>
                </a:moveTo>
                <a:lnTo>
                  <a:pt x="60570" y="40900"/>
                </a:lnTo>
                <a:lnTo>
                  <a:pt x="60540" y="44880"/>
                </a:lnTo>
                <a:lnTo>
                  <a:pt x="60580" y="45130"/>
                </a:lnTo>
                <a:lnTo>
                  <a:pt x="62460" y="49630"/>
                </a:lnTo>
                <a:lnTo>
                  <a:pt x="62250" y="50010"/>
                </a:lnTo>
                <a:lnTo>
                  <a:pt x="62020" y="49990"/>
                </a:lnTo>
                <a:lnTo>
                  <a:pt x="61700" y="49440"/>
                </a:lnTo>
                <a:lnTo>
                  <a:pt x="61080" y="49410"/>
                </a:lnTo>
                <a:lnTo>
                  <a:pt x="61050" y="50140"/>
                </a:lnTo>
                <a:lnTo>
                  <a:pt x="60170" y="50070"/>
                </a:lnTo>
                <a:lnTo>
                  <a:pt x="60160" y="49070"/>
                </a:lnTo>
                <a:lnTo>
                  <a:pt x="58330" y="48280"/>
                </a:lnTo>
                <a:lnTo>
                  <a:pt x="55280" y="47940"/>
                </a:lnTo>
                <a:lnTo>
                  <a:pt x="53540" y="47750"/>
                </a:lnTo>
                <a:lnTo>
                  <a:pt x="53540" y="37170"/>
                </a:lnTo>
                <a:lnTo>
                  <a:pt x="53560" y="37190"/>
                </a:lnTo>
                <a:lnTo>
                  <a:pt x="53820" y="37370"/>
                </a:lnTo>
                <a:lnTo>
                  <a:pt x="54030" y="37570"/>
                </a:lnTo>
                <a:lnTo>
                  <a:pt x="54280" y="37720"/>
                </a:lnTo>
                <a:lnTo>
                  <a:pt x="54530" y="37890"/>
                </a:lnTo>
                <a:lnTo>
                  <a:pt x="54760" y="38030"/>
                </a:lnTo>
                <a:lnTo>
                  <a:pt x="54910" y="38140"/>
                </a:lnTo>
                <a:lnTo>
                  <a:pt x="55240" y="38330"/>
                </a:lnTo>
                <a:lnTo>
                  <a:pt x="55520" y="38420"/>
                </a:lnTo>
                <a:lnTo>
                  <a:pt x="55760" y="38630"/>
                </a:lnTo>
                <a:lnTo>
                  <a:pt x="55980" y="38760"/>
                </a:lnTo>
                <a:lnTo>
                  <a:pt x="60760" y="3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l Sham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50" y="16750"/>
                </a:moveTo>
                <a:lnTo>
                  <a:pt x="60760" y="22750"/>
                </a:lnTo>
                <a:lnTo>
                  <a:pt x="57530" y="22750"/>
                </a:lnTo>
                <a:lnTo>
                  <a:pt x="57340" y="20320"/>
                </a:lnTo>
                <a:lnTo>
                  <a:pt x="53740" y="20320"/>
                </a:lnTo>
                <a:lnTo>
                  <a:pt x="53740" y="17380"/>
                </a:lnTo>
                <a:lnTo>
                  <a:pt x="46220" y="17380"/>
                </a:lnTo>
                <a:lnTo>
                  <a:pt x="46220" y="23010"/>
                </a:lnTo>
                <a:lnTo>
                  <a:pt x="38540" y="23020"/>
                </a:lnTo>
                <a:lnTo>
                  <a:pt x="38540" y="22980"/>
                </a:lnTo>
                <a:lnTo>
                  <a:pt x="38550" y="22980"/>
                </a:lnTo>
                <a:lnTo>
                  <a:pt x="38550" y="22940"/>
                </a:lnTo>
                <a:lnTo>
                  <a:pt x="38570" y="22940"/>
                </a:lnTo>
                <a:lnTo>
                  <a:pt x="38570" y="22880"/>
                </a:lnTo>
                <a:lnTo>
                  <a:pt x="38550" y="22880"/>
                </a:lnTo>
                <a:lnTo>
                  <a:pt x="38550" y="22810"/>
                </a:lnTo>
                <a:lnTo>
                  <a:pt x="38540" y="22810"/>
                </a:lnTo>
                <a:lnTo>
                  <a:pt x="38540" y="22750"/>
                </a:lnTo>
                <a:lnTo>
                  <a:pt x="38530" y="22750"/>
                </a:lnTo>
                <a:lnTo>
                  <a:pt x="38530" y="22730"/>
                </a:lnTo>
                <a:lnTo>
                  <a:pt x="38510" y="22730"/>
                </a:lnTo>
                <a:lnTo>
                  <a:pt x="38510" y="22720"/>
                </a:lnTo>
                <a:lnTo>
                  <a:pt x="38480" y="22720"/>
                </a:lnTo>
                <a:lnTo>
                  <a:pt x="38480" y="22700"/>
                </a:lnTo>
                <a:lnTo>
                  <a:pt x="38460" y="22700"/>
                </a:lnTo>
                <a:lnTo>
                  <a:pt x="38460" y="22690"/>
                </a:lnTo>
                <a:lnTo>
                  <a:pt x="38440" y="22690"/>
                </a:lnTo>
                <a:lnTo>
                  <a:pt x="38440" y="22670"/>
                </a:lnTo>
                <a:lnTo>
                  <a:pt x="38430" y="22670"/>
                </a:lnTo>
                <a:lnTo>
                  <a:pt x="38430" y="22650"/>
                </a:lnTo>
                <a:lnTo>
                  <a:pt x="38420" y="22650"/>
                </a:lnTo>
                <a:lnTo>
                  <a:pt x="38420" y="22640"/>
                </a:lnTo>
                <a:lnTo>
                  <a:pt x="38430" y="22640"/>
                </a:lnTo>
                <a:lnTo>
                  <a:pt x="38430" y="22620"/>
                </a:lnTo>
                <a:lnTo>
                  <a:pt x="38440" y="22620"/>
                </a:lnTo>
                <a:lnTo>
                  <a:pt x="38440" y="22610"/>
                </a:lnTo>
                <a:lnTo>
                  <a:pt x="38460" y="22610"/>
                </a:lnTo>
                <a:lnTo>
                  <a:pt x="38460" y="22580"/>
                </a:lnTo>
                <a:lnTo>
                  <a:pt x="38440" y="22580"/>
                </a:lnTo>
                <a:lnTo>
                  <a:pt x="38440" y="22560"/>
                </a:lnTo>
                <a:lnTo>
                  <a:pt x="38430" y="22560"/>
                </a:lnTo>
                <a:lnTo>
                  <a:pt x="38430" y="22530"/>
                </a:lnTo>
                <a:lnTo>
                  <a:pt x="38470" y="22530"/>
                </a:lnTo>
                <a:lnTo>
                  <a:pt x="38470" y="22520"/>
                </a:lnTo>
                <a:lnTo>
                  <a:pt x="38480" y="22520"/>
                </a:lnTo>
                <a:lnTo>
                  <a:pt x="38480" y="22500"/>
                </a:lnTo>
                <a:lnTo>
                  <a:pt x="38500" y="22500"/>
                </a:lnTo>
                <a:lnTo>
                  <a:pt x="38500" y="22460"/>
                </a:lnTo>
                <a:lnTo>
                  <a:pt x="38580" y="22460"/>
                </a:lnTo>
                <a:lnTo>
                  <a:pt x="38580" y="22440"/>
                </a:lnTo>
                <a:lnTo>
                  <a:pt x="38590" y="22440"/>
                </a:lnTo>
                <a:lnTo>
                  <a:pt x="38590" y="22410"/>
                </a:lnTo>
                <a:lnTo>
                  <a:pt x="38580" y="22410"/>
                </a:lnTo>
                <a:lnTo>
                  <a:pt x="38580" y="22400"/>
                </a:lnTo>
                <a:lnTo>
                  <a:pt x="38610" y="22400"/>
                </a:lnTo>
                <a:lnTo>
                  <a:pt x="38610" y="22380"/>
                </a:lnTo>
                <a:lnTo>
                  <a:pt x="38620" y="22380"/>
                </a:lnTo>
                <a:lnTo>
                  <a:pt x="38620" y="22360"/>
                </a:lnTo>
                <a:lnTo>
                  <a:pt x="38650" y="22360"/>
                </a:lnTo>
                <a:lnTo>
                  <a:pt x="38650" y="22350"/>
                </a:lnTo>
                <a:lnTo>
                  <a:pt x="38660" y="22350"/>
                </a:lnTo>
                <a:lnTo>
                  <a:pt x="38660" y="22330"/>
                </a:lnTo>
                <a:lnTo>
                  <a:pt x="38680" y="22330"/>
                </a:lnTo>
                <a:lnTo>
                  <a:pt x="38680" y="22320"/>
                </a:lnTo>
                <a:lnTo>
                  <a:pt x="38690" y="22320"/>
                </a:lnTo>
                <a:lnTo>
                  <a:pt x="38690" y="22300"/>
                </a:lnTo>
                <a:lnTo>
                  <a:pt x="38700" y="22300"/>
                </a:lnTo>
                <a:lnTo>
                  <a:pt x="38700" y="22290"/>
                </a:lnTo>
                <a:lnTo>
                  <a:pt x="38720" y="22290"/>
                </a:lnTo>
                <a:lnTo>
                  <a:pt x="38720" y="22270"/>
                </a:lnTo>
                <a:lnTo>
                  <a:pt x="38730" y="22270"/>
                </a:lnTo>
                <a:lnTo>
                  <a:pt x="38730" y="22260"/>
                </a:lnTo>
                <a:lnTo>
                  <a:pt x="38750" y="22260"/>
                </a:lnTo>
                <a:lnTo>
                  <a:pt x="38750" y="22240"/>
                </a:lnTo>
                <a:lnTo>
                  <a:pt x="38760" y="22240"/>
                </a:lnTo>
                <a:lnTo>
                  <a:pt x="38760" y="22210"/>
                </a:lnTo>
                <a:lnTo>
                  <a:pt x="38770" y="22210"/>
                </a:lnTo>
                <a:lnTo>
                  <a:pt x="38770" y="22180"/>
                </a:lnTo>
                <a:lnTo>
                  <a:pt x="38790" y="22180"/>
                </a:lnTo>
                <a:lnTo>
                  <a:pt x="38790" y="22150"/>
                </a:lnTo>
                <a:lnTo>
                  <a:pt x="38800" y="22150"/>
                </a:lnTo>
                <a:lnTo>
                  <a:pt x="38800" y="22140"/>
                </a:lnTo>
                <a:lnTo>
                  <a:pt x="38810" y="22140"/>
                </a:lnTo>
                <a:lnTo>
                  <a:pt x="38810" y="22110"/>
                </a:lnTo>
                <a:lnTo>
                  <a:pt x="38830" y="22110"/>
                </a:lnTo>
                <a:lnTo>
                  <a:pt x="38830" y="22070"/>
                </a:lnTo>
                <a:lnTo>
                  <a:pt x="38810" y="22070"/>
                </a:lnTo>
                <a:lnTo>
                  <a:pt x="38810" y="22060"/>
                </a:lnTo>
                <a:lnTo>
                  <a:pt x="38790" y="22060"/>
                </a:lnTo>
                <a:lnTo>
                  <a:pt x="38790" y="22070"/>
                </a:lnTo>
                <a:lnTo>
                  <a:pt x="38770" y="22070"/>
                </a:lnTo>
                <a:lnTo>
                  <a:pt x="38770" y="22120"/>
                </a:lnTo>
                <a:lnTo>
                  <a:pt x="38750" y="22120"/>
                </a:lnTo>
                <a:lnTo>
                  <a:pt x="38750" y="22140"/>
                </a:lnTo>
                <a:lnTo>
                  <a:pt x="38730" y="22140"/>
                </a:lnTo>
                <a:lnTo>
                  <a:pt x="38730" y="22040"/>
                </a:lnTo>
                <a:lnTo>
                  <a:pt x="38750" y="22040"/>
                </a:lnTo>
                <a:lnTo>
                  <a:pt x="38750" y="22030"/>
                </a:lnTo>
                <a:lnTo>
                  <a:pt x="38760" y="22030"/>
                </a:lnTo>
                <a:lnTo>
                  <a:pt x="38760" y="22010"/>
                </a:lnTo>
                <a:lnTo>
                  <a:pt x="38770" y="22010"/>
                </a:lnTo>
                <a:lnTo>
                  <a:pt x="38770" y="22000"/>
                </a:lnTo>
                <a:lnTo>
                  <a:pt x="38790" y="22000"/>
                </a:lnTo>
                <a:lnTo>
                  <a:pt x="38790" y="21950"/>
                </a:lnTo>
                <a:lnTo>
                  <a:pt x="38770" y="21950"/>
                </a:lnTo>
                <a:lnTo>
                  <a:pt x="38770" y="21890"/>
                </a:lnTo>
                <a:lnTo>
                  <a:pt x="38800" y="21890"/>
                </a:lnTo>
                <a:lnTo>
                  <a:pt x="38800" y="21880"/>
                </a:lnTo>
                <a:lnTo>
                  <a:pt x="38810" y="21880"/>
                </a:lnTo>
                <a:lnTo>
                  <a:pt x="38810" y="21850"/>
                </a:lnTo>
                <a:lnTo>
                  <a:pt x="38830" y="21850"/>
                </a:lnTo>
                <a:lnTo>
                  <a:pt x="38830" y="21830"/>
                </a:lnTo>
                <a:lnTo>
                  <a:pt x="38840" y="21830"/>
                </a:lnTo>
                <a:lnTo>
                  <a:pt x="38840" y="21770"/>
                </a:lnTo>
                <a:lnTo>
                  <a:pt x="38870" y="21770"/>
                </a:lnTo>
                <a:lnTo>
                  <a:pt x="38870" y="21740"/>
                </a:lnTo>
                <a:lnTo>
                  <a:pt x="38900" y="21740"/>
                </a:lnTo>
                <a:lnTo>
                  <a:pt x="38900" y="21720"/>
                </a:lnTo>
                <a:lnTo>
                  <a:pt x="38910" y="21720"/>
                </a:lnTo>
                <a:lnTo>
                  <a:pt x="38910" y="21710"/>
                </a:lnTo>
                <a:lnTo>
                  <a:pt x="38950" y="21710"/>
                </a:lnTo>
                <a:lnTo>
                  <a:pt x="38950" y="21690"/>
                </a:lnTo>
                <a:lnTo>
                  <a:pt x="38970" y="21690"/>
                </a:lnTo>
                <a:lnTo>
                  <a:pt x="38970" y="21710"/>
                </a:lnTo>
                <a:lnTo>
                  <a:pt x="38980" y="21710"/>
                </a:lnTo>
                <a:lnTo>
                  <a:pt x="38980" y="21720"/>
                </a:lnTo>
                <a:lnTo>
                  <a:pt x="39010" y="21720"/>
                </a:lnTo>
                <a:lnTo>
                  <a:pt x="39010" y="21740"/>
                </a:lnTo>
                <a:lnTo>
                  <a:pt x="39030" y="21740"/>
                </a:lnTo>
                <a:lnTo>
                  <a:pt x="39030" y="21770"/>
                </a:lnTo>
                <a:lnTo>
                  <a:pt x="39050" y="21770"/>
                </a:lnTo>
                <a:lnTo>
                  <a:pt x="39050" y="21780"/>
                </a:lnTo>
                <a:lnTo>
                  <a:pt x="39020" y="21780"/>
                </a:lnTo>
                <a:lnTo>
                  <a:pt x="39020" y="21860"/>
                </a:lnTo>
                <a:lnTo>
                  <a:pt x="38990" y="21860"/>
                </a:lnTo>
                <a:lnTo>
                  <a:pt x="38990" y="21940"/>
                </a:lnTo>
                <a:lnTo>
                  <a:pt x="39010" y="21940"/>
                </a:lnTo>
                <a:lnTo>
                  <a:pt x="39010" y="21980"/>
                </a:lnTo>
                <a:lnTo>
                  <a:pt x="39020" y="21980"/>
                </a:lnTo>
                <a:lnTo>
                  <a:pt x="39020" y="22030"/>
                </a:lnTo>
                <a:lnTo>
                  <a:pt x="39030" y="22030"/>
                </a:lnTo>
                <a:lnTo>
                  <a:pt x="39030" y="22040"/>
                </a:lnTo>
                <a:lnTo>
                  <a:pt x="39020" y="22040"/>
                </a:lnTo>
                <a:lnTo>
                  <a:pt x="39020" y="22090"/>
                </a:lnTo>
                <a:lnTo>
                  <a:pt x="39030" y="22090"/>
                </a:lnTo>
                <a:lnTo>
                  <a:pt x="39030" y="22140"/>
                </a:lnTo>
                <a:lnTo>
                  <a:pt x="39060" y="22140"/>
                </a:lnTo>
                <a:lnTo>
                  <a:pt x="39060" y="22150"/>
                </a:lnTo>
                <a:lnTo>
                  <a:pt x="39240" y="22150"/>
                </a:lnTo>
                <a:lnTo>
                  <a:pt x="39240" y="22140"/>
                </a:lnTo>
                <a:lnTo>
                  <a:pt x="39270" y="22140"/>
                </a:lnTo>
                <a:lnTo>
                  <a:pt x="39270" y="22120"/>
                </a:lnTo>
                <a:lnTo>
                  <a:pt x="39280" y="22120"/>
                </a:lnTo>
                <a:lnTo>
                  <a:pt x="39280" y="22110"/>
                </a:lnTo>
                <a:lnTo>
                  <a:pt x="39300" y="22110"/>
                </a:lnTo>
                <a:lnTo>
                  <a:pt x="39300" y="22090"/>
                </a:lnTo>
                <a:lnTo>
                  <a:pt x="39310" y="22090"/>
                </a:lnTo>
                <a:lnTo>
                  <a:pt x="39310" y="22070"/>
                </a:lnTo>
                <a:lnTo>
                  <a:pt x="39320" y="22070"/>
                </a:lnTo>
                <a:lnTo>
                  <a:pt x="39320" y="22060"/>
                </a:lnTo>
                <a:lnTo>
                  <a:pt x="39350" y="22060"/>
                </a:lnTo>
                <a:lnTo>
                  <a:pt x="39350" y="22040"/>
                </a:lnTo>
                <a:lnTo>
                  <a:pt x="39360" y="22040"/>
                </a:lnTo>
                <a:lnTo>
                  <a:pt x="39360" y="22030"/>
                </a:lnTo>
                <a:lnTo>
                  <a:pt x="39430" y="22030"/>
                </a:lnTo>
                <a:lnTo>
                  <a:pt x="39430" y="22040"/>
                </a:lnTo>
                <a:lnTo>
                  <a:pt x="39460" y="22040"/>
                </a:lnTo>
                <a:lnTo>
                  <a:pt x="39460" y="22030"/>
                </a:lnTo>
                <a:lnTo>
                  <a:pt x="39470" y="22030"/>
                </a:lnTo>
                <a:lnTo>
                  <a:pt x="39470" y="22010"/>
                </a:lnTo>
                <a:lnTo>
                  <a:pt x="39490" y="22010"/>
                </a:lnTo>
                <a:lnTo>
                  <a:pt x="39490" y="22000"/>
                </a:lnTo>
                <a:lnTo>
                  <a:pt x="39530" y="22000"/>
                </a:lnTo>
                <a:lnTo>
                  <a:pt x="39530" y="21980"/>
                </a:lnTo>
                <a:lnTo>
                  <a:pt x="39540" y="21980"/>
                </a:lnTo>
                <a:lnTo>
                  <a:pt x="39540" y="21970"/>
                </a:lnTo>
                <a:lnTo>
                  <a:pt x="39560" y="21970"/>
                </a:lnTo>
                <a:lnTo>
                  <a:pt x="39560" y="21950"/>
                </a:lnTo>
                <a:lnTo>
                  <a:pt x="39570" y="21950"/>
                </a:lnTo>
                <a:lnTo>
                  <a:pt x="39570" y="21940"/>
                </a:lnTo>
                <a:lnTo>
                  <a:pt x="39580" y="21940"/>
                </a:lnTo>
                <a:lnTo>
                  <a:pt x="39580" y="21910"/>
                </a:lnTo>
                <a:lnTo>
                  <a:pt x="39600" y="21910"/>
                </a:lnTo>
                <a:lnTo>
                  <a:pt x="39600" y="21880"/>
                </a:lnTo>
                <a:lnTo>
                  <a:pt x="39610" y="21880"/>
                </a:lnTo>
                <a:lnTo>
                  <a:pt x="39610" y="21830"/>
                </a:lnTo>
                <a:lnTo>
                  <a:pt x="39600" y="21830"/>
                </a:lnTo>
                <a:lnTo>
                  <a:pt x="39600" y="21820"/>
                </a:lnTo>
                <a:lnTo>
                  <a:pt x="39580" y="21820"/>
                </a:lnTo>
                <a:lnTo>
                  <a:pt x="39580" y="21800"/>
                </a:lnTo>
                <a:lnTo>
                  <a:pt x="39570" y="21800"/>
                </a:lnTo>
                <a:lnTo>
                  <a:pt x="39570" y="21770"/>
                </a:lnTo>
                <a:lnTo>
                  <a:pt x="39560" y="21770"/>
                </a:lnTo>
                <a:lnTo>
                  <a:pt x="39560" y="21750"/>
                </a:lnTo>
                <a:lnTo>
                  <a:pt x="39530" y="21750"/>
                </a:lnTo>
                <a:lnTo>
                  <a:pt x="39530" y="21740"/>
                </a:lnTo>
                <a:lnTo>
                  <a:pt x="39510" y="21740"/>
                </a:lnTo>
                <a:lnTo>
                  <a:pt x="39510" y="21720"/>
                </a:lnTo>
                <a:lnTo>
                  <a:pt x="39530" y="21720"/>
                </a:lnTo>
                <a:lnTo>
                  <a:pt x="39530" y="21710"/>
                </a:lnTo>
                <a:lnTo>
                  <a:pt x="39510" y="21710"/>
                </a:lnTo>
                <a:lnTo>
                  <a:pt x="39510" y="21690"/>
                </a:lnTo>
                <a:lnTo>
                  <a:pt x="39500" y="21690"/>
                </a:lnTo>
                <a:lnTo>
                  <a:pt x="39500" y="21680"/>
                </a:lnTo>
                <a:lnTo>
                  <a:pt x="39460" y="21680"/>
                </a:lnTo>
                <a:lnTo>
                  <a:pt x="39460" y="21660"/>
                </a:lnTo>
                <a:lnTo>
                  <a:pt x="39450" y="21660"/>
                </a:lnTo>
                <a:lnTo>
                  <a:pt x="39450" y="21650"/>
                </a:lnTo>
                <a:lnTo>
                  <a:pt x="39430" y="21650"/>
                </a:lnTo>
                <a:lnTo>
                  <a:pt x="39430" y="21630"/>
                </a:lnTo>
                <a:lnTo>
                  <a:pt x="39400" y="21630"/>
                </a:lnTo>
                <a:lnTo>
                  <a:pt x="39400" y="21590"/>
                </a:lnTo>
                <a:lnTo>
                  <a:pt x="39390" y="21590"/>
                </a:lnTo>
                <a:lnTo>
                  <a:pt x="39390" y="21510"/>
                </a:lnTo>
                <a:lnTo>
                  <a:pt x="39380" y="21510"/>
                </a:lnTo>
                <a:lnTo>
                  <a:pt x="39380" y="21490"/>
                </a:lnTo>
                <a:lnTo>
                  <a:pt x="39350" y="21490"/>
                </a:lnTo>
                <a:lnTo>
                  <a:pt x="39350" y="21480"/>
                </a:lnTo>
                <a:lnTo>
                  <a:pt x="39340" y="21480"/>
                </a:lnTo>
                <a:lnTo>
                  <a:pt x="39340" y="21460"/>
                </a:lnTo>
                <a:lnTo>
                  <a:pt x="39310" y="21460"/>
                </a:lnTo>
                <a:lnTo>
                  <a:pt x="39310" y="21450"/>
                </a:lnTo>
                <a:lnTo>
                  <a:pt x="39280" y="21450"/>
                </a:lnTo>
                <a:lnTo>
                  <a:pt x="39280" y="21430"/>
                </a:lnTo>
                <a:lnTo>
                  <a:pt x="39270" y="21430"/>
                </a:lnTo>
                <a:lnTo>
                  <a:pt x="39270" y="21420"/>
                </a:lnTo>
                <a:lnTo>
                  <a:pt x="39250" y="21420"/>
                </a:lnTo>
                <a:lnTo>
                  <a:pt x="39250" y="21400"/>
                </a:lnTo>
                <a:lnTo>
                  <a:pt x="39230" y="21400"/>
                </a:lnTo>
                <a:lnTo>
                  <a:pt x="39230" y="21390"/>
                </a:lnTo>
                <a:lnTo>
                  <a:pt x="39170" y="21390"/>
                </a:lnTo>
                <a:lnTo>
                  <a:pt x="39170" y="21360"/>
                </a:lnTo>
                <a:lnTo>
                  <a:pt x="39130" y="21360"/>
                </a:lnTo>
                <a:lnTo>
                  <a:pt x="39130" y="21340"/>
                </a:lnTo>
                <a:lnTo>
                  <a:pt x="39120" y="21340"/>
                </a:lnTo>
                <a:lnTo>
                  <a:pt x="39120" y="21310"/>
                </a:lnTo>
                <a:lnTo>
                  <a:pt x="39100" y="21310"/>
                </a:lnTo>
                <a:lnTo>
                  <a:pt x="39100" y="21280"/>
                </a:lnTo>
                <a:lnTo>
                  <a:pt x="39090" y="21280"/>
                </a:lnTo>
                <a:lnTo>
                  <a:pt x="39090" y="21270"/>
                </a:lnTo>
                <a:lnTo>
                  <a:pt x="39080" y="21270"/>
                </a:lnTo>
                <a:lnTo>
                  <a:pt x="39080" y="21240"/>
                </a:lnTo>
                <a:lnTo>
                  <a:pt x="39060" y="21240"/>
                </a:lnTo>
                <a:lnTo>
                  <a:pt x="39060" y="21220"/>
                </a:lnTo>
                <a:lnTo>
                  <a:pt x="39080" y="21220"/>
                </a:lnTo>
                <a:lnTo>
                  <a:pt x="39080" y="21190"/>
                </a:lnTo>
                <a:lnTo>
                  <a:pt x="39160" y="21190"/>
                </a:lnTo>
                <a:lnTo>
                  <a:pt x="39160" y="21170"/>
                </a:lnTo>
                <a:lnTo>
                  <a:pt x="39210" y="21170"/>
                </a:lnTo>
                <a:lnTo>
                  <a:pt x="39210" y="21160"/>
                </a:lnTo>
                <a:lnTo>
                  <a:pt x="39230" y="21160"/>
                </a:lnTo>
                <a:lnTo>
                  <a:pt x="39230" y="21140"/>
                </a:lnTo>
                <a:lnTo>
                  <a:pt x="39240" y="21140"/>
                </a:lnTo>
                <a:lnTo>
                  <a:pt x="39240" y="21110"/>
                </a:lnTo>
                <a:lnTo>
                  <a:pt x="39250" y="21110"/>
                </a:lnTo>
                <a:lnTo>
                  <a:pt x="39250" y="21040"/>
                </a:lnTo>
                <a:lnTo>
                  <a:pt x="39270" y="21040"/>
                </a:lnTo>
                <a:lnTo>
                  <a:pt x="39270" y="20950"/>
                </a:lnTo>
                <a:lnTo>
                  <a:pt x="39350" y="20950"/>
                </a:lnTo>
                <a:lnTo>
                  <a:pt x="39350" y="20930"/>
                </a:lnTo>
                <a:lnTo>
                  <a:pt x="39390" y="20930"/>
                </a:lnTo>
                <a:lnTo>
                  <a:pt x="39390" y="20910"/>
                </a:lnTo>
                <a:lnTo>
                  <a:pt x="39400" y="20910"/>
                </a:lnTo>
                <a:lnTo>
                  <a:pt x="39400" y="20900"/>
                </a:lnTo>
                <a:lnTo>
                  <a:pt x="39430" y="20900"/>
                </a:lnTo>
                <a:lnTo>
                  <a:pt x="39430" y="20880"/>
                </a:lnTo>
                <a:lnTo>
                  <a:pt x="39450" y="20880"/>
                </a:lnTo>
                <a:lnTo>
                  <a:pt x="39450" y="20870"/>
                </a:lnTo>
                <a:lnTo>
                  <a:pt x="39460" y="20870"/>
                </a:lnTo>
                <a:lnTo>
                  <a:pt x="39460" y="20850"/>
                </a:lnTo>
                <a:lnTo>
                  <a:pt x="39470" y="20850"/>
                </a:lnTo>
                <a:lnTo>
                  <a:pt x="39470" y="20750"/>
                </a:lnTo>
                <a:lnTo>
                  <a:pt x="39460" y="20750"/>
                </a:lnTo>
                <a:lnTo>
                  <a:pt x="39460" y="20560"/>
                </a:lnTo>
                <a:lnTo>
                  <a:pt x="39450" y="20560"/>
                </a:lnTo>
                <a:lnTo>
                  <a:pt x="39450" y="20550"/>
                </a:lnTo>
                <a:lnTo>
                  <a:pt x="39430" y="20550"/>
                </a:lnTo>
                <a:lnTo>
                  <a:pt x="39430" y="20530"/>
                </a:lnTo>
                <a:lnTo>
                  <a:pt x="39450" y="20530"/>
                </a:lnTo>
                <a:lnTo>
                  <a:pt x="39450" y="20500"/>
                </a:lnTo>
                <a:lnTo>
                  <a:pt x="39430" y="20500"/>
                </a:lnTo>
                <a:lnTo>
                  <a:pt x="39430" y="20490"/>
                </a:lnTo>
                <a:lnTo>
                  <a:pt x="39400" y="20490"/>
                </a:lnTo>
                <a:lnTo>
                  <a:pt x="39400" y="20470"/>
                </a:lnTo>
                <a:lnTo>
                  <a:pt x="39360" y="20470"/>
                </a:lnTo>
                <a:lnTo>
                  <a:pt x="39360" y="20430"/>
                </a:lnTo>
                <a:lnTo>
                  <a:pt x="39400" y="20430"/>
                </a:lnTo>
                <a:lnTo>
                  <a:pt x="39400" y="20440"/>
                </a:lnTo>
                <a:lnTo>
                  <a:pt x="39450" y="20440"/>
                </a:lnTo>
                <a:lnTo>
                  <a:pt x="39450" y="20460"/>
                </a:lnTo>
                <a:lnTo>
                  <a:pt x="39500" y="20460"/>
                </a:lnTo>
                <a:lnTo>
                  <a:pt x="39500" y="20470"/>
                </a:lnTo>
                <a:lnTo>
                  <a:pt x="39570" y="20470"/>
                </a:lnTo>
                <a:lnTo>
                  <a:pt x="39570" y="20490"/>
                </a:lnTo>
                <a:lnTo>
                  <a:pt x="39640" y="20490"/>
                </a:lnTo>
                <a:lnTo>
                  <a:pt x="39640" y="20470"/>
                </a:lnTo>
                <a:lnTo>
                  <a:pt x="39650" y="20470"/>
                </a:lnTo>
                <a:lnTo>
                  <a:pt x="39650" y="20430"/>
                </a:lnTo>
                <a:lnTo>
                  <a:pt x="39730" y="20430"/>
                </a:lnTo>
                <a:lnTo>
                  <a:pt x="39730" y="20440"/>
                </a:lnTo>
                <a:lnTo>
                  <a:pt x="39750" y="20440"/>
                </a:lnTo>
                <a:lnTo>
                  <a:pt x="39750" y="20430"/>
                </a:lnTo>
                <a:lnTo>
                  <a:pt x="39760" y="20430"/>
                </a:lnTo>
                <a:lnTo>
                  <a:pt x="39760" y="20410"/>
                </a:lnTo>
                <a:lnTo>
                  <a:pt x="39780" y="20410"/>
                </a:lnTo>
                <a:lnTo>
                  <a:pt x="39780" y="20370"/>
                </a:lnTo>
                <a:lnTo>
                  <a:pt x="39860" y="20370"/>
                </a:lnTo>
                <a:lnTo>
                  <a:pt x="39860" y="20350"/>
                </a:lnTo>
                <a:lnTo>
                  <a:pt x="39870" y="20350"/>
                </a:lnTo>
                <a:lnTo>
                  <a:pt x="39870" y="20330"/>
                </a:lnTo>
                <a:lnTo>
                  <a:pt x="39890" y="20330"/>
                </a:lnTo>
                <a:lnTo>
                  <a:pt x="39890" y="20300"/>
                </a:lnTo>
                <a:lnTo>
                  <a:pt x="39900" y="20300"/>
                </a:lnTo>
                <a:lnTo>
                  <a:pt x="39900" y="20290"/>
                </a:lnTo>
                <a:lnTo>
                  <a:pt x="39910" y="20290"/>
                </a:lnTo>
                <a:lnTo>
                  <a:pt x="39910" y="20260"/>
                </a:lnTo>
                <a:lnTo>
                  <a:pt x="39900" y="20260"/>
                </a:lnTo>
                <a:lnTo>
                  <a:pt x="39900" y="20210"/>
                </a:lnTo>
                <a:lnTo>
                  <a:pt x="39890" y="20210"/>
                </a:lnTo>
                <a:lnTo>
                  <a:pt x="39890" y="20170"/>
                </a:lnTo>
                <a:lnTo>
                  <a:pt x="39940" y="20170"/>
                </a:lnTo>
                <a:lnTo>
                  <a:pt x="39940" y="20150"/>
                </a:lnTo>
                <a:lnTo>
                  <a:pt x="40020" y="20150"/>
                </a:lnTo>
                <a:lnTo>
                  <a:pt x="40020" y="20140"/>
                </a:lnTo>
                <a:lnTo>
                  <a:pt x="40040" y="20140"/>
                </a:lnTo>
                <a:lnTo>
                  <a:pt x="40040" y="20080"/>
                </a:lnTo>
                <a:lnTo>
                  <a:pt x="40050" y="20080"/>
                </a:lnTo>
                <a:lnTo>
                  <a:pt x="40050" y="20040"/>
                </a:lnTo>
                <a:lnTo>
                  <a:pt x="40060" y="20040"/>
                </a:lnTo>
                <a:lnTo>
                  <a:pt x="40060" y="20030"/>
                </a:lnTo>
                <a:lnTo>
                  <a:pt x="40080" y="20030"/>
                </a:lnTo>
                <a:lnTo>
                  <a:pt x="40080" y="20010"/>
                </a:lnTo>
                <a:lnTo>
                  <a:pt x="40090" y="20010"/>
                </a:lnTo>
                <a:lnTo>
                  <a:pt x="40090" y="20000"/>
                </a:lnTo>
                <a:lnTo>
                  <a:pt x="40110" y="20000"/>
                </a:lnTo>
                <a:lnTo>
                  <a:pt x="40110" y="19910"/>
                </a:lnTo>
                <a:lnTo>
                  <a:pt x="40120" y="19910"/>
                </a:lnTo>
                <a:lnTo>
                  <a:pt x="40120" y="19820"/>
                </a:lnTo>
                <a:lnTo>
                  <a:pt x="40110" y="19820"/>
                </a:lnTo>
                <a:lnTo>
                  <a:pt x="40110" y="19800"/>
                </a:lnTo>
                <a:lnTo>
                  <a:pt x="40090" y="19800"/>
                </a:lnTo>
                <a:lnTo>
                  <a:pt x="40090" y="19720"/>
                </a:lnTo>
                <a:lnTo>
                  <a:pt x="40150" y="19720"/>
                </a:lnTo>
                <a:lnTo>
                  <a:pt x="40150" y="19710"/>
                </a:lnTo>
                <a:lnTo>
                  <a:pt x="40160" y="19710"/>
                </a:lnTo>
                <a:lnTo>
                  <a:pt x="40160" y="19690"/>
                </a:lnTo>
                <a:lnTo>
                  <a:pt x="40150" y="19690"/>
                </a:lnTo>
                <a:lnTo>
                  <a:pt x="40150" y="19620"/>
                </a:lnTo>
                <a:lnTo>
                  <a:pt x="40130" y="19620"/>
                </a:lnTo>
                <a:lnTo>
                  <a:pt x="40130" y="19590"/>
                </a:lnTo>
                <a:lnTo>
                  <a:pt x="40120" y="19590"/>
                </a:lnTo>
                <a:lnTo>
                  <a:pt x="40120" y="19570"/>
                </a:lnTo>
                <a:lnTo>
                  <a:pt x="40080" y="19570"/>
                </a:lnTo>
                <a:lnTo>
                  <a:pt x="40080" y="19530"/>
                </a:lnTo>
                <a:lnTo>
                  <a:pt x="40110" y="19530"/>
                </a:lnTo>
                <a:lnTo>
                  <a:pt x="40110" y="19540"/>
                </a:lnTo>
                <a:lnTo>
                  <a:pt x="40120" y="19540"/>
                </a:lnTo>
                <a:lnTo>
                  <a:pt x="40120" y="19530"/>
                </a:lnTo>
                <a:lnTo>
                  <a:pt x="40130" y="19530"/>
                </a:lnTo>
                <a:lnTo>
                  <a:pt x="40130" y="19510"/>
                </a:lnTo>
                <a:lnTo>
                  <a:pt x="40150" y="19510"/>
                </a:lnTo>
                <a:lnTo>
                  <a:pt x="40150" y="19490"/>
                </a:lnTo>
                <a:lnTo>
                  <a:pt x="40130" y="19490"/>
                </a:lnTo>
                <a:lnTo>
                  <a:pt x="40130" y="19480"/>
                </a:lnTo>
                <a:lnTo>
                  <a:pt x="40150" y="19480"/>
                </a:lnTo>
                <a:lnTo>
                  <a:pt x="40150" y="19450"/>
                </a:lnTo>
                <a:lnTo>
                  <a:pt x="40170" y="19450"/>
                </a:lnTo>
                <a:lnTo>
                  <a:pt x="40170" y="19430"/>
                </a:lnTo>
                <a:lnTo>
                  <a:pt x="40190" y="19430"/>
                </a:lnTo>
                <a:lnTo>
                  <a:pt x="40190" y="19400"/>
                </a:lnTo>
                <a:lnTo>
                  <a:pt x="40170" y="19400"/>
                </a:lnTo>
                <a:lnTo>
                  <a:pt x="40170" y="19370"/>
                </a:lnTo>
                <a:lnTo>
                  <a:pt x="40160" y="19370"/>
                </a:lnTo>
                <a:lnTo>
                  <a:pt x="40160" y="19360"/>
                </a:lnTo>
                <a:lnTo>
                  <a:pt x="40150" y="19360"/>
                </a:lnTo>
                <a:lnTo>
                  <a:pt x="40150" y="19340"/>
                </a:lnTo>
                <a:lnTo>
                  <a:pt x="40160" y="19340"/>
                </a:lnTo>
                <a:lnTo>
                  <a:pt x="40160" y="19330"/>
                </a:lnTo>
                <a:lnTo>
                  <a:pt x="40170" y="19330"/>
                </a:lnTo>
                <a:lnTo>
                  <a:pt x="40170" y="19300"/>
                </a:lnTo>
                <a:lnTo>
                  <a:pt x="40200" y="19300"/>
                </a:lnTo>
                <a:lnTo>
                  <a:pt x="40200" y="19280"/>
                </a:lnTo>
                <a:lnTo>
                  <a:pt x="40220" y="19280"/>
                </a:lnTo>
                <a:lnTo>
                  <a:pt x="40220" y="19250"/>
                </a:lnTo>
                <a:lnTo>
                  <a:pt x="40230" y="19250"/>
                </a:lnTo>
                <a:lnTo>
                  <a:pt x="40230" y="19240"/>
                </a:lnTo>
                <a:lnTo>
                  <a:pt x="40240" y="19240"/>
                </a:lnTo>
                <a:lnTo>
                  <a:pt x="40240" y="19220"/>
                </a:lnTo>
                <a:lnTo>
                  <a:pt x="40260" y="19220"/>
                </a:lnTo>
                <a:lnTo>
                  <a:pt x="40260" y="19200"/>
                </a:lnTo>
                <a:lnTo>
                  <a:pt x="40270" y="19200"/>
                </a:lnTo>
                <a:lnTo>
                  <a:pt x="40270" y="19190"/>
                </a:lnTo>
                <a:lnTo>
                  <a:pt x="40280" y="19190"/>
                </a:lnTo>
                <a:lnTo>
                  <a:pt x="40280" y="19170"/>
                </a:lnTo>
                <a:lnTo>
                  <a:pt x="40300" y="19170"/>
                </a:lnTo>
                <a:lnTo>
                  <a:pt x="40300" y="19100"/>
                </a:lnTo>
                <a:lnTo>
                  <a:pt x="40280" y="19100"/>
                </a:lnTo>
                <a:lnTo>
                  <a:pt x="40280" y="19050"/>
                </a:lnTo>
                <a:lnTo>
                  <a:pt x="40270" y="19050"/>
                </a:lnTo>
                <a:lnTo>
                  <a:pt x="40270" y="19040"/>
                </a:lnTo>
                <a:lnTo>
                  <a:pt x="40260" y="19040"/>
                </a:lnTo>
                <a:lnTo>
                  <a:pt x="40260" y="18980"/>
                </a:lnTo>
                <a:lnTo>
                  <a:pt x="40240" y="18980"/>
                </a:lnTo>
                <a:lnTo>
                  <a:pt x="40240" y="18850"/>
                </a:lnTo>
                <a:lnTo>
                  <a:pt x="40260" y="18850"/>
                </a:lnTo>
                <a:lnTo>
                  <a:pt x="40260" y="18810"/>
                </a:lnTo>
                <a:lnTo>
                  <a:pt x="40270" y="18810"/>
                </a:lnTo>
                <a:lnTo>
                  <a:pt x="40270" y="18790"/>
                </a:lnTo>
                <a:lnTo>
                  <a:pt x="40280" y="18790"/>
                </a:lnTo>
                <a:lnTo>
                  <a:pt x="40280" y="18810"/>
                </a:lnTo>
                <a:lnTo>
                  <a:pt x="40310" y="18810"/>
                </a:lnTo>
                <a:lnTo>
                  <a:pt x="40310" y="18790"/>
                </a:lnTo>
                <a:lnTo>
                  <a:pt x="40330" y="18790"/>
                </a:lnTo>
                <a:lnTo>
                  <a:pt x="40330" y="18780"/>
                </a:lnTo>
                <a:lnTo>
                  <a:pt x="40310" y="18780"/>
                </a:lnTo>
                <a:lnTo>
                  <a:pt x="40310" y="18760"/>
                </a:lnTo>
                <a:lnTo>
                  <a:pt x="40300" y="18760"/>
                </a:lnTo>
                <a:lnTo>
                  <a:pt x="40300" y="18750"/>
                </a:lnTo>
                <a:lnTo>
                  <a:pt x="40280" y="18750"/>
                </a:lnTo>
                <a:lnTo>
                  <a:pt x="40280" y="18730"/>
                </a:lnTo>
                <a:lnTo>
                  <a:pt x="40270" y="18730"/>
                </a:lnTo>
                <a:lnTo>
                  <a:pt x="40270" y="18720"/>
                </a:lnTo>
                <a:lnTo>
                  <a:pt x="40260" y="18720"/>
                </a:lnTo>
                <a:lnTo>
                  <a:pt x="40260" y="18690"/>
                </a:lnTo>
                <a:lnTo>
                  <a:pt x="40240" y="18690"/>
                </a:lnTo>
                <a:lnTo>
                  <a:pt x="40240" y="18670"/>
                </a:lnTo>
                <a:lnTo>
                  <a:pt x="40230" y="18670"/>
                </a:lnTo>
                <a:lnTo>
                  <a:pt x="40230" y="18590"/>
                </a:lnTo>
                <a:lnTo>
                  <a:pt x="40220" y="18590"/>
                </a:lnTo>
                <a:lnTo>
                  <a:pt x="40220" y="18580"/>
                </a:lnTo>
                <a:lnTo>
                  <a:pt x="40230" y="18580"/>
                </a:lnTo>
                <a:lnTo>
                  <a:pt x="40230" y="18560"/>
                </a:lnTo>
                <a:lnTo>
                  <a:pt x="40240" y="18560"/>
                </a:lnTo>
                <a:lnTo>
                  <a:pt x="40240" y="18550"/>
                </a:lnTo>
                <a:lnTo>
                  <a:pt x="40230" y="18550"/>
                </a:lnTo>
                <a:lnTo>
                  <a:pt x="40230" y="18530"/>
                </a:lnTo>
                <a:lnTo>
                  <a:pt x="40220" y="18530"/>
                </a:lnTo>
                <a:lnTo>
                  <a:pt x="40220" y="18410"/>
                </a:lnTo>
                <a:lnTo>
                  <a:pt x="40200" y="18410"/>
                </a:lnTo>
                <a:lnTo>
                  <a:pt x="40200" y="18400"/>
                </a:lnTo>
                <a:lnTo>
                  <a:pt x="40190" y="18400"/>
                </a:lnTo>
                <a:lnTo>
                  <a:pt x="40190" y="18370"/>
                </a:lnTo>
                <a:lnTo>
                  <a:pt x="40170" y="18370"/>
                </a:lnTo>
                <a:lnTo>
                  <a:pt x="40170" y="18350"/>
                </a:lnTo>
                <a:lnTo>
                  <a:pt x="40160" y="18350"/>
                </a:lnTo>
                <a:lnTo>
                  <a:pt x="40160" y="18210"/>
                </a:lnTo>
                <a:lnTo>
                  <a:pt x="40150" y="18210"/>
                </a:lnTo>
                <a:lnTo>
                  <a:pt x="40150" y="18180"/>
                </a:lnTo>
                <a:lnTo>
                  <a:pt x="40130" y="18180"/>
                </a:lnTo>
                <a:lnTo>
                  <a:pt x="40130" y="18140"/>
                </a:lnTo>
                <a:lnTo>
                  <a:pt x="40150" y="18140"/>
                </a:lnTo>
                <a:lnTo>
                  <a:pt x="40150" y="18090"/>
                </a:lnTo>
                <a:lnTo>
                  <a:pt x="40160" y="18090"/>
                </a:lnTo>
                <a:lnTo>
                  <a:pt x="40160" y="17970"/>
                </a:lnTo>
                <a:lnTo>
                  <a:pt x="40170" y="17970"/>
                </a:lnTo>
                <a:lnTo>
                  <a:pt x="40170" y="17910"/>
                </a:lnTo>
                <a:lnTo>
                  <a:pt x="40160" y="17910"/>
                </a:lnTo>
                <a:lnTo>
                  <a:pt x="40160" y="17860"/>
                </a:lnTo>
                <a:lnTo>
                  <a:pt x="40150" y="17860"/>
                </a:lnTo>
                <a:lnTo>
                  <a:pt x="40150" y="17850"/>
                </a:lnTo>
                <a:lnTo>
                  <a:pt x="40160" y="17850"/>
                </a:lnTo>
                <a:lnTo>
                  <a:pt x="40160" y="17820"/>
                </a:lnTo>
                <a:lnTo>
                  <a:pt x="40170" y="17820"/>
                </a:lnTo>
                <a:lnTo>
                  <a:pt x="40170" y="17780"/>
                </a:lnTo>
                <a:lnTo>
                  <a:pt x="40190" y="17780"/>
                </a:lnTo>
                <a:lnTo>
                  <a:pt x="40190" y="17720"/>
                </a:lnTo>
                <a:lnTo>
                  <a:pt x="40200" y="17720"/>
                </a:lnTo>
                <a:lnTo>
                  <a:pt x="40200" y="17660"/>
                </a:lnTo>
                <a:lnTo>
                  <a:pt x="40190" y="17660"/>
                </a:lnTo>
                <a:lnTo>
                  <a:pt x="40190" y="17650"/>
                </a:lnTo>
                <a:lnTo>
                  <a:pt x="40170" y="17650"/>
                </a:lnTo>
                <a:lnTo>
                  <a:pt x="40170" y="17630"/>
                </a:lnTo>
                <a:lnTo>
                  <a:pt x="40160" y="17630"/>
                </a:lnTo>
                <a:lnTo>
                  <a:pt x="40160" y="17600"/>
                </a:lnTo>
                <a:lnTo>
                  <a:pt x="40150" y="17600"/>
                </a:lnTo>
                <a:lnTo>
                  <a:pt x="40150" y="17570"/>
                </a:lnTo>
                <a:lnTo>
                  <a:pt x="40130" y="17570"/>
                </a:lnTo>
                <a:lnTo>
                  <a:pt x="40130" y="17560"/>
                </a:lnTo>
                <a:lnTo>
                  <a:pt x="40120" y="17560"/>
                </a:lnTo>
                <a:lnTo>
                  <a:pt x="40120" y="17510"/>
                </a:lnTo>
                <a:lnTo>
                  <a:pt x="40110" y="17510"/>
                </a:lnTo>
                <a:lnTo>
                  <a:pt x="40110" y="17420"/>
                </a:lnTo>
                <a:lnTo>
                  <a:pt x="40120" y="17420"/>
                </a:lnTo>
                <a:lnTo>
                  <a:pt x="40120" y="17340"/>
                </a:lnTo>
                <a:lnTo>
                  <a:pt x="40130" y="17340"/>
                </a:lnTo>
                <a:lnTo>
                  <a:pt x="40130" y="17330"/>
                </a:lnTo>
                <a:lnTo>
                  <a:pt x="40120" y="17330"/>
                </a:lnTo>
                <a:lnTo>
                  <a:pt x="40120" y="17300"/>
                </a:lnTo>
                <a:lnTo>
                  <a:pt x="40130" y="17300"/>
                </a:lnTo>
                <a:lnTo>
                  <a:pt x="40130" y="17270"/>
                </a:lnTo>
                <a:lnTo>
                  <a:pt x="40150" y="17270"/>
                </a:lnTo>
                <a:lnTo>
                  <a:pt x="40150" y="17250"/>
                </a:lnTo>
                <a:lnTo>
                  <a:pt x="40160" y="17250"/>
                </a:lnTo>
                <a:lnTo>
                  <a:pt x="40160" y="17220"/>
                </a:lnTo>
                <a:lnTo>
                  <a:pt x="40170" y="17220"/>
                </a:lnTo>
                <a:lnTo>
                  <a:pt x="40170" y="17170"/>
                </a:lnTo>
                <a:lnTo>
                  <a:pt x="40160" y="17170"/>
                </a:lnTo>
                <a:lnTo>
                  <a:pt x="40160" y="17140"/>
                </a:lnTo>
                <a:lnTo>
                  <a:pt x="40150" y="17140"/>
                </a:lnTo>
                <a:lnTo>
                  <a:pt x="40150" y="17080"/>
                </a:lnTo>
                <a:lnTo>
                  <a:pt x="40130" y="17080"/>
                </a:lnTo>
                <a:lnTo>
                  <a:pt x="40130" y="17070"/>
                </a:lnTo>
                <a:lnTo>
                  <a:pt x="40150" y="17070"/>
                </a:lnTo>
                <a:lnTo>
                  <a:pt x="40150" y="17040"/>
                </a:lnTo>
                <a:lnTo>
                  <a:pt x="40130" y="17040"/>
                </a:lnTo>
                <a:lnTo>
                  <a:pt x="40130" y="17020"/>
                </a:lnTo>
                <a:lnTo>
                  <a:pt x="40110" y="17020"/>
                </a:lnTo>
                <a:lnTo>
                  <a:pt x="40110" y="17010"/>
                </a:lnTo>
                <a:lnTo>
                  <a:pt x="40000" y="17010"/>
                </a:lnTo>
                <a:lnTo>
                  <a:pt x="40000" y="16980"/>
                </a:lnTo>
                <a:lnTo>
                  <a:pt x="39980" y="16980"/>
                </a:lnTo>
                <a:lnTo>
                  <a:pt x="39980" y="16960"/>
                </a:lnTo>
                <a:lnTo>
                  <a:pt x="39970" y="16960"/>
                </a:lnTo>
                <a:lnTo>
                  <a:pt x="39970" y="16900"/>
                </a:lnTo>
                <a:lnTo>
                  <a:pt x="39950" y="16900"/>
                </a:lnTo>
                <a:lnTo>
                  <a:pt x="39950" y="16820"/>
                </a:lnTo>
                <a:lnTo>
                  <a:pt x="39940" y="16820"/>
                </a:lnTo>
                <a:lnTo>
                  <a:pt x="39940" y="16590"/>
                </a:lnTo>
                <a:lnTo>
                  <a:pt x="39950" y="16590"/>
                </a:lnTo>
                <a:lnTo>
                  <a:pt x="39950" y="16530"/>
                </a:lnTo>
                <a:lnTo>
                  <a:pt x="39970" y="16530"/>
                </a:lnTo>
                <a:lnTo>
                  <a:pt x="39970" y="16520"/>
                </a:lnTo>
                <a:lnTo>
                  <a:pt x="39980" y="16520"/>
                </a:lnTo>
                <a:lnTo>
                  <a:pt x="39980" y="16470"/>
                </a:lnTo>
                <a:lnTo>
                  <a:pt x="39970" y="16470"/>
                </a:lnTo>
                <a:lnTo>
                  <a:pt x="39970" y="16440"/>
                </a:lnTo>
                <a:lnTo>
                  <a:pt x="39950" y="16440"/>
                </a:lnTo>
                <a:lnTo>
                  <a:pt x="39950" y="16430"/>
                </a:lnTo>
                <a:lnTo>
                  <a:pt x="39940" y="16430"/>
                </a:lnTo>
                <a:lnTo>
                  <a:pt x="39940" y="16410"/>
                </a:lnTo>
                <a:lnTo>
                  <a:pt x="39930" y="16410"/>
                </a:lnTo>
                <a:lnTo>
                  <a:pt x="39930" y="16390"/>
                </a:lnTo>
                <a:lnTo>
                  <a:pt x="39910" y="16390"/>
                </a:lnTo>
                <a:lnTo>
                  <a:pt x="39910" y="16380"/>
                </a:lnTo>
                <a:lnTo>
                  <a:pt x="39890" y="16380"/>
                </a:lnTo>
                <a:lnTo>
                  <a:pt x="39890" y="16350"/>
                </a:lnTo>
                <a:lnTo>
                  <a:pt x="39900" y="16350"/>
                </a:lnTo>
                <a:lnTo>
                  <a:pt x="39900" y="16330"/>
                </a:lnTo>
                <a:lnTo>
                  <a:pt x="39890" y="16330"/>
                </a:lnTo>
                <a:lnTo>
                  <a:pt x="39890" y="16320"/>
                </a:lnTo>
                <a:lnTo>
                  <a:pt x="39870" y="16320"/>
                </a:lnTo>
                <a:lnTo>
                  <a:pt x="39870" y="16300"/>
                </a:lnTo>
                <a:lnTo>
                  <a:pt x="39860" y="16300"/>
                </a:lnTo>
                <a:lnTo>
                  <a:pt x="39860" y="16290"/>
                </a:lnTo>
                <a:lnTo>
                  <a:pt x="39870" y="16290"/>
                </a:lnTo>
                <a:lnTo>
                  <a:pt x="39870" y="16150"/>
                </a:lnTo>
                <a:lnTo>
                  <a:pt x="39860" y="16150"/>
                </a:lnTo>
                <a:lnTo>
                  <a:pt x="39860" y="16120"/>
                </a:lnTo>
                <a:lnTo>
                  <a:pt x="39840" y="16120"/>
                </a:lnTo>
                <a:lnTo>
                  <a:pt x="39840" y="16070"/>
                </a:lnTo>
                <a:lnTo>
                  <a:pt x="39830" y="16070"/>
                </a:lnTo>
                <a:lnTo>
                  <a:pt x="39830" y="16060"/>
                </a:lnTo>
                <a:lnTo>
                  <a:pt x="39820" y="16060"/>
                </a:lnTo>
                <a:lnTo>
                  <a:pt x="39820" y="16000"/>
                </a:lnTo>
                <a:lnTo>
                  <a:pt x="39840" y="16000"/>
                </a:lnTo>
                <a:lnTo>
                  <a:pt x="39840" y="15980"/>
                </a:lnTo>
                <a:lnTo>
                  <a:pt x="39900" y="15980"/>
                </a:lnTo>
                <a:lnTo>
                  <a:pt x="39900" y="15970"/>
                </a:lnTo>
                <a:lnTo>
                  <a:pt x="39910" y="15970"/>
                </a:lnTo>
                <a:lnTo>
                  <a:pt x="39910" y="15950"/>
                </a:lnTo>
                <a:lnTo>
                  <a:pt x="39930" y="15950"/>
                </a:lnTo>
                <a:lnTo>
                  <a:pt x="39930" y="15940"/>
                </a:lnTo>
                <a:lnTo>
                  <a:pt x="39940" y="15940"/>
                </a:lnTo>
                <a:lnTo>
                  <a:pt x="39940" y="15910"/>
                </a:lnTo>
                <a:lnTo>
                  <a:pt x="39950" y="15910"/>
                </a:lnTo>
                <a:lnTo>
                  <a:pt x="39950" y="15890"/>
                </a:lnTo>
                <a:lnTo>
                  <a:pt x="39940" y="15890"/>
                </a:lnTo>
                <a:lnTo>
                  <a:pt x="39940" y="15860"/>
                </a:lnTo>
                <a:lnTo>
                  <a:pt x="39950" y="15860"/>
                </a:lnTo>
                <a:lnTo>
                  <a:pt x="39950" y="15840"/>
                </a:lnTo>
                <a:lnTo>
                  <a:pt x="39940" y="15840"/>
                </a:lnTo>
                <a:lnTo>
                  <a:pt x="39940" y="15810"/>
                </a:lnTo>
                <a:lnTo>
                  <a:pt x="39950" y="15810"/>
                </a:lnTo>
                <a:lnTo>
                  <a:pt x="39950" y="15800"/>
                </a:lnTo>
                <a:lnTo>
                  <a:pt x="39970" y="15800"/>
                </a:lnTo>
                <a:lnTo>
                  <a:pt x="39970" y="15780"/>
                </a:lnTo>
                <a:lnTo>
                  <a:pt x="39950" y="15780"/>
                </a:lnTo>
                <a:lnTo>
                  <a:pt x="39950" y="15770"/>
                </a:lnTo>
                <a:lnTo>
                  <a:pt x="39940" y="15770"/>
                </a:lnTo>
                <a:lnTo>
                  <a:pt x="39940" y="15630"/>
                </a:lnTo>
                <a:lnTo>
                  <a:pt x="39950" y="15630"/>
                </a:lnTo>
                <a:lnTo>
                  <a:pt x="39950" y="15590"/>
                </a:lnTo>
                <a:lnTo>
                  <a:pt x="39970" y="15590"/>
                </a:lnTo>
                <a:lnTo>
                  <a:pt x="39970" y="15570"/>
                </a:lnTo>
                <a:lnTo>
                  <a:pt x="39980" y="15570"/>
                </a:lnTo>
                <a:lnTo>
                  <a:pt x="39980" y="15590"/>
                </a:lnTo>
                <a:lnTo>
                  <a:pt x="40000" y="15590"/>
                </a:lnTo>
                <a:lnTo>
                  <a:pt x="40000" y="15620"/>
                </a:lnTo>
                <a:lnTo>
                  <a:pt x="40010" y="15620"/>
                </a:lnTo>
                <a:lnTo>
                  <a:pt x="40010" y="15630"/>
                </a:lnTo>
                <a:lnTo>
                  <a:pt x="40020" y="15630"/>
                </a:lnTo>
                <a:lnTo>
                  <a:pt x="40020" y="15650"/>
                </a:lnTo>
                <a:lnTo>
                  <a:pt x="40040" y="15650"/>
                </a:lnTo>
                <a:lnTo>
                  <a:pt x="40040" y="15630"/>
                </a:lnTo>
                <a:lnTo>
                  <a:pt x="40050" y="15630"/>
                </a:lnTo>
                <a:lnTo>
                  <a:pt x="40050" y="15550"/>
                </a:lnTo>
                <a:lnTo>
                  <a:pt x="40060" y="15550"/>
                </a:lnTo>
                <a:lnTo>
                  <a:pt x="40060" y="15540"/>
                </a:lnTo>
                <a:lnTo>
                  <a:pt x="40080" y="15540"/>
                </a:lnTo>
                <a:lnTo>
                  <a:pt x="40080" y="15520"/>
                </a:lnTo>
                <a:lnTo>
                  <a:pt x="40110" y="15520"/>
                </a:lnTo>
                <a:lnTo>
                  <a:pt x="40110" y="15540"/>
                </a:lnTo>
                <a:lnTo>
                  <a:pt x="40130" y="15540"/>
                </a:lnTo>
                <a:lnTo>
                  <a:pt x="40130" y="15520"/>
                </a:lnTo>
                <a:lnTo>
                  <a:pt x="40150" y="15520"/>
                </a:lnTo>
                <a:lnTo>
                  <a:pt x="40150" y="15490"/>
                </a:lnTo>
                <a:lnTo>
                  <a:pt x="40190" y="15490"/>
                </a:lnTo>
                <a:lnTo>
                  <a:pt x="40190" y="15550"/>
                </a:lnTo>
                <a:lnTo>
                  <a:pt x="40200" y="15550"/>
                </a:lnTo>
                <a:lnTo>
                  <a:pt x="40200" y="15590"/>
                </a:lnTo>
                <a:lnTo>
                  <a:pt x="40220" y="15590"/>
                </a:lnTo>
                <a:lnTo>
                  <a:pt x="40220" y="15600"/>
                </a:lnTo>
                <a:lnTo>
                  <a:pt x="40230" y="15600"/>
                </a:lnTo>
                <a:lnTo>
                  <a:pt x="40230" y="15620"/>
                </a:lnTo>
                <a:lnTo>
                  <a:pt x="40240" y="15620"/>
                </a:lnTo>
                <a:lnTo>
                  <a:pt x="40240" y="15650"/>
                </a:lnTo>
                <a:lnTo>
                  <a:pt x="40260" y="15650"/>
                </a:lnTo>
                <a:lnTo>
                  <a:pt x="40260" y="15660"/>
                </a:lnTo>
                <a:lnTo>
                  <a:pt x="40300" y="15660"/>
                </a:lnTo>
                <a:lnTo>
                  <a:pt x="40300" y="15680"/>
                </a:lnTo>
                <a:lnTo>
                  <a:pt x="40310" y="15680"/>
                </a:lnTo>
                <a:lnTo>
                  <a:pt x="40310" y="15690"/>
                </a:lnTo>
                <a:lnTo>
                  <a:pt x="40330" y="15690"/>
                </a:lnTo>
                <a:lnTo>
                  <a:pt x="40330" y="15710"/>
                </a:lnTo>
                <a:lnTo>
                  <a:pt x="40340" y="15710"/>
                </a:lnTo>
                <a:lnTo>
                  <a:pt x="40340" y="15720"/>
                </a:lnTo>
                <a:lnTo>
                  <a:pt x="40350" y="15720"/>
                </a:lnTo>
                <a:lnTo>
                  <a:pt x="40350" y="15710"/>
                </a:lnTo>
                <a:lnTo>
                  <a:pt x="40370" y="15710"/>
                </a:lnTo>
                <a:lnTo>
                  <a:pt x="40370" y="15740"/>
                </a:lnTo>
                <a:lnTo>
                  <a:pt x="40380" y="15740"/>
                </a:lnTo>
                <a:lnTo>
                  <a:pt x="40380" y="15750"/>
                </a:lnTo>
                <a:lnTo>
                  <a:pt x="40410" y="15750"/>
                </a:lnTo>
                <a:lnTo>
                  <a:pt x="40410" y="15740"/>
                </a:lnTo>
                <a:lnTo>
                  <a:pt x="40420" y="15740"/>
                </a:lnTo>
                <a:lnTo>
                  <a:pt x="40420" y="15710"/>
                </a:lnTo>
                <a:lnTo>
                  <a:pt x="40440" y="15710"/>
                </a:lnTo>
                <a:lnTo>
                  <a:pt x="40440" y="15690"/>
                </a:lnTo>
                <a:lnTo>
                  <a:pt x="40450" y="15690"/>
                </a:lnTo>
                <a:lnTo>
                  <a:pt x="40450" y="15650"/>
                </a:lnTo>
                <a:lnTo>
                  <a:pt x="40500" y="15650"/>
                </a:lnTo>
                <a:lnTo>
                  <a:pt x="40500" y="15720"/>
                </a:lnTo>
                <a:lnTo>
                  <a:pt x="40490" y="15720"/>
                </a:lnTo>
                <a:lnTo>
                  <a:pt x="40490" y="15740"/>
                </a:lnTo>
                <a:lnTo>
                  <a:pt x="40460" y="15740"/>
                </a:lnTo>
                <a:lnTo>
                  <a:pt x="40460" y="15750"/>
                </a:lnTo>
                <a:lnTo>
                  <a:pt x="40450" y="15750"/>
                </a:lnTo>
                <a:lnTo>
                  <a:pt x="40450" y="15780"/>
                </a:lnTo>
                <a:lnTo>
                  <a:pt x="40440" y="15780"/>
                </a:lnTo>
                <a:lnTo>
                  <a:pt x="40430" y="15800"/>
                </a:lnTo>
                <a:lnTo>
                  <a:pt x="40420" y="15800"/>
                </a:lnTo>
                <a:lnTo>
                  <a:pt x="40420" y="15810"/>
                </a:lnTo>
                <a:lnTo>
                  <a:pt x="40410" y="15810"/>
                </a:lnTo>
                <a:lnTo>
                  <a:pt x="40410" y="15830"/>
                </a:lnTo>
                <a:lnTo>
                  <a:pt x="40370" y="15830"/>
                </a:lnTo>
                <a:lnTo>
                  <a:pt x="40370" y="15840"/>
                </a:lnTo>
                <a:lnTo>
                  <a:pt x="40350" y="15840"/>
                </a:lnTo>
                <a:lnTo>
                  <a:pt x="40350" y="15860"/>
                </a:lnTo>
                <a:lnTo>
                  <a:pt x="40340" y="15860"/>
                </a:lnTo>
                <a:lnTo>
                  <a:pt x="40340" y="15950"/>
                </a:lnTo>
                <a:lnTo>
                  <a:pt x="40350" y="15950"/>
                </a:lnTo>
                <a:lnTo>
                  <a:pt x="40350" y="15970"/>
                </a:lnTo>
                <a:lnTo>
                  <a:pt x="40380" y="15970"/>
                </a:lnTo>
                <a:lnTo>
                  <a:pt x="40380" y="15980"/>
                </a:lnTo>
                <a:lnTo>
                  <a:pt x="40410" y="15980"/>
                </a:lnTo>
                <a:lnTo>
                  <a:pt x="40410" y="16000"/>
                </a:lnTo>
                <a:lnTo>
                  <a:pt x="40420" y="16000"/>
                </a:lnTo>
                <a:lnTo>
                  <a:pt x="40420" y="16030"/>
                </a:lnTo>
                <a:lnTo>
                  <a:pt x="40430" y="16030"/>
                </a:lnTo>
                <a:lnTo>
                  <a:pt x="40440" y="16040"/>
                </a:lnTo>
                <a:lnTo>
                  <a:pt x="40450" y="16040"/>
                </a:lnTo>
                <a:lnTo>
                  <a:pt x="40450" y="16060"/>
                </a:lnTo>
                <a:lnTo>
                  <a:pt x="40460" y="16060"/>
                </a:lnTo>
                <a:lnTo>
                  <a:pt x="40460" y="16070"/>
                </a:lnTo>
                <a:lnTo>
                  <a:pt x="40480" y="16070"/>
                </a:lnTo>
                <a:lnTo>
                  <a:pt x="40480" y="16100"/>
                </a:lnTo>
                <a:lnTo>
                  <a:pt x="40490" y="16100"/>
                </a:lnTo>
                <a:lnTo>
                  <a:pt x="40490" y="16120"/>
                </a:lnTo>
                <a:lnTo>
                  <a:pt x="40500" y="16120"/>
                </a:lnTo>
                <a:lnTo>
                  <a:pt x="40500" y="16150"/>
                </a:lnTo>
                <a:lnTo>
                  <a:pt x="40490" y="16150"/>
                </a:lnTo>
                <a:lnTo>
                  <a:pt x="40490" y="16180"/>
                </a:lnTo>
                <a:lnTo>
                  <a:pt x="40500" y="16180"/>
                </a:lnTo>
                <a:lnTo>
                  <a:pt x="40500" y="16320"/>
                </a:lnTo>
                <a:lnTo>
                  <a:pt x="40490" y="16320"/>
                </a:lnTo>
                <a:lnTo>
                  <a:pt x="40490" y="16330"/>
                </a:lnTo>
                <a:lnTo>
                  <a:pt x="40420" y="16330"/>
                </a:lnTo>
                <a:lnTo>
                  <a:pt x="40420" y="16350"/>
                </a:lnTo>
                <a:lnTo>
                  <a:pt x="40410" y="16350"/>
                </a:lnTo>
                <a:lnTo>
                  <a:pt x="40410" y="16360"/>
                </a:lnTo>
                <a:lnTo>
                  <a:pt x="40420" y="16360"/>
                </a:lnTo>
                <a:lnTo>
                  <a:pt x="40420" y="16380"/>
                </a:lnTo>
                <a:lnTo>
                  <a:pt x="40450" y="16380"/>
                </a:lnTo>
                <a:lnTo>
                  <a:pt x="40450" y="16440"/>
                </a:lnTo>
                <a:lnTo>
                  <a:pt x="40490" y="16440"/>
                </a:lnTo>
                <a:lnTo>
                  <a:pt x="40490" y="16590"/>
                </a:lnTo>
                <a:lnTo>
                  <a:pt x="40500" y="16590"/>
                </a:lnTo>
                <a:lnTo>
                  <a:pt x="40500" y="16610"/>
                </a:lnTo>
                <a:lnTo>
                  <a:pt x="40520" y="16610"/>
                </a:lnTo>
                <a:lnTo>
                  <a:pt x="40590" y="16610"/>
                </a:lnTo>
                <a:lnTo>
                  <a:pt x="40590" y="16590"/>
                </a:lnTo>
                <a:lnTo>
                  <a:pt x="40600" y="16590"/>
                </a:lnTo>
                <a:lnTo>
                  <a:pt x="40600" y="16580"/>
                </a:lnTo>
                <a:lnTo>
                  <a:pt x="40630" y="16580"/>
                </a:lnTo>
                <a:lnTo>
                  <a:pt x="40630" y="16750"/>
                </a:lnTo>
                <a:lnTo>
                  <a:pt x="40650" y="16750"/>
                </a:lnTo>
                <a:lnTo>
                  <a:pt x="40650" y="16760"/>
                </a:lnTo>
                <a:lnTo>
                  <a:pt x="40670" y="16760"/>
                </a:lnTo>
                <a:lnTo>
                  <a:pt x="40670" y="16840"/>
                </a:lnTo>
                <a:lnTo>
                  <a:pt x="40680" y="16840"/>
                </a:lnTo>
                <a:lnTo>
                  <a:pt x="40680" y="16850"/>
                </a:lnTo>
                <a:lnTo>
                  <a:pt x="40700" y="16850"/>
                </a:lnTo>
                <a:lnTo>
                  <a:pt x="40700" y="16870"/>
                </a:lnTo>
                <a:lnTo>
                  <a:pt x="40710" y="16870"/>
                </a:lnTo>
                <a:lnTo>
                  <a:pt x="40710" y="16880"/>
                </a:lnTo>
                <a:lnTo>
                  <a:pt x="40780" y="16880"/>
                </a:lnTo>
                <a:lnTo>
                  <a:pt x="40780" y="16900"/>
                </a:lnTo>
                <a:lnTo>
                  <a:pt x="40810" y="16900"/>
                </a:lnTo>
                <a:lnTo>
                  <a:pt x="40810" y="16910"/>
                </a:lnTo>
                <a:lnTo>
                  <a:pt x="40780" y="16910"/>
                </a:lnTo>
                <a:lnTo>
                  <a:pt x="40780" y="16960"/>
                </a:lnTo>
                <a:lnTo>
                  <a:pt x="40790" y="16960"/>
                </a:lnTo>
                <a:lnTo>
                  <a:pt x="40790" y="16990"/>
                </a:lnTo>
                <a:lnTo>
                  <a:pt x="40820" y="16990"/>
                </a:lnTo>
                <a:lnTo>
                  <a:pt x="40820" y="16980"/>
                </a:lnTo>
                <a:lnTo>
                  <a:pt x="40830" y="16980"/>
                </a:lnTo>
                <a:lnTo>
                  <a:pt x="40830" y="16960"/>
                </a:lnTo>
                <a:lnTo>
                  <a:pt x="40860" y="16960"/>
                </a:lnTo>
                <a:lnTo>
                  <a:pt x="40860" y="16940"/>
                </a:lnTo>
                <a:lnTo>
                  <a:pt x="40940" y="16940"/>
                </a:lnTo>
                <a:lnTo>
                  <a:pt x="40940" y="16980"/>
                </a:lnTo>
                <a:lnTo>
                  <a:pt x="40970" y="16980"/>
                </a:lnTo>
                <a:lnTo>
                  <a:pt x="40970" y="16990"/>
                </a:lnTo>
                <a:lnTo>
                  <a:pt x="40980" y="16990"/>
                </a:lnTo>
                <a:lnTo>
                  <a:pt x="40980" y="16880"/>
                </a:lnTo>
                <a:lnTo>
                  <a:pt x="40970" y="16880"/>
                </a:lnTo>
                <a:lnTo>
                  <a:pt x="40970" y="16840"/>
                </a:lnTo>
                <a:lnTo>
                  <a:pt x="40980" y="16840"/>
                </a:lnTo>
                <a:lnTo>
                  <a:pt x="40980" y="16820"/>
                </a:lnTo>
                <a:lnTo>
                  <a:pt x="41000" y="16820"/>
                </a:lnTo>
                <a:lnTo>
                  <a:pt x="41000" y="16810"/>
                </a:lnTo>
                <a:lnTo>
                  <a:pt x="41030" y="16810"/>
                </a:lnTo>
                <a:lnTo>
                  <a:pt x="41030" y="16790"/>
                </a:lnTo>
                <a:lnTo>
                  <a:pt x="41070" y="16790"/>
                </a:lnTo>
                <a:lnTo>
                  <a:pt x="41070" y="16720"/>
                </a:lnTo>
                <a:lnTo>
                  <a:pt x="41150" y="16720"/>
                </a:lnTo>
                <a:lnTo>
                  <a:pt x="41150" y="16700"/>
                </a:lnTo>
                <a:lnTo>
                  <a:pt x="41160" y="16700"/>
                </a:lnTo>
                <a:lnTo>
                  <a:pt x="41160" y="16680"/>
                </a:lnTo>
                <a:lnTo>
                  <a:pt x="41180" y="16680"/>
                </a:lnTo>
                <a:lnTo>
                  <a:pt x="41180" y="16670"/>
                </a:lnTo>
                <a:lnTo>
                  <a:pt x="41190" y="16670"/>
                </a:lnTo>
                <a:lnTo>
                  <a:pt x="41190" y="16650"/>
                </a:lnTo>
                <a:lnTo>
                  <a:pt x="41200" y="16650"/>
                </a:lnTo>
                <a:lnTo>
                  <a:pt x="41200" y="16640"/>
                </a:lnTo>
                <a:lnTo>
                  <a:pt x="41220" y="16640"/>
                </a:lnTo>
                <a:lnTo>
                  <a:pt x="41220" y="16620"/>
                </a:lnTo>
                <a:lnTo>
                  <a:pt x="41230" y="16620"/>
                </a:lnTo>
                <a:lnTo>
                  <a:pt x="41230" y="16610"/>
                </a:lnTo>
                <a:lnTo>
                  <a:pt x="41250" y="16610"/>
                </a:lnTo>
                <a:lnTo>
                  <a:pt x="41250" y="16590"/>
                </a:lnTo>
                <a:lnTo>
                  <a:pt x="41260" y="16590"/>
                </a:lnTo>
                <a:lnTo>
                  <a:pt x="41260" y="16580"/>
                </a:lnTo>
                <a:lnTo>
                  <a:pt x="41290" y="16580"/>
                </a:lnTo>
                <a:lnTo>
                  <a:pt x="41290" y="16560"/>
                </a:lnTo>
                <a:lnTo>
                  <a:pt x="41300" y="16560"/>
                </a:lnTo>
                <a:lnTo>
                  <a:pt x="41300" y="16550"/>
                </a:lnTo>
                <a:lnTo>
                  <a:pt x="41330" y="16550"/>
                </a:lnTo>
                <a:lnTo>
                  <a:pt x="41330" y="16560"/>
                </a:lnTo>
                <a:lnTo>
                  <a:pt x="41340" y="16560"/>
                </a:lnTo>
                <a:lnTo>
                  <a:pt x="41340" y="16590"/>
                </a:lnTo>
                <a:lnTo>
                  <a:pt x="41360" y="16590"/>
                </a:lnTo>
                <a:lnTo>
                  <a:pt x="41360" y="16610"/>
                </a:lnTo>
                <a:lnTo>
                  <a:pt x="41370" y="16610"/>
                </a:lnTo>
                <a:lnTo>
                  <a:pt x="41370" y="16590"/>
                </a:lnTo>
                <a:lnTo>
                  <a:pt x="41380" y="16590"/>
                </a:lnTo>
                <a:lnTo>
                  <a:pt x="41380" y="16580"/>
                </a:lnTo>
                <a:lnTo>
                  <a:pt x="41400" y="16580"/>
                </a:lnTo>
                <a:lnTo>
                  <a:pt x="41400" y="16550"/>
                </a:lnTo>
                <a:lnTo>
                  <a:pt x="41440" y="16550"/>
                </a:lnTo>
                <a:lnTo>
                  <a:pt x="41440" y="16530"/>
                </a:lnTo>
                <a:lnTo>
                  <a:pt x="41450" y="16530"/>
                </a:lnTo>
                <a:lnTo>
                  <a:pt x="41450" y="16520"/>
                </a:lnTo>
                <a:lnTo>
                  <a:pt x="41460" y="16520"/>
                </a:lnTo>
                <a:lnTo>
                  <a:pt x="41460" y="16500"/>
                </a:lnTo>
                <a:lnTo>
                  <a:pt x="41480" y="16500"/>
                </a:lnTo>
                <a:lnTo>
                  <a:pt x="41480" y="16490"/>
                </a:lnTo>
                <a:lnTo>
                  <a:pt x="41510" y="16490"/>
                </a:lnTo>
                <a:lnTo>
                  <a:pt x="41510" y="16470"/>
                </a:lnTo>
                <a:lnTo>
                  <a:pt x="41550" y="16470"/>
                </a:lnTo>
                <a:lnTo>
                  <a:pt x="41550" y="16460"/>
                </a:lnTo>
                <a:lnTo>
                  <a:pt x="41570" y="16460"/>
                </a:lnTo>
                <a:lnTo>
                  <a:pt x="41570" y="16440"/>
                </a:lnTo>
                <a:lnTo>
                  <a:pt x="41630" y="16440"/>
                </a:lnTo>
                <a:lnTo>
                  <a:pt x="41630" y="16430"/>
                </a:lnTo>
                <a:lnTo>
                  <a:pt x="41640" y="16430"/>
                </a:lnTo>
                <a:lnTo>
                  <a:pt x="41640" y="16390"/>
                </a:lnTo>
                <a:lnTo>
                  <a:pt x="41660" y="16390"/>
                </a:lnTo>
                <a:lnTo>
                  <a:pt x="41660" y="16330"/>
                </a:lnTo>
                <a:lnTo>
                  <a:pt x="41630" y="16330"/>
                </a:lnTo>
                <a:lnTo>
                  <a:pt x="41630" y="16320"/>
                </a:lnTo>
                <a:lnTo>
                  <a:pt x="41620" y="16320"/>
                </a:lnTo>
                <a:lnTo>
                  <a:pt x="41620" y="16300"/>
                </a:lnTo>
                <a:lnTo>
                  <a:pt x="41590" y="16300"/>
                </a:lnTo>
                <a:lnTo>
                  <a:pt x="41590" y="16290"/>
                </a:lnTo>
                <a:lnTo>
                  <a:pt x="41600" y="16290"/>
                </a:lnTo>
                <a:lnTo>
                  <a:pt x="41600" y="16270"/>
                </a:lnTo>
                <a:lnTo>
                  <a:pt x="41590" y="16270"/>
                </a:lnTo>
                <a:lnTo>
                  <a:pt x="41590" y="16030"/>
                </a:lnTo>
                <a:lnTo>
                  <a:pt x="41600" y="16030"/>
                </a:lnTo>
                <a:lnTo>
                  <a:pt x="41600" y="16000"/>
                </a:lnTo>
                <a:lnTo>
                  <a:pt x="41630" y="16000"/>
                </a:lnTo>
                <a:lnTo>
                  <a:pt x="41630" y="15980"/>
                </a:lnTo>
                <a:lnTo>
                  <a:pt x="41640" y="15980"/>
                </a:lnTo>
                <a:lnTo>
                  <a:pt x="41640" y="15970"/>
                </a:lnTo>
                <a:lnTo>
                  <a:pt x="41660" y="15970"/>
                </a:lnTo>
                <a:lnTo>
                  <a:pt x="41660" y="15940"/>
                </a:lnTo>
                <a:lnTo>
                  <a:pt x="41670" y="15940"/>
                </a:lnTo>
                <a:lnTo>
                  <a:pt x="41670" y="15920"/>
                </a:lnTo>
                <a:lnTo>
                  <a:pt x="41680" y="15920"/>
                </a:lnTo>
                <a:lnTo>
                  <a:pt x="41680" y="15910"/>
                </a:lnTo>
                <a:lnTo>
                  <a:pt x="41700" y="15910"/>
                </a:lnTo>
                <a:lnTo>
                  <a:pt x="41700" y="15890"/>
                </a:lnTo>
                <a:lnTo>
                  <a:pt x="41710" y="15890"/>
                </a:lnTo>
                <a:lnTo>
                  <a:pt x="41710" y="15800"/>
                </a:lnTo>
                <a:lnTo>
                  <a:pt x="41700" y="15800"/>
                </a:lnTo>
                <a:lnTo>
                  <a:pt x="41700" y="15780"/>
                </a:lnTo>
                <a:lnTo>
                  <a:pt x="41680" y="15780"/>
                </a:lnTo>
                <a:lnTo>
                  <a:pt x="41680" y="15710"/>
                </a:lnTo>
                <a:lnTo>
                  <a:pt x="41700" y="15710"/>
                </a:lnTo>
                <a:lnTo>
                  <a:pt x="41700" y="15510"/>
                </a:lnTo>
                <a:lnTo>
                  <a:pt x="41680" y="15510"/>
                </a:lnTo>
                <a:lnTo>
                  <a:pt x="41680" y="15480"/>
                </a:lnTo>
                <a:lnTo>
                  <a:pt x="41660" y="15480"/>
                </a:lnTo>
                <a:lnTo>
                  <a:pt x="41660" y="15430"/>
                </a:lnTo>
                <a:lnTo>
                  <a:pt x="41680" y="15430"/>
                </a:lnTo>
                <a:lnTo>
                  <a:pt x="41680" y="15420"/>
                </a:lnTo>
                <a:lnTo>
                  <a:pt x="41700" y="15420"/>
                </a:lnTo>
                <a:lnTo>
                  <a:pt x="41700" y="15400"/>
                </a:lnTo>
                <a:lnTo>
                  <a:pt x="41740" y="15400"/>
                </a:lnTo>
                <a:lnTo>
                  <a:pt x="41740" y="15420"/>
                </a:lnTo>
                <a:lnTo>
                  <a:pt x="41770" y="15420"/>
                </a:lnTo>
                <a:lnTo>
                  <a:pt x="41770" y="15430"/>
                </a:lnTo>
                <a:lnTo>
                  <a:pt x="41780" y="15430"/>
                </a:lnTo>
                <a:lnTo>
                  <a:pt x="41780" y="15450"/>
                </a:lnTo>
                <a:lnTo>
                  <a:pt x="41810" y="15450"/>
                </a:lnTo>
                <a:lnTo>
                  <a:pt x="41810" y="15460"/>
                </a:lnTo>
                <a:lnTo>
                  <a:pt x="41840" y="15460"/>
                </a:lnTo>
                <a:lnTo>
                  <a:pt x="41840" y="15480"/>
                </a:lnTo>
                <a:lnTo>
                  <a:pt x="41850" y="15480"/>
                </a:lnTo>
                <a:lnTo>
                  <a:pt x="41850" y="15510"/>
                </a:lnTo>
                <a:lnTo>
                  <a:pt x="41860" y="15510"/>
                </a:lnTo>
                <a:lnTo>
                  <a:pt x="41860" y="15520"/>
                </a:lnTo>
                <a:lnTo>
                  <a:pt x="41930" y="15520"/>
                </a:lnTo>
                <a:lnTo>
                  <a:pt x="41930" y="15510"/>
                </a:lnTo>
                <a:lnTo>
                  <a:pt x="41970" y="15510"/>
                </a:lnTo>
                <a:lnTo>
                  <a:pt x="41970" y="15490"/>
                </a:lnTo>
                <a:lnTo>
                  <a:pt x="42140" y="15490"/>
                </a:lnTo>
                <a:lnTo>
                  <a:pt x="42140" y="15480"/>
                </a:lnTo>
                <a:lnTo>
                  <a:pt x="42180" y="15480"/>
                </a:lnTo>
                <a:lnTo>
                  <a:pt x="42180" y="15460"/>
                </a:lnTo>
                <a:lnTo>
                  <a:pt x="42220" y="15460"/>
                </a:lnTo>
                <a:lnTo>
                  <a:pt x="42220" y="15450"/>
                </a:lnTo>
                <a:lnTo>
                  <a:pt x="42230" y="15450"/>
                </a:lnTo>
                <a:lnTo>
                  <a:pt x="42230" y="15430"/>
                </a:lnTo>
                <a:lnTo>
                  <a:pt x="42250" y="15430"/>
                </a:lnTo>
                <a:lnTo>
                  <a:pt x="42250" y="15400"/>
                </a:lnTo>
                <a:lnTo>
                  <a:pt x="42260" y="15400"/>
                </a:lnTo>
                <a:lnTo>
                  <a:pt x="42260" y="15390"/>
                </a:lnTo>
                <a:lnTo>
                  <a:pt x="42280" y="15390"/>
                </a:lnTo>
                <a:lnTo>
                  <a:pt x="42280" y="15370"/>
                </a:lnTo>
                <a:lnTo>
                  <a:pt x="42290" y="15370"/>
                </a:lnTo>
                <a:lnTo>
                  <a:pt x="42290" y="15360"/>
                </a:lnTo>
                <a:lnTo>
                  <a:pt x="42300" y="15360"/>
                </a:lnTo>
                <a:lnTo>
                  <a:pt x="42300" y="15340"/>
                </a:lnTo>
                <a:lnTo>
                  <a:pt x="42320" y="15340"/>
                </a:lnTo>
                <a:lnTo>
                  <a:pt x="42320" y="15310"/>
                </a:lnTo>
                <a:lnTo>
                  <a:pt x="42300" y="15310"/>
                </a:lnTo>
                <a:lnTo>
                  <a:pt x="42300" y="15260"/>
                </a:lnTo>
                <a:lnTo>
                  <a:pt x="42230" y="15260"/>
                </a:lnTo>
                <a:lnTo>
                  <a:pt x="42230" y="15250"/>
                </a:lnTo>
                <a:lnTo>
                  <a:pt x="42210" y="15250"/>
                </a:lnTo>
                <a:lnTo>
                  <a:pt x="42210" y="15230"/>
                </a:lnTo>
                <a:lnTo>
                  <a:pt x="42180" y="15230"/>
                </a:lnTo>
                <a:lnTo>
                  <a:pt x="42180" y="15220"/>
                </a:lnTo>
                <a:lnTo>
                  <a:pt x="42170" y="15220"/>
                </a:lnTo>
                <a:lnTo>
                  <a:pt x="42170" y="15200"/>
                </a:lnTo>
                <a:lnTo>
                  <a:pt x="42150" y="15200"/>
                </a:lnTo>
                <a:lnTo>
                  <a:pt x="42150" y="15190"/>
                </a:lnTo>
                <a:lnTo>
                  <a:pt x="42140" y="15190"/>
                </a:lnTo>
                <a:lnTo>
                  <a:pt x="42140" y="15170"/>
                </a:lnTo>
                <a:lnTo>
                  <a:pt x="42120" y="15170"/>
                </a:lnTo>
                <a:lnTo>
                  <a:pt x="42120" y="15140"/>
                </a:lnTo>
                <a:lnTo>
                  <a:pt x="42140" y="15140"/>
                </a:lnTo>
                <a:lnTo>
                  <a:pt x="42140" y="15110"/>
                </a:lnTo>
                <a:lnTo>
                  <a:pt x="42150" y="15110"/>
                </a:lnTo>
                <a:lnTo>
                  <a:pt x="42150" y="15100"/>
                </a:lnTo>
                <a:lnTo>
                  <a:pt x="42170" y="15100"/>
                </a:lnTo>
                <a:lnTo>
                  <a:pt x="42170" y="15070"/>
                </a:lnTo>
                <a:lnTo>
                  <a:pt x="42180" y="15070"/>
                </a:lnTo>
                <a:lnTo>
                  <a:pt x="42180" y="15020"/>
                </a:lnTo>
                <a:lnTo>
                  <a:pt x="42190" y="15020"/>
                </a:lnTo>
                <a:lnTo>
                  <a:pt x="42190" y="15000"/>
                </a:lnTo>
                <a:lnTo>
                  <a:pt x="42180" y="15000"/>
                </a:lnTo>
                <a:lnTo>
                  <a:pt x="42180" y="14990"/>
                </a:lnTo>
                <a:lnTo>
                  <a:pt x="42170" y="14990"/>
                </a:lnTo>
                <a:lnTo>
                  <a:pt x="42170" y="14910"/>
                </a:lnTo>
                <a:lnTo>
                  <a:pt x="42190" y="14910"/>
                </a:lnTo>
                <a:lnTo>
                  <a:pt x="42190" y="14900"/>
                </a:lnTo>
                <a:lnTo>
                  <a:pt x="42210" y="14900"/>
                </a:lnTo>
                <a:lnTo>
                  <a:pt x="42210" y="14880"/>
                </a:lnTo>
                <a:lnTo>
                  <a:pt x="42190" y="14880"/>
                </a:lnTo>
                <a:lnTo>
                  <a:pt x="42190" y="14850"/>
                </a:lnTo>
                <a:lnTo>
                  <a:pt x="42180" y="14850"/>
                </a:lnTo>
                <a:lnTo>
                  <a:pt x="42180" y="14810"/>
                </a:lnTo>
                <a:lnTo>
                  <a:pt x="42170" y="14810"/>
                </a:lnTo>
                <a:lnTo>
                  <a:pt x="42170" y="14780"/>
                </a:lnTo>
                <a:lnTo>
                  <a:pt x="42150" y="14780"/>
                </a:lnTo>
                <a:lnTo>
                  <a:pt x="42150" y="14760"/>
                </a:lnTo>
                <a:lnTo>
                  <a:pt x="42140" y="14760"/>
                </a:lnTo>
                <a:lnTo>
                  <a:pt x="42140" y="14740"/>
                </a:lnTo>
                <a:lnTo>
                  <a:pt x="42120" y="14740"/>
                </a:lnTo>
                <a:lnTo>
                  <a:pt x="42120" y="14680"/>
                </a:lnTo>
                <a:lnTo>
                  <a:pt x="42120" y="14610"/>
                </a:lnTo>
                <a:lnTo>
                  <a:pt x="42150" y="14610"/>
                </a:lnTo>
                <a:lnTo>
                  <a:pt x="42150" y="14590"/>
                </a:lnTo>
                <a:lnTo>
                  <a:pt x="42170" y="14590"/>
                </a:lnTo>
                <a:lnTo>
                  <a:pt x="42170" y="14580"/>
                </a:lnTo>
                <a:lnTo>
                  <a:pt x="42180" y="14580"/>
                </a:lnTo>
                <a:lnTo>
                  <a:pt x="42180" y="14520"/>
                </a:lnTo>
                <a:lnTo>
                  <a:pt x="42170" y="14520"/>
                </a:lnTo>
                <a:lnTo>
                  <a:pt x="42170" y="14500"/>
                </a:lnTo>
                <a:lnTo>
                  <a:pt x="42150" y="14500"/>
                </a:lnTo>
                <a:lnTo>
                  <a:pt x="42150" y="14490"/>
                </a:lnTo>
                <a:lnTo>
                  <a:pt x="42140" y="14490"/>
                </a:lnTo>
                <a:lnTo>
                  <a:pt x="42140" y="14470"/>
                </a:lnTo>
                <a:lnTo>
                  <a:pt x="42110" y="14470"/>
                </a:lnTo>
                <a:lnTo>
                  <a:pt x="42110" y="14450"/>
                </a:lnTo>
                <a:lnTo>
                  <a:pt x="42100" y="14450"/>
                </a:lnTo>
                <a:lnTo>
                  <a:pt x="42100" y="14440"/>
                </a:lnTo>
                <a:lnTo>
                  <a:pt x="42110" y="14440"/>
                </a:lnTo>
                <a:lnTo>
                  <a:pt x="42110" y="14420"/>
                </a:lnTo>
                <a:lnTo>
                  <a:pt x="42120" y="14420"/>
                </a:lnTo>
                <a:lnTo>
                  <a:pt x="42120" y="14380"/>
                </a:lnTo>
                <a:lnTo>
                  <a:pt x="42140" y="14380"/>
                </a:lnTo>
                <a:lnTo>
                  <a:pt x="42140" y="14360"/>
                </a:lnTo>
                <a:lnTo>
                  <a:pt x="42150" y="14360"/>
                </a:lnTo>
                <a:lnTo>
                  <a:pt x="42150" y="14320"/>
                </a:lnTo>
                <a:lnTo>
                  <a:pt x="42210" y="14320"/>
                </a:lnTo>
                <a:lnTo>
                  <a:pt x="42210" y="14300"/>
                </a:lnTo>
                <a:lnTo>
                  <a:pt x="42220" y="14300"/>
                </a:lnTo>
                <a:lnTo>
                  <a:pt x="42220" y="14230"/>
                </a:lnTo>
                <a:lnTo>
                  <a:pt x="42230" y="14230"/>
                </a:lnTo>
                <a:lnTo>
                  <a:pt x="42230" y="14190"/>
                </a:lnTo>
                <a:lnTo>
                  <a:pt x="42250" y="14190"/>
                </a:lnTo>
                <a:lnTo>
                  <a:pt x="42250" y="14180"/>
                </a:lnTo>
                <a:lnTo>
                  <a:pt x="42260" y="14180"/>
                </a:lnTo>
                <a:lnTo>
                  <a:pt x="42260" y="14030"/>
                </a:lnTo>
                <a:lnTo>
                  <a:pt x="42250" y="14030"/>
                </a:lnTo>
                <a:lnTo>
                  <a:pt x="42250" y="14010"/>
                </a:lnTo>
                <a:lnTo>
                  <a:pt x="42230" y="14010"/>
                </a:lnTo>
                <a:lnTo>
                  <a:pt x="42230" y="14000"/>
                </a:lnTo>
                <a:lnTo>
                  <a:pt x="42220" y="14000"/>
                </a:lnTo>
                <a:lnTo>
                  <a:pt x="42220" y="13980"/>
                </a:lnTo>
                <a:lnTo>
                  <a:pt x="42190" y="13980"/>
                </a:lnTo>
                <a:lnTo>
                  <a:pt x="42190" y="13970"/>
                </a:lnTo>
                <a:lnTo>
                  <a:pt x="42210" y="13970"/>
                </a:lnTo>
                <a:lnTo>
                  <a:pt x="42210" y="13940"/>
                </a:lnTo>
                <a:lnTo>
                  <a:pt x="42260" y="13940"/>
                </a:lnTo>
                <a:lnTo>
                  <a:pt x="42260" y="13950"/>
                </a:lnTo>
                <a:lnTo>
                  <a:pt x="42320" y="13950"/>
                </a:lnTo>
                <a:lnTo>
                  <a:pt x="42320" y="13970"/>
                </a:lnTo>
                <a:lnTo>
                  <a:pt x="42390" y="13970"/>
                </a:lnTo>
                <a:lnTo>
                  <a:pt x="42390" y="13950"/>
                </a:lnTo>
                <a:lnTo>
                  <a:pt x="42400" y="13950"/>
                </a:lnTo>
                <a:lnTo>
                  <a:pt x="42400" y="13920"/>
                </a:lnTo>
                <a:lnTo>
                  <a:pt x="42410" y="13920"/>
                </a:lnTo>
                <a:lnTo>
                  <a:pt x="42410" y="13900"/>
                </a:lnTo>
                <a:lnTo>
                  <a:pt x="42430" y="13900"/>
                </a:lnTo>
                <a:lnTo>
                  <a:pt x="42430" y="13800"/>
                </a:lnTo>
                <a:lnTo>
                  <a:pt x="42410" y="13800"/>
                </a:lnTo>
                <a:lnTo>
                  <a:pt x="42410" y="13780"/>
                </a:lnTo>
                <a:lnTo>
                  <a:pt x="42430" y="13780"/>
                </a:lnTo>
                <a:lnTo>
                  <a:pt x="42430" y="13770"/>
                </a:lnTo>
                <a:lnTo>
                  <a:pt x="42440" y="13770"/>
                </a:lnTo>
                <a:lnTo>
                  <a:pt x="42440" y="13690"/>
                </a:lnTo>
                <a:lnTo>
                  <a:pt x="42430" y="13690"/>
                </a:lnTo>
                <a:lnTo>
                  <a:pt x="42430" y="13640"/>
                </a:lnTo>
                <a:lnTo>
                  <a:pt x="42410" y="13640"/>
                </a:lnTo>
                <a:lnTo>
                  <a:pt x="42410" y="13610"/>
                </a:lnTo>
                <a:lnTo>
                  <a:pt x="42400" y="13610"/>
                </a:lnTo>
                <a:lnTo>
                  <a:pt x="42400" y="13600"/>
                </a:lnTo>
                <a:lnTo>
                  <a:pt x="42390" y="13600"/>
                </a:lnTo>
                <a:lnTo>
                  <a:pt x="42390" y="13580"/>
                </a:lnTo>
                <a:lnTo>
                  <a:pt x="42370" y="13580"/>
                </a:lnTo>
                <a:lnTo>
                  <a:pt x="42370" y="13570"/>
                </a:lnTo>
                <a:lnTo>
                  <a:pt x="42360" y="13570"/>
                </a:lnTo>
                <a:lnTo>
                  <a:pt x="42360" y="13550"/>
                </a:lnTo>
                <a:lnTo>
                  <a:pt x="42340" y="13550"/>
                </a:lnTo>
                <a:lnTo>
                  <a:pt x="42340" y="13520"/>
                </a:lnTo>
                <a:lnTo>
                  <a:pt x="42330" y="13520"/>
                </a:lnTo>
                <a:lnTo>
                  <a:pt x="42330" y="13490"/>
                </a:lnTo>
                <a:lnTo>
                  <a:pt x="42320" y="13490"/>
                </a:lnTo>
                <a:lnTo>
                  <a:pt x="42320" y="13430"/>
                </a:lnTo>
                <a:lnTo>
                  <a:pt x="42360" y="13430"/>
                </a:lnTo>
                <a:lnTo>
                  <a:pt x="42360" y="13420"/>
                </a:lnTo>
                <a:lnTo>
                  <a:pt x="42370" y="13420"/>
                </a:lnTo>
                <a:lnTo>
                  <a:pt x="42370" y="13400"/>
                </a:lnTo>
                <a:lnTo>
                  <a:pt x="42360" y="13400"/>
                </a:lnTo>
                <a:lnTo>
                  <a:pt x="42360" y="13370"/>
                </a:lnTo>
                <a:lnTo>
                  <a:pt x="42340" y="13370"/>
                </a:lnTo>
                <a:lnTo>
                  <a:pt x="42340" y="13340"/>
                </a:lnTo>
                <a:lnTo>
                  <a:pt x="42330" y="13340"/>
                </a:lnTo>
                <a:lnTo>
                  <a:pt x="42330" y="13280"/>
                </a:lnTo>
                <a:lnTo>
                  <a:pt x="42320" y="13280"/>
                </a:lnTo>
                <a:lnTo>
                  <a:pt x="42320" y="13230"/>
                </a:lnTo>
                <a:lnTo>
                  <a:pt x="42370" y="13230"/>
                </a:lnTo>
                <a:lnTo>
                  <a:pt x="42370" y="13220"/>
                </a:lnTo>
                <a:lnTo>
                  <a:pt x="42410" y="13220"/>
                </a:lnTo>
                <a:lnTo>
                  <a:pt x="42410" y="13200"/>
                </a:lnTo>
                <a:lnTo>
                  <a:pt x="42430" y="13200"/>
                </a:lnTo>
                <a:lnTo>
                  <a:pt x="42430" y="13170"/>
                </a:lnTo>
                <a:lnTo>
                  <a:pt x="42440" y="13170"/>
                </a:lnTo>
                <a:lnTo>
                  <a:pt x="42440" y="13090"/>
                </a:lnTo>
                <a:lnTo>
                  <a:pt x="42450" y="13090"/>
                </a:lnTo>
                <a:lnTo>
                  <a:pt x="42450" y="13060"/>
                </a:lnTo>
                <a:lnTo>
                  <a:pt x="42470" y="13060"/>
                </a:lnTo>
                <a:lnTo>
                  <a:pt x="42470" y="13020"/>
                </a:lnTo>
                <a:lnTo>
                  <a:pt x="42450" y="13020"/>
                </a:lnTo>
                <a:lnTo>
                  <a:pt x="42450" y="13000"/>
                </a:lnTo>
                <a:lnTo>
                  <a:pt x="42440" y="13000"/>
                </a:lnTo>
                <a:lnTo>
                  <a:pt x="42440" y="12990"/>
                </a:lnTo>
                <a:lnTo>
                  <a:pt x="42430" y="12990"/>
                </a:lnTo>
                <a:lnTo>
                  <a:pt x="42430" y="12970"/>
                </a:lnTo>
                <a:lnTo>
                  <a:pt x="42400" y="12970"/>
                </a:lnTo>
                <a:lnTo>
                  <a:pt x="42400" y="12910"/>
                </a:lnTo>
                <a:lnTo>
                  <a:pt x="42410" y="12910"/>
                </a:lnTo>
                <a:lnTo>
                  <a:pt x="42410" y="12880"/>
                </a:lnTo>
                <a:lnTo>
                  <a:pt x="42470" y="12880"/>
                </a:lnTo>
                <a:lnTo>
                  <a:pt x="42470" y="12870"/>
                </a:lnTo>
                <a:lnTo>
                  <a:pt x="42490" y="12870"/>
                </a:lnTo>
                <a:lnTo>
                  <a:pt x="42490" y="12850"/>
                </a:lnTo>
                <a:lnTo>
                  <a:pt x="42510" y="12850"/>
                </a:lnTo>
                <a:lnTo>
                  <a:pt x="42510" y="12820"/>
                </a:lnTo>
                <a:lnTo>
                  <a:pt x="42520" y="12820"/>
                </a:lnTo>
                <a:lnTo>
                  <a:pt x="42520" y="12790"/>
                </a:lnTo>
                <a:lnTo>
                  <a:pt x="42480" y="12790"/>
                </a:lnTo>
                <a:lnTo>
                  <a:pt x="42480" y="12770"/>
                </a:lnTo>
                <a:lnTo>
                  <a:pt x="42470" y="12770"/>
                </a:lnTo>
                <a:lnTo>
                  <a:pt x="42470" y="12740"/>
                </a:lnTo>
                <a:lnTo>
                  <a:pt x="42450" y="12740"/>
                </a:lnTo>
                <a:lnTo>
                  <a:pt x="42450" y="12650"/>
                </a:lnTo>
                <a:lnTo>
                  <a:pt x="42470" y="12650"/>
                </a:lnTo>
                <a:lnTo>
                  <a:pt x="42470" y="12620"/>
                </a:lnTo>
                <a:lnTo>
                  <a:pt x="42450" y="12620"/>
                </a:lnTo>
                <a:lnTo>
                  <a:pt x="42450" y="12590"/>
                </a:lnTo>
                <a:lnTo>
                  <a:pt x="42440" y="12590"/>
                </a:lnTo>
                <a:lnTo>
                  <a:pt x="42440" y="12570"/>
                </a:lnTo>
                <a:lnTo>
                  <a:pt x="42430" y="12570"/>
                </a:lnTo>
                <a:lnTo>
                  <a:pt x="42430" y="12530"/>
                </a:lnTo>
                <a:lnTo>
                  <a:pt x="42440" y="12530"/>
                </a:lnTo>
                <a:lnTo>
                  <a:pt x="42440" y="12470"/>
                </a:lnTo>
                <a:lnTo>
                  <a:pt x="42430" y="12470"/>
                </a:lnTo>
                <a:lnTo>
                  <a:pt x="42430" y="12450"/>
                </a:lnTo>
                <a:lnTo>
                  <a:pt x="42410" y="12450"/>
                </a:lnTo>
                <a:lnTo>
                  <a:pt x="42410" y="12420"/>
                </a:lnTo>
                <a:lnTo>
                  <a:pt x="42400" y="12420"/>
                </a:lnTo>
                <a:lnTo>
                  <a:pt x="42400" y="12410"/>
                </a:lnTo>
                <a:lnTo>
                  <a:pt x="42390" y="12410"/>
                </a:lnTo>
                <a:lnTo>
                  <a:pt x="42390" y="12390"/>
                </a:lnTo>
                <a:lnTo>
                  <a:pt x="42320" y="12390"/>
                </a:lnTo>
                <a:lnTo>
                  <a:pt x="42320" y="12380"/>
                </a:lnTo>
                <a:lnTo>
                  <a:pt x="42280" y="12380"/>
                </a:lnTo>
                <a:lnTo>
                  <a:pt x="42280" y="12350"/>
                </a:lnTo>
                <a:lnTo>
                  <a:pt x="42260" y="12350"/>
                </a:lnTo>
                <a:lnTo>
                  <a:pt x="42260" y="12330"/>
                </a:lnTo>
                <a:lnTo>
                  <a:pt x="42250" y="12330"/>
                </a:lnTo>
                <a:lnTo>
                  <a:pt x="42250" y="12320"/>
                </a:lnTo>
                <a:lnTo>
                  <a:pt x="42220" y="12320"/>
                </a:lnTo>
                <a:lnTo>
                  <a:pt x="42220" y="12300"/>
                </a:lnTo>
                <a:lnTo>
                  <a:pt x="42190" y="12300"/>
                </a:lnTo>
                <a:lnTo>
                  <a:pt x="42190" y="12280"/>
                </a:lnTo>
                <a:lnTo>
                  <a:pt x="42170" y="12280"/>
                </a:lnTo>
                <a:lnTo>
                  <a:pt x="42170" y="12250"/>
                </a:lnTo>
                <a:lnTo>
                  <a:pt x="42180" y="12250"/>
                </a:lnTo>
                <a:lnTo>
                  <a:pt x="42180" y="12220"/>
                </a:lnTo>
                <a:lnTo>
                  <a:pt x="42210" y="12220"/>
                </a:lnTo>
                <a:lnTo>
                  <a:pt x="42210" y="12210"/>
                </a:lnTo>
                <a:lnTo>
                  <a:pt x="42520" y="12210"/>
                </a:lnTo>
                <a:lnTo>
                  <a:pt x="42520" y="12190"/>
                </a:lnTo>
                <a:lnTo>
                  <a:pt x="42560" y="12190"/>
                </a:lnTo>
                <a:lnTo>
                  <a:pt x="42560" y="12180"/>
                </a:lnTo>
                <a:lnTo>
                  <a:pt x="42580" y="12180"/>
                </a:lnTo>
                <a:lnTo>
                  <a:pt x="42580" y="12150"/>
                </a:lnTo>
                <a:lnTo>
                  <a:pt x="42590" y="12150"/>
                </a:lnTo>
                <a:lnTo>
                  <a:pt x="42590" y="12120"/>
                </a:lnTo>
                <a:lnTo>
                  <a:pt x="42660" y="12120"/>
                </a:lnTo>
                <a:lnTo>
                  <a:pt x="42660" y="12100"/>
                </a:lnTo>
                <a:lnTo>
                  <a:pt x="42770" y="12100"/>
                </a:lnTo>
                <a:lnTo>
                  <a:pt x="42770" y="12090"/>
                </a:lnTo>
                <a:lnTo>
                  <a:pt x="42800" y="12090"/>
                </a:lnTo>
                <a:lnTo>
                  <a:pt x="42800" y="12070"/>
                </a:lnTo>
                <a:lnTo>
                  <a:pt x="42840" y="12070"/>
                </a:lnTo>
                <a:lnTo>
                  <a:pt x="42840" y="12060"/>
                </a:lnTo>
                <a:lnTo>
                  <a:pt x="42870" y="12060"/>
                </a:lnTo>
                <a:lnTo>
                  <a:pt x="42870" y="12040"/>
                </a:lnTo>
                <a:lnTo>
                  <a:pt x="42890" y="12040"/>
                </a:lnTo>
                <a:lnTo>
                  <a:pt x="42890" y="12020"/>
                </a:lnTo>
                <a:lnTo>
                  <a:pt x="42910" y="12020"/>
                </a:lnTo>
                <a:lnTo>
                  <a:pt x="42910" y="12010"/>
                </a:lnTo>
                <a:lnTo>
                  <a:pt x="42930" y="12010"/>
                </a:lnTo>
                <a:lnTo>
                  <a:pt x="42930" y="11990"/>
                </a:lnTo>
                <a:lnTo>
                  <a:pt x="42950" y="11990"/>
                </a:lnTo>
                <a:lnTo>
                  <a:pt x="42950" y="11980"/>
                </a:lnTo>
                <a:lnTo>
                  <a:pt x="42960" y="11980"/>
                </a:lnTo>
                <a:lnTo>
                  <a:pt x="42960" y="11960"/>
                </a:lnTo>
                <a:lnTo>
                  <a:pt x="42980" y="11960"/>
                </a:lnTo>
                <a:lnTo>
                  <a:pt x="42980" y="11950"/>
                </a:lnTo>
                <a:lnTo>
                  <a:pt x="42990" y="11950"/>
                </a:lnTo>
                <a:lnTo>
                  <a:pt x="42990" y="11930"/>
                </a:lnTo>
                <a:lnTo>
                  <a:pt x="43000" y="11930"/>
                </a:lnTo>
                <a:lnTo>
                  <a:pt x="43000" y="11920"/>
                </a:lnTo>
                <a:lnTo>
                  <a:pt x="43110" y="11920"/>
                </a:lnTo>
                <a:lnTo>
                  <a:pt x="43110" y="11900"/>
                </a:lnTo>
                <a:lnTo>
                  <a:pt x="43130" y="11900"/>
                </a:lnTo>
                <a:lnTo>
                  <a:pt x="43130" y="11870"/>
                </a:lnTo>
                <a:lnTo>
                  <a:pt x="43140" y="11870"/>
                </a:lnTo>
                <a:lnTo>
                  <a:pt x="43140" y="11840"/>
                </a:lnTo>
                <a:lnTo>
                  <a:pt x="43210" y="11840"/>
                </a:lnTo>
                <a:lnTo>
                  <a:pt x="43210" y="11830"/>
                </a:lnTo>
                <a:lnTo>
                  <a:pt x="43320" y="11830"/>
                </a:lnTo>
                <a:lnTo>
                  <a:pt x="43320" y="11810"/>
                </a:lnTo>
                <a:lnTo>
                  <a:pt x="43390" y="11810"/>
                </a:lnTo>
                <a:lnTo>
                  <a:pt x="43390" y="11800"/>
                </a:lnTo>
                <a:lnTo>
                  <a:pt x="43460" y="11800"/>
                </a:lnTo>
                <a:lnTo>
                  <a:pt x="43460" y="11780"/>
                </a:lnTo>
                <a:lnTo>
                  <a:pt x="43520" y="11780"/>
                </a:lnTo>
                <a:lnTo>
                  <a:pt x="43520" y="11760"/>
                </a:lnTo>
                <a:lnTo>
                  <a:pt x="43580" y="11760"/>
                </a:lnTo>
                <a:lnTo>
                  <a:pt x="43580" y="11750"/>
                </a:lnTo>
                <a:lnTo>
                  <a:pt x="43630" y="11750"/>
                </a:lnTo>
                <a:lnTo>
                  <a:pt x="43630" y="11730"/>
                </a:lnTo>
                <a:lnTo>
                  <a:pt x="43680" y="11730"/>
                </a:lnTo>
                <a:lnTo>
                  <a:pt x="43680" y="11720"/>
                </a:lnTo>
                <a:lnTo>
                  <a:pt x="43730" y="11720"/>
                </a:lnTo>
                <a:lnTo>
                  <a:pt x="43730" y="11700"/>
                </a:lnTo>
                <a:lnTo>
                  <a:pt x="43790" y="11700"/>
                </a:lnTo>
                <a:lnTo>
                  <a:pt x="43790" y="11690"/>
                </a:lnTo>
                <a:lnTo>
                  <a:pt x="43830" y="11690"/>
                </a:lnTo>
                <a:lnTo>
                  <a:pt x="43830" y="11670"/>
                </a:lnTo>
                <a:lnTo>
                  <a:pt x="43880" y="11670"/>
                </a:lnTo>
                <a:lnTo>
                  <a:pt x="43880" y="11660"/>
                </a:lnTo>
                <a:lnTo>
                  <a:pt x="43910" y="11660"/>
                </a:lnTo>
                <a:lnTo>
                  <a:pt x="43910" y="11640"/>
                </a:lnTo>
                <a:lnTo>
                  <a:pt x="43940" y="11640"/>
                </a:lnTo>
                <a:lnTo>
                  <a:pt x="43940" y="11630"/>
                </a:lnTo>
                <a:lnTo>
                  <a:pt x="43960" y="11630"/>
                </a:lnTo>
                <a:lnTo>
                  <a:pt x="43960" y="11610"/>
                </a:lnTo>
                <a:lnTo>
                  <a:pt x="43990" y="11610"/>
                </a:lnTo>
                <a:lnTo>
                  <a:pt x="43990" y="11600"/>
                </a:lnTo>
                <a:lnTo>
                  <a:pt x="44020" y="11600"/>
                </a:lnTo>
                <a:lnTo>
                  <a:pt x="44020" y="11580"/>
                </a:lnTo>
                <a:lnTo>
                  <a:pt x="44050" y="11580"/>
                </a:lnTo>
                <a:lnTo>
                  <a:pt x="44050" y="11570"/>
                </a:lnTo>
                <a:lnTo>
                  <a:pt x="44070" y="11570"/>
                </a:lnTo>
                <a:lnTo>
                  <a:pt x="44070" y="11550"/>
                </a:lnTo>
                <a:lnTo>
                  <a:pt x="44100" y="11550"/>
                </a:lnTo>
                <a:lnTo>
                  <a:pt x="44100" y="11540"/>
                </a:lnTo>
                <a:lnTo>
                  <a:pt x="44130" y="11540"/>
                </a:lnTo>
                <a:lnTo>
                  <a:pt x="44130" y="11520"/>
                </a:lnTo>
                <a:lnTo>
                  <a:pt x="44160" y="11520"/>
                </a:lnTo>
                <a:lnTo>
                  <a:pt x="44160" y="11500"/>
                </a:lnTo>
                <a:lnTo>
                  <a:pt x="44170" y="11500"/>
                </a:lnTo>
                <a:lnTo>
                  <a:pt x="44170" y="11490"/>
                </a:lnTo>
                <a:lnTo>
                  <a:pt x="44180" y="11490"/>
                </a:lnTo>
                <a:lnTo>
                  <a:pt x="44180" y="11470"/>
                </a:lnTo>
                <a:lnTo>
                  <a:pt x="44200" y="11470"/>
                </a:lnTo>
                <a:lnTo>
                  <a:pt x="44200" y="11460"/>
                </a:lnTo>
                <a:lnTo>
                  <a:pt x="44210" y="11460"/>
                </a:lnTo>
                <a:lnTo>
                  <a:pt x="44210" y="11440"/>
                </a:lnTo>
                <a:lnTo>
                  <a:pt x="44230" y="11440"/>
                </a:lnTo>
                <a:lnTo>
                  <a:pt x="44230" y="11430"/>
                </a:lnTo>
                <a:lnTo>
                  <a:pt x="44240" y="11430"/>
                </a:lnTo>
                <a:lnTo>
                  <a:pt x="44240" y="11410"/>
                </a:lnTo>
                <a:lnTo>
                  <a:pt x="44270" y="11410"/>
                </a:lnTo>
                <a:lnTo>
                  <a:pt x="44270" y="11380"/>
                </a:lnTo>
                <a:lnTo>
                  <a:pt x="44310" y="11380"/>
                </a:lnTo>
                <a:lnTo>
                  <a:pt x="44310" y="11370"/>
                </a:lnTo>
                <a:lnTo>
                  <a:pt x="44320" y="11370"/>
                </a:lnTo>
                <a:lnTo>
                  <a:pt x="44320" y="11350"/>
                </a:lnTo>
                <a:lnTo>
                  <a:pt x="44340" y="11350"/>
                </a:lnTo>
                <a:lnTo>
                  <a:pt x="44340" y="11340"/>
                </a:lnTo>
                <a:lnTo>
                  <a:pt x="44360" y="11340"/>
                </a:lnTo>
                <a:lnTo>
                  <a:pt x="44360" y="11320"/>
                </a:lnTo>
                <a:lnTo>
                  <a:pt x="44390" y="11320"/>
                </a:lnTo>
                <a:lnTo>
                  <a:pt x="44390" y="11310"/>
                </a:lnTo>
                <a:lnTo>
                  <a:pt x="44400" y="11310"/>
                </a:lnTo>
                <a:lnTo>
                  <a:pt x="44400" y="11290"/>
                </a:lnTo>
                <a:lnTo>
                  <a:pt x="44420" y="11290"/>
                </a:lnTo>
                <a:lnTo>
                  <a:pt x="44420" y="11280"/>
                </a:lnTo>
                <a:lnTo>
                  <a:pt x="44440" y="11280"/>
                </a:lnTo>
                <a:lnTo>
                  <a:pt x="44440" y="11260"/>
                </a:lnTo>
                <a:lnTo>
                  <a:pt x="44460" y="11260"/>
                </a:lnTo>
                <a:lnTo>
                  <a:pt x="44460" y="11210"/>
                </a:lnTo>
                <a:lnTo>
                  <a:pt x="44470" y="11210"/>
                </a:lnTo>
                <a:lnTo>
                  <a:pt x="44470" y="11200"/>
                </a:lnTo>
                <a:lnTo>
                  <a:pt x="44460" y="11200"/>
                </a:lnTo>
                <a:lnTo>
                  <a:pt x="44460" y="11150"/>
                </a:lnTo>
                <a:lnTo>
                  <a:pt x="44430" y="11150"/>
                </a:lnTo>
                <a:lnTo>
                  <a:pt x="44430" y="11090"/>
                </a:lnTo>
                <a:lnTo>
                  <a:pt x="44460" y="11090"/>
                </a:lnTo>
                <a:lnTo>
                  <a:pt x="44460" y="11080"/>
                </a:lnTo>
                <a:lnTo>
                  <a:pt x="44470" y="11080"/>
                </a:lnTo>
                <a:lnTo>
                  <a:pt x="44470" y="11060"/>
                </a:lnTo>
                <a:lnTo>
                  <a:pt x="44490" y="11060"/>
                </a:lnTo>
                <a:lnTo>
                  <a:pt x="44490" y="11050"/>
                </a:lnTo>
                <a:lnTo>
                  <a:pt x="44500" y="11050"/>
                </a:lnTo>
                <a:lnTo>
                  <a:pt x="44500" y="11020"/>
                </a:lnTo>
                <a:lnTo>
                  <a:pt x="44490" y="11020"/>
                </a:lnTo>
                <a:lnTo>
                  <a:pt x="44490" y="11000"/>
                </a:lnTo>
                <a:lnTo>
                  <a:pt x="44500" y="11000"/>
                </a:lnTo>
                <a:lnTo>
                  <a:pt x="44500" y="10990"/>
                </a:lnTo>
                <a:lnTo>
                  <a:pt x="44510" y="10990"/>
                </a:lnTo>
                <a:lnTo>
                  <a:pt x="44510" y="11000"/>
                </a:lnTo>
                <a:lnTo>
                  <a:pt x="44530" y="11000"/>
                </a:lnTo>
                <a:lnTo>
                  <a:pt x="44530" y="10990"/>
                </a:lnTo>
                <a:lnTo>
                  <a:pt x="44540" y="10990"/>
                </a:lnTo>
                <a:lnTo>
                  <a:pt x="44540" y="10970"/>
                </a:lnTo>
                <a:lnTo>
                  <a:pt x="44550" y="10970"/>
                </a:lnTo>
                <a:lnTo>
                  <a:pt x="44550" y="10950"/>
                </a:lnTo>
                <a:lnTo>
                  <a:pt x="44580" y="10950"/>
                </a:lnTo>
                <a:lnTo>
                  <a:pt x="44580" y="10940"/>
                </a:lnTo>
                <a:lnTo>
                  <a:pt x="44600" y="10940"/>
                </a:lnTo>
                <a:lnTo>
                  <a:pt x="44600" y="10920"/>
                </a:lnTo>
                <a:lnTo>
                  <a:pt x="44610" y="10920"/>
                </a:lnTo>
                <a:lnTo>
                  <a:pt x="44610" y="10910"/>
                </a:lnTo>
                <a:lnTo>
                  <a:pt x="44640" y="10910"/>
                </a:lnTo>
                <a:lnTo>
                  <a:pt x="44640" y="10890"/>
                </a:lnTo>
                <a:lnTo>
                  <a:pt x="44650" y="10890"/>
                </a:lnTo>
                <a:lnTo>
                  <a:pt x="44650" y="10850"/>
                </a:lnTo>
                <a:lnTo>
                  <a:pt x="44660" y="10850"/>
                </a:lnTo>
                <a:lnTo>
                  <a:pt x="44660" y="10830"/>
                </a:lnTo>
                <a:lnTo>
                  <a:pt x="44680" y="10830"/>
                </a:lnTo>
                <a:lnTo>
                  <a:pt x="44680" y="10760"/>
                </a:lnTo>
                <a:lnTo>
                  <a:pt x="44690" y="10760"/>
                </a:lnTo>
                <a:lnTo>
                  <a:pt x="44690" y="10740"/>
                </a:lnTo>
                <a:lnTo>
                  <a:pt x="44710" y="10740"/>
                </a:lnTo>
                <a:lnTo>
                  <a:pt x="44710" y="10730"/>
                </a:lnTo>
                <a:lnTo>
                  <a:pt x="44730" y="10730"/>
                </a:lnTo>
                <a:lnTo>
                  <a:pt x="44730" y="10710"/>
                </a:lnTo>
                <a:lnTo>
                  <a:pt x="44750" y="10710"/>
                </a:lnTo>
                <a:lnTo>
                  <a:pt x="44750" y="10680"/>
                </a:lnTo>
                <a:lnTo>
                  <a:pt x="44760" y="10680"/>
                </a:lnTo>
                <a:lnTo>
                  <a:pt x="44760" y="10660"/>
                </a:lnTo>
                <a:lnTo>
                  <a:pt x="44800" y="10660"/>
                </a:lnTo>
                <a:lnTo>
                  <a:pt x="44800" y="10650"/>
                </a:lnTo>
                <a:lnTo>
                  <a:pt x="44820" y="10650"/>
                </a:lnTo>
                <a:lnTo>
                  <a:pt x="44820" y="10660"/>
                </a:lnTo>
                <a:lnTo>
                  <a:pt x="44870" y="10660"/>
                </a:lnTo>
                <a:lnTo>
                  <a:pt x="44870" y="10680"/>
                </a:lnTo>
                <a:lnTo>
                  <a:pt x="44950" y="10680"/>
                </a:lnTo>
                <a:lnTo>
                  <a:pt x="44950" y="10690"/>
                </a:lnTo>
                <a:lnTo>
                  <a:pt x="44990" y="10690"/>
                </a:lnTo>
                <a:lnTo>
                  <a:pt x="44990" y="10680"/>
                </a:lnTo>
                <a:lnTo>
                  <a:pt x="45040" y="10680"/>
                </a:lnTo>
                <a:lnTo>
                  <a:pt x="45040" y="10690"/>
                </a:lnTo>
                <a:lnTo>
                  <a:pt x="45050" y="10690"/>
                </a:lnTo>
                <a:lnTo>
                  <a:pt x="45050" y="10710"/>
                </a:lnTo>
                <a:lnTo>
                  <a:pt x="45060" y="10710"/>
                </a:lnTo>
                <a:lnTo>
                  <a:pt x="45060" y="10690"/>
                </a:lnTo>
                <a:lnTo>
                  <a:pt x="45080" y="10690"/>
                </a:lnTo>
                <a:lnTo>
                  <a:pt x="45080" y="10710"/>
                </a:lnTo>
                <a:lnTo>
                  <a:pt x="45090" y="10710"/>
                </a:lnTo>
                <a:lnTo>
                  <a:pt x="45090" y="10730"/>
                </a:lnTo>
                <a:lnTo>
                  <a:pt x="45080" y="10730"/>
                </a:lnTo>
                <a:lnTo>
                  <a:pt x="45080" y="10770"/>
                </a:lnTo>
                <a:lnTo>
                  <a:pt x="45060" y="10770"/>
                </a:lnTo>
                <a:lnTo>
                  <a:pt x="45060" y="10790"/>
                </a:lnTo>
                <a:lnTo>
                  <a:pt x="45080" y="10790"/>
                </a:lnTo>
                <a:lnTo>
                  <a:pt x="45080" y="10820"/>
                </a:lnTo>
                <a:lnTo>
                  <a:pt x="45090" y="10820"/>
                </a:lnTo>
                <a:lnTo>
                  <a:pt x="45090" y="10830"/>
                </a:lnTo>
                <a:lnTo>
                  <a:pt x="45120" y="10830"/>
                </a:lnTo>
                <a:lnTo>
                  <a:pt x="45120" y="10850"/>
                </a:lnTo>
                <a:lnTo>
                  <a:pt x="45150" y="10850"/>
                </a:lnTo>
                <a:lnTo>
                  <a:pt x="45150" y="10860"/>
                </a:lnTo>
                <a:lnTo>
                  <a:pt x="45160" y="10860"/>
                </a:lnTo>
                <a:lnTo>
                  <a:pt x="45160" y="10890"/>
                </a:lnTo>
                <a:lnTo>
                  <a:pt x="45200" y="10890"/>
                </a:lnTo>
                <a:lnTo>
                  <a:pt x="45200" y="10910"/>
                </a:lnTo>
                <a:lnTo>
                  <a:pt x="45230" y="10910"/>
                </a:lnTo>
                <a:lnTo>
                  <a:pt x="45230" y="10920"/>
                </a:lnTo>
                <a:lnTo>
                  <a:pt x="45270" y="10920"/>
                </a:lnTo>
                <a:lnTo>
                  <a:pt x="45270" y="10940"/>
                </a:lnTo>
                <a:lnTo>
                  <a:pt x="45280" y="10940"/>
                </a:lnTo>
                <a:lnTo>
                  <a:pt x="45280" y="10920"/>
                </a:lnTo>
                <a:lnTo>
                  <a:pt x="45320" y="10920"/>
                </a:lnTo>
                <a:lnTo>
                  <a:pt x="45320" y="10910"/>
                </a:lnTo>
                <a:lnTo>
                  <a:pt x="45340" y="10910"/>
                </a:lnTo>
                <a:lnTo>
                  <a:pt x="45340" y="10890"/>
                </a:lnTo>
                <a:lnTo>
                  <a:pt x="45370" y="10890"/>
                </a:lnTo>
                <a:lnTo>
                  <a:pt x="45370" y="10880"/>
                </a:lnTo>
                <a:lnTo>
                  <a:pt x="45390" y="10880"/>
                </a:lnTo>
                <a:lnTo>
                  <a:pt x="45390" y="10860"/>
                </a:lnTo>
                <a:lnTo>
                  <a:pt x="45420" y="10860"/>
                </a:lnTo>
                <a:lnTo>
                  <a:pt x="45420" y="10850"/>
                </a:lnTo>
                <a:lnTo>
                  <a:pt x="45450" y="10850"/>
                </a:lnTo>
                <a:lnTo>
                  <a:pt x="45450" y="10830"/>
                </a:lnTo>
                <a:lnTo>
                  <a:pt x="45480" y="10830"/>
                </a:lnTo>
                <a:lnTo>
                  <a:pt x="45480" y="10820"/>
                </a:lnTo>
                <a:lnTo>
                  <a:pt x="45520" y="10820"/>
                </a:lnTo>
                <a:lnTo>
                  <a:pt x="45520" y="10800"/>
                </a:lnTo>
                <a:lnTo>
                  <a:pt x="45570" y="10800"/>
                </a:lnTo>
                <a:lnTo>
                  <a:pt x="45570" y="10790"/>
                </a:lnTo>
                <a:lnTo>
                  <a:pt x="45580" y="10790"/>
                </a:lnTo>
                <a:lnTo>
                  <a:pt x="45580" y="10760"/>
                </a:lnTo>
                <a:lnTo>
                  <a:pt x="45600" y="10760"/>
                </a:lnTo>
                <a:lnTo>
                  <a:pt x="45600" y="10660"/>
                </a:lnTo>
                <a:lnTo>
                  <a:pt x="45610" y="10660"/>
                </a:lnTo>
                <a:lnTo>
                  <a:pt x="45610" y="10600"/>
                </a:lnTo>
                <a:lnTo>
                  <a:pt x="45680" y="10600"/>
                </a:lnTo>
                <a:lnTo>
                  <a:pt x="45680" y="10590"/>
                </a:lnTo>
                <a:lnTo>
                  <a:pt x="45760" y="10590"/>
                </a:lnTo>
                <a:lnTo>
                  <a:pt x="45760" y="10570"/>
                </a:lnTo>
                <a:lnTo>
                  <a:pt x="45780" y="10570"/>
                </a:lnTo>
                <a:lnTo>
                  <a:pt x="45780" y="10530"/>
                </a:lnTo>
                <a:lnTo>
                  <a:pt x="45800" y="10530"/>
                </a:lnTo>
                <a:lnTo>
                  <a:pt x="45800" y="10510"/>
                </a:lnTo>
                <a:lnTo>
                  <a:pt x="45820" y="10510"/>
                </a:lnTo>
                <a:lnTo>
                  <a:pt x="45820" y="10500"/>
                </a:lnTo>
                <a:lnTo>
                  <a:pt x="45830" y="10500"/>
                </a:lnTo>
                <a:lnTo>
                  <a:pt x="45830" y="10390"/>
                </a:lnTo>
                <a:lnTo>
                  <a:pt x="45850" y="10390"/>
                </a:lnTo>
                <a:lnTo>
                  <a:pt x="45850" y="10370"/>
                </a:lnTo>
                <a:lnTo>
                  <a:pt x="45860" y="10370"/>
                </a:lnTo>
                <a:lnTo>
                  <a:pt x="45860" y="10340"/>
                </a:lnTo>
                <a:lnTo>
                  <a:pt x="45870" y="10340"/>
                </a:lnTo>
                <a:lnTo>
                  <a:pt x="45870" y="10330"/>
                </a:lnTo>
                <a:lnTo>
                  <a:pt x="45890" y="10330"/>
                </a:lnTo>
                <a:lnTo>
                  <a:pt x="45890" y="10310"/>
                </a:lnTo>
                <a:lnTo>
                  <a:pt x="45900" y="10310"/>
                </a:lnTo>
                <a:lnTo>
                  <a:pt x="45900" y="10300"/>
                </a:lnTo>
                <a:lnTo>
                  <a:pt x="45910" y="10300"/>
                </a:lnTo>
                <a:lnTo>
                  <a:pt x="45910" y="10270"/>
                </a:lnTo>
                <a:lnTo>
                  <a:pt x="45940" y="10270"/>
                </a:lnTo>
                <a:lnTo>
                  <a:pt x="45940" y="10250"/>
                </a:lnTo>
                <a:lnTo>
                  <a:pt x="45960" y="10250"/>
                </a:lnTo>
                <a:lnTo>
                  <a:pt x="45960" y="10240"/>
                </a:lnTo>
                <a:lnTo>
                  <a:pt x="45970" y="10240"/>
                </a:lnTo>
                <a:lnTo>
                  <a:pt x="45970" y="10220"/>
                </a:lnTo>
                <a:lnTo>
                  <a:pt x="46040" y="10220"/>
                </a:lnTo>
                <a:lnTo>
                  <a:pt x="46040" y="10210"/>
                </a:lnTo>
                <a:lnTo>
                  <a:pt x="46090" y="10210"/>
                </a:lnTo>
                <a:lnTo>
                  <a:pt x="46090" y="10270"/>
                </a:lnTo>
                <a:lnTo>
                  <a:pt x="46110" y="10270"/>
                </a:lnTo>
                <a:lnTo>
                  <a:pt x="46110" y="10280"/>
                </a:lnTo>
                <a:lnTo>
                  <a:pt x="46150" y="10280"/>
                </a:lnTo>
                <a:lnTo>
                  <a:pt x="46150" y="10270"/>
                </a:lnTo>
                <a:lnTo>
                  <a:pt x="46160" y="10270"/>
                </a:lnTo>
                <a:lnTo>
                  <a:pt x="46160" y="10250"/>
                </a:lnTo>
                <a:lnTo>
                  <a:pt x="46220" y="10250"/>
                </a:lnTo>
                <a:lnTo>
                  <a:pt x="46220" y="10270"/>
                </a:lnTo>
                <a:lnTo>
                  <a:pt x="46290" y="10270"/>
                </a:lnTo>
                <a:lnTo>
                  <a:pt x="46290" y="10300"/>
                </a:lnTo>
                <a:lnTo>
                  <a:pt x="46300" y="10300"/>
                </a:lnTo>
                <a:lnTo>
                  <a:pt x="46300" y="10310"/>
                </a:lnTo>
                <a:lnTo>
                  <a:pt x="46290" y="10310"/>
                </a:lnTo>
                <a:lnTo>
                  <a:pt x="46290" y="10330"/>
                </a:lnTo>
                <a:lnTo>
                  <a:pt x="46270" y="10330"/>
                </a:lnTo>
                <a:lnTo>
                  <a:pt x="46270" y="10340"/>
                </a:lnTo>
                <a:lnTo>
                  <a:pt x="46300" y="10340"/>
                </a:lnTo>
                <a:lnTo>
                  <a:pt x="46300" y="10360"/>
                </a:lnTo>
                <a:lnTo>
                  <a:pt x="46290" y="10360"/>
                </a:lnTo>
                <a:lnTo>
                  <a:pt x="46290" y="10370"/>
                </a:lnTo>
                <a:lnTo>
                  <a:pt x="46300" y="10370"/>
                </a:lnTo>
                <a:lnTo>
                  <a:pt x="46300" y="10390"/>
                </a:lnTo>
                <a:lnTo>
                  <a:pt x="46310" y="10390"/>
                </a:lnTo>
                <a:lnTo>
                  <a:pt x="46310" y="10400"/>
                </a:lnTo>
                <a:lnTo>
                  <a:pt x="46330" y="10400"/>
                </a:lnTo>
                <a:lnTo>
                  <a:pt x="46330" y="10420"/>
                </a:lnTo>
                <a:lnTo>
                  <a:pt x="46350" y="10420"/>
                </a:lnTo>
                <a:lnTo>
                  <a:pt x="46350" y="10450"/>
                </a:lnTo>
                <a:lnTo>
                  <a:pt x="46370" y="10450"/>
                </a:lnTo>
                <a:lnTo>
                  <a:pt x="46370" y="10480"/>
                </a:lnTo>
                <a:lnTo>
                  <a:pt x="46400" y="10480"/>
                </a:lnTo>
                <a:lnTo>
                  <a:pt x="46400" y="10500"/>
                </a:lnTo>
                <a:lnTo>
                  <a:pt x="46410" y="10500"/>
                </a:lnTo>
                <a:lnTo>
                  <a:pt x="46410" y="10510"/>
                </a:lnTo>
                <a:lnTo>
                  <a:pt x="46420" y="10510"/>
                </a:lnTo>
                <a:lnTo>
                  <a:pt x="46420" y="10540"/>
                </a:lnTo>
                <a:lnTo>
                  <a:pt x="46410" y="10540"/>
                </a:lnTo>
                <a:lnTo>
                  <a:pt x="46410" y="10560"/>
                </a:lnTo>
                <a:lnTo>
                  <a:pt x="46420" y="10560"/>
                </a:lnTo>
                <a:lnTo>
                  <a:pt x="46420" y="10570"/>
                </a:lnTo>
                <a:lnTo>
                  <a:pt x="46400" y="10570"/>
                </a:lnTo>
                <a:lnTo>
                  <a:pt x="46400" y="10650"/>
                </a:lnTo>
                <a:lnTo>
                  <a:pt x="46410" y="10650"/>
                </a:lnTo>
                <a:lnTo>
                  <a:pt x="46410" y="10680"/>
                </a:lnTo>
                <a:lnTo>
                  <a:pt x="46440" y="10680"/>
                </a:lnTo>
                <a:lnTo>
                  <a:pt x="46440" y="10690"/>
                </a:lnTo>
                <a:lnTo>
                  <a:pt x="46450" y="10690"/>
                </a:lnTo>
                <a:lnTo>
                  <a:pt x="46450" y="10710"/>
                </a:lnTo>
                <a:lnTo>
                  <a:pt x="46480" y="10710"/>
                </a:lnTo>
                <a:lnTo>
                  <a:pt x="46480" y="10730"/>
                </a:lnTo>
                <a:lnTo>
                  <a:pt x="46450" y="10730"/>
                </a:lnTo>
                <a:lnTo>
                  <a:pt x="46450" y="10740"/>
                </a:lnTo>
                <a:lnTo>
                  <a:pt x="46490" y="10740"/>
                </a:lnTo>
                <a:lnTo>
                  <a:pt x="46490" y="10760"/>
                </a:lnTo>
                <a:lnTo>
                  <a:pt x="46500" y="10760"/>
                </a:lnTo>
                <a:lnTo>
                  <a:pt x="46500" y="10770"/>
                </a:lnTo>
                <a:lnTo>
                  <a:pt x="46530" y="10770"/>
                </a:lnTo>
                <a:lnTo>
                  <a:pt x="46530" y="10790"/>
                </a:lnTo>
                <a:lnTo>
                  <a:pt x="46590" y="10790"/>
                </a:lnTo>
                <a:lnTo>
                  <a:pt x="46590" y="10770"/>
                </a:lnTo>
                <a:lnTo>
                  <a:pt x="46610" y="10770"/>
                </a:lnTo>
                <a:lnTo>
                  <a:pt x="46610" y="10790"/>
                </a:lnTo>
                <a:lnTo>
                  <a:pt x="46640" y="10790"/>
                </a:lnTo>
                <a:lnTo>
                  <a:pt x="46640" y="10770"/>
                </a:lnTo>
                <a:lnTo>
                  <a:pt x="46670" y="10770"/>
                </a:lnTo>
                <a:lnTo>
                  <a:pt x="46670" y="10760"/>
                </a:lnTo>
                <a:lnTo>
                  <a:pt x="46740" y="10760"/>
                </a:lnTo>
                <a:lnTo>
                  <a:pt x="46740" y="10740"/>
                </a:lnTo>
                <a:lnTo>
                  <a:pt x="46820" y="10740"/>
                </a:lnTo>
                <a:lnTo>
                  <a:pt x="46820" y="10730"/>
                </a:lnTo>
                <a:lnTo>
                  <a:pt x="46850" y="10730"/>
                </a:lnTo>
                <a:lnTo>
                  <a:pt x="46850" y="10710"/>
                </a:lnTo>
                <a:lnTo>
                  <a:pt x="46860" y="10710"/>
                </a:lnTo>
                <a:lnTo>
                  <a:pt x="46860" y="10690"/>
                </a:lnTo>
                <a:lnTo>
                  <a:pt x="46880" y="10690"/>
                </a:lnTo>
                <a:lnTo>
                  <a:pt x="46880" y="10680"/>
                </a:lnTo>
                <a:lnTo>
                  <a:pt x="46900" y="10680"/>
                </a:lnTo>
                <a:lnTo>
                  <a:pt x="46900" y="10660"/>
                </a:lnTo>
                <a:lnTo>
                  <a:pt x="46930" y="10660"/>
                </a:lnTo>
                <a:lnTo>
                  <a:pt x="46930" y="10650"/>
                </a:lnTo>
                <a:lnTo>
                  <a:pt x="46940" y="10650"/>
                </a:lnTo>
                <a:lnTo>
                  <a:pt x="46940" y="10630"/>
                </a:lnTo>
                <a:lnTo>
                  <a:pt x="46970" y="10630"/>
                </a:lnTo>
                <a:lnTo>
                  <a:pt x="46970" y="10600"/>
                </a:lnTo>
                <a:lnTo>
                  <a:pt x="46990" y="10600"/>
                </a:lnTo>
                <a:lnTo>
                  <a:pt x="46990" y="10570"/>
                </a:lnTo>
                <a:lnTo>
                  <a:pt x="47000" y="10570"/>
                </a:lnTo>
                <a:lnTo>
                  <a:pt x="47000" y="10560"/>
                </a:lnTo>
                <a:lnTo>
                  <a:pt x="47050" y="10560"/>
                </a:lnTo>
                <a:lnTo>
                  <a:pt x="47050" y="10540"/>
                </a:lnTo>
                <a:lnTo>
                  <a:pt x="47080" y="10540"/>
                </a:lnTo>
                <a:lnTo>
                  <a:pt x="47080" y="10530"/>
                </a:lnTo>
                <a:lnTo>
                  <a:pt x="47110" y="10530"/>
                </a:lnTo>
                <a:lnTo>
                  <a:pt x="47110" y="10510"/>
                </a:lnTo>
                <a:lnTo>
                  <a:pt x="47140" y="10510"/>
                </a:lnTo>
                <a:lnTo>
                  <a:pt x="47140" y="10500"/>
                </a:lnTo>
                <a:lnTo>
                  <a:pt x="47160" y="10500"/>
                </a:lnTo>
                <a:lnTo>
                  <a:pt x="47160" y="10480"/>
                </a:lnTo>
                <a:lnTo>
                  <a:pt x="47210" y="10480"/>
                </a:lnTo>
                <a:lnTo>
                  <a:pt x="47210" y="10470"/>
                </a:lnTo>
                <a:lnTo>
                  <a:pt x="47250" y="10470"/>
                </a:lnTo>
                <a:lnTo>
                  <a:pt x="47250" y="10450"/>
                </a:lnTo>
                <a:lnTo>
                  <a:pt x="47270" y="10450"/>
                </a:lnTo>
                <a:lnTo>
                  <a:pt x="47270" y="10430"/>
                </a:lnTo>
                <a:lnTo>
                  <a:pt x="47300" y="10430"/>
                </a:lnTo>
                <a:lnTo>
                  <a:pt x="47300" y="10420"/>
                </a:lnTo>
                <a:lnTo>
                  <a:pt x="47320" y="10420"/>
                </a:lnTo>
                <a:lnTo>
                  <a:pt x="47320" y="10390"/>
                </a:lnTo>
                <a:lnTo>
                  <a:pt x="47330" y="10390"/>
                </a:lnTo>
                <a:lnTo>
                  <a:pt x="47330" y="10370"/>
                </a:lnTo>
                <a:lnTo>
                  <a:pt x="47340" y="10370"/>
                </a:lnTo>
                <a:lnTo>
                  <a:pt x="47340" y="10360"/>
                </a:lnTo>
                <a:lnTo>
                  <a:pt x="47380" y="10360"/>
                </a:lnTo>
                <a:lnTo>
                  <a:pt x="47380" y="10340"/>
                </a:lnTo>
                <a:lnTo>
                  <a:pt x="47400" y="10340"/>
                </a:lnTo>
                <a:lnTo>
                  <a:pt x="47400" y="10330"/>
                </a:lnTo>
                <a:lnTo>
                  <a:pt x="47410" y="10330"/>
                </a:lnTo>
                <a:lnTo>
                  <a:pt x="47410" y="10310"/>
                </a:lnTo>
                <a:lnTo>
                  <a:pt x="47430" y="10310"/>
                </a:lnTo>
                <a:lnTo>
                  <a:pt x="47430" y="10300"/>
                </a:lnTo>
                <a:lnTo>
                  <a:pt x="47450" y="10300"/>
                </a:lnTo>
                <a:lnTo>
                  <a:pt x="47450" y="10280"/>
                </a:lnTo>
                <a:lnTo>
                  <a:pt x="47490" y="10280"/>
                </a:lnTo>
                <a:lnTo>
                  <a:pt x="47490" y="10270"/>
                </a:lnTo>
                <a:lnTo>
                  <a:pt x="47520" y="10270"/>
                </a:lnTo>
                <a:lnTo>
                  <a:pt x="47520" y="10250"/>
                </a:lnTo>
                <a:lnTo>
                  <a:pt x="47550" y="10250"/>
                </a:lnTo>
                <a:lnTo>
                  <a:pt x="47550" y="10240"/>
                </a:lnTo>
                <a:lnTo>
                  <a:pt x="47560" y="10240"/>
                </a:lnTo>
                <a:lnTo>
                  <a:pt x="47560" y="10220"/>
                </a:lnTo>
                <a:lnTo>
                  <a:pt x="47590" y="10220"/>
                </a:lnTo>
                <a:lnTo>
                  <a:pt x="47590" y="10210"/>
                </a:lnTo>
                <a:lnTo>
                  <a:pt x="47620" y="10210"/>
                </a:lnTo>
                <a:lnTo>
                  <a:pt x="47620" y="10190"/>
                </a:lnTo>
                <a:lnTo>
                  <a:pt x="47630" y="10190"/>
                </a:lnTo>
                <a:lnTo>
                  <a:pt x="47630" y="10170"/>
                </a:lnTo>
                <a:lnTo>
                  <a:pt x="47670" y="10170"/>
                </a:lnTo>
                <a:lnTo>
                  <a:pt x="47670" y="10160"/>
                </a:lnTo>
                <a:lnTo>
                  <a:pt x="47700" y="10160"/>
                </a:lnTo>
                <a:lnTo>
                  <a:pt x="47700" y="10140"/>
                </a:lnTo>
                <a:lnTo>
                  <a:pt x="47710" y="10140"/>
                </a:lnTo>
                <a:lnTo>
                  <a:pt x="47710" y="10130"/>
                </a:lnTo>
                <a:lnTo>
                  <a:pt x="47740" y="10130"/>
                </a:lnTo>
                <a:lnTo>
                  <a:pt x="47740" y="10110"/>
                </a:lnTo>
                <a:lnTo>
                  <a:pt x="47770" y="10110"/>
                </a:lnTo>
                <a:lnTo>
                  <a:pt x="47770" y="10100"/>
                </a:lnTo>
                <a:lnTo>
                  <a:pt x="47800" y="10100"/>
                </a:lnTo>
                <a:lnTo>
                  <a:pt x="47800" y="10080"/>
                </a:lnTo>
                <a:lnTo>
                  <a:pt x="47820" y="10080"/>
                </a:lnTo>
                <a:lnTo>
                  <a:pt x="47820" y="10070"/>
                </a:lnTo>
                <a:lnTo>
                  <a:pt x="47850" y="10070"/>
                </a:lnTo>
                <a:lnTo>
                  <a:pt x="47850" y="10050"/>
                </a:lnTo>
                <a:lnTo>
                  <a:pt x="47890" y="10050"/>
                </a:lnTo>
                <a:lnTo>
                  <a:pt x="47890" y="10040"/>
                </a:lnTo>
                <a:lnTo>
                  <a:pt x="47920" y="10040"/>
                </a:lnTo>
                <a:lnTo>
                  <a:pt x="47920" y="10020"/>
                </a:lnTo>
                <a:lnTo>
                  <a:pt x="47930" y="10020"/>
                </a:lnTo>
                <a:lnTo>
                  <a:pt x="47930" y="10010"/>
                </a:lnTo>
                <a:lnTo>
                  <a:pt x="47950" y="10010"/>
                </a:lnTo>
                <a:lnTo>
                  <a:pt x="47950" y="9990"/>
                </a:lnTo>
                <a:lnTo>
                  <a:pt x="47970" y="9990"/>
                </a:lnTo>
                <a:lnTo>
                  <a:pt x="47970" y="9980"/>
                </a:lnTo>
                <a:lnTo>
                  <a:pt x="47990" y="9980"/>
                </a:lnTo>
                <a:lnTo>
                  <a:pt x="47990" y="9960"/>
                </a:lnTo>
                <a:lnTo>
                  <a:pt x="48000" y="9960"/>
                </a:lnTo>
                <a:lnTo>
                  <a:pt x="48000" y="9930"/>
                </a:lnTo>
                <a:lnTo>
                  <a:pt x="48020" y="9930"/>
                </a:lnTo>
                <a:lnTo>
                  <a:pt x="48020" y="9910"/>
                </a:lnTo>
                <a:lnTo>
                  <a:pt x="48030" y="9910"/>
                </a:lnTo>
                <a:lnTo>
                  <a:pt x="48030" y="9850"/>
                </a:lnTo>
                <a:lnTo>
                  <a:pt x="48040" y="9850"/>
                </a:lnTo>
                <a:lnTo>
                  <a:pt x="48040" y="9820"/>
                </a:lnTo>
                <a:lnTo>
                  <a:pt x="48070" y="9820"/>
                </a:lnTo>
                <a:lnTo>
                  <a:pt x="48070" y="9810"/>
                </a:lnTo>
                <a:lnTo>
                  <a:pt x="48100" y="9810"/>
                </a:lnTo>
                <a:lnTo>
                  <a:pt x="48100" y="9730"/>
                </a:lnTo>
                <a:lnTo>
                  <a:pt x="48080" y="9730"/>
                </a:lnTo>
                <a:lnTo>
                  <a:pt x="48080" y="9620"/>
                </a:lnTo>
                <a:lnTo>
                  <a:pt x="48070" y="9620"/>
                </a:lnTo>
                <a:lnTo>
                  <a:pt x="48070" y="9530"/>
                </a:lnTo>
                <a:lnTo>
                  <a:pt x="48080" y="9530"/>
                </a:lnTo>
                <a:lnTo>
                  <a:pt x="48080" y="9490"/>
                </a:lnTo>
                <a:lnTo>
                  <a:pt x="48100" y="9490"/>
                </a:lnTo>
                <a:lnTo>
                  <a:pt x="48100" y="9460"/>
                </a:lnTo>
                <a:lnTo>
                  <a:pt x="48110" y="9460"/>
                </a:lnTo>
                <a:lnTo>
                  <a:pt x="48110" y="9430"/>
                </a:lnTo>
                <a:lnTo>
                  <a:pt x="48130" y="9430"/>
                </a:lnTo>
                <a:lnTo>
                  <a:pt x="48130" y="9410"/>
                </a:lnTo>
                <a:lnTo>
                  <a:pt x="48140" y="9410"/>
                </a:lnTo>
                <a:lnTo>
                  <a:pt x="48140" y="9380"/>
                </a:lnTo>
                <a:lnTo>
                  <a:pt x="48150" y="9380"/>
                </a:lnTo>
                <a:lnTo>
                  <a:pt x="48150" y="9360"/>
                </a:lnTo>
                <a:lnTo>
                  <a:pt x="48170" y="9360"/>
                </a:lnTo>
                <a:lnTo>
                  <a:pt x="48170" y="9350"/>
                </a:lnTo>
                <a:lnTo>
                  <a:pt x="48150" y="9350"/>
                </a:lnTo>
                <a:lnTo>
                  <a:pt x="48150" y="9330"/>
                </a:lnTo>
                <a:lnTo>
                  <a:pt x="48170" y="9330"/>
                </a:lnTo>
                <a:lnTo>
                  <a:pt x="48170" y="9300"/>
                </a:lnTo>
                <a:lnTo>
                  <a:pt x="48180" y="9300"/>
                </a:lnTo>
                <a:lnTo>
                  <a:pt x="48180" y="9290"/>
                </a:lnTo>
                <a:lnTo>
                  <a:pt x="48210" y="9290"/>
                </a:lnTo>
                <a:lnTo>
                  <a:pt x="48210" y="9270"/>
                </a:lnTo>
                <a:lnTo>
                  <a:pt x="48240" y="9270"/>
                </a:lnTo>
                <a:lnTo>
                  <a:pt x="48240" y="9260"/>
                </a:lnTo>
                <a:lnTo>
                  <a:pt x="48250" y="9260"/>
                </a:lnTo>
                <a:lnTo>
                  <a:pt x="48250" y="9240"/>
                </a:lnTo>
                <a:lnTo>
                  <a:pt x="48240" y="9240"/>
                </a:lnTo>
                <a:lnTo>
                  <a:pt x="48240" y="9210"/>
                </a:lnTo>
                <a:lnTo>
                  <a:pt x="48220" y="9210"/>
                </a:lnTo>
                <a:lnTo>
                  <a:pt x="48220" y="9180"/>
                </a:lnTo>
                <a:lnTo>
                  <a:pt x="48210" y="9180"/>
                </a:lnTo>
                <a:lnTo>
                  <a:pt x="48210" y="9170"/>
                </a:lnTo>
                <a:lnTo>
                  <a:pt x="48190" y="9170"/>
                </a:lnTo>
                <a:lnTo>
                  <a:pt x="48190" y="9150"/>
                </a:lnTo>
                <a:lnTo>
                  <a:pt x="48180" y="9150"/>
                </a:lnTo>
                <a:lnTo>
                  <a:pt x="48180" y="9090"/>
                </a:lnTo>
                <a:lnTo>
                  <a:pt x="48170" y="9090"/>
                </a:lnTo>
                <a:lnTo>
                  <a:pt x="48170" y="8870"/>
                </a:lnTo>
                <a:lnTo>
                  <a:pt x="48180" y="8870"/>
                </a:lnTo>
                <a:lnTo>
                  <a:pt x="48180" y="8810"/>
                </a:lnTo>
                <a:lnTo>
                  <a:pt x="48190" y="8810"/>
                </a:lnTo>
                <a:lnTo>
                  <a:pt x="48190" y="8800"/>
                </a:lnTo>
                <a:lnTo>
                  <a:pt x="48210" y="8800"/>
                </a:lnTo>
                <a:lnTo>
                  <a:pt x="48210" y="8770"/>
                </a:lnTo>
                <a:lnTo>
                  <a:pt x="48220" y="8770"/>
                </a:lnTo>
                <a:lnTo>
                  <a:pt x="48220" y="8750"/>
                </a:lnTo>
                <a:lnTo>
                  <a:pt x="48240" y="8750"/>
                </a:lnTo>
                <a:lnTo>
                  <a:pt x="48240" y="8720"/>
                </a:lnTo>
                <a:lnTo>
                  <a:pt x="48250" y="8720"/>
                </a:lnTo>
                <a:lnTo>
                  <a:pt x="48250" y="8680"/>
                </a:lnTo>
                <a:lnTo>
                  <a:pt x="48260" y="8680"/>
                </a:lnTo>
                <a:lnTo>
                  <a:pt x="48260" y="8630"/>
                </a:lnTo>
                <a:lnTo>
                  <a:pt x="48280" y="8630"/>
                </a:lnTo>
                <a:lnTo>
                  <a:pt x="48280" y="8580"/>
                </a:lnTo>
                <a:lnTo>
                  <a:pt x="48260" y="8580"/>
                </a:lnTo>
                <a:lnTo>
                  <a:pt x="48260" y="8510"/>
                </a:lnTo>
                <a:lnTo>
                  <a:pt x="48290" y="8510"/>
                </a:lnTo>
                <a:lnTo>
                  <a:pt x="48290" y="8490"/>
                </a:lnTo>
                <a:lnTo>
                  <a:pt x="48300" y="8490"/>
                </a:lnTo>
                <a:lnTo>
                  <a:pt x="48300" y="8480"/>
                </a:lnTo>
                <a:lnTo>
                  <a:pt x="48350" y="8480"/>
                </a:lnTo>
                <a:lnTo>
                  <a:pt x="48350" y="8460"/>
                </a:lnTo>
                <a:lnTo>
                  <a:pt x="48360" y="8460"/>
                </a:lnTo>
                <a:lnTo>
                  <a:pt x="48360" y="8450"/>
                </a:lnTo>
                <a:lnTo>
                  <a:pt x="48370" y="8450"/>
                </a:lnTo>
                <a:lnTo>
                  <a:pt x="48370" y="8420"/>
                </a:lnTo>
                <a:lnTo>
                  <a:pt x="48390" y="8420"/>
                </a:lnTo>
                <a:lnTo>
                  <a:pt x="48390" y="8400"/>
                </a:lnTo>
                <a:lnTo>
                  <a:pt x="48400" y="8400"/>
                </a:lnTo>
                <a:lnTo>
                  <a:pt x="48400" y="8390"/>
                </a:lnTo>
                <a:lnTo>
                  <a:pt x="48410" y="8390"/>
                </a:lnTo>
                <a:lnTo>
                  <a:pt x="48410" y="8370"/>
                </a:lnTo>
                <a:lnTo>
                  <a:pt x="48430" y="8370"/>
                </a:lnTo>
                <a:lnTo>
                  <a:pt x="48430" y="8340"/>
                </a:lnTo>
                <a:lnTo>
                  <a:pt x="48440" y="8340"/>
                </a:lnTo>
                <a:lnTo>
                  <a:pt x="48440" y="8320"/>
                </a:lnTo>
                <a:lnTo>
                  <a:pt x="48460" y="8320"/>
                </a:lnTo>
                <a:lnTo>
                  <a:pt x="48460" y="8290"/>
                </a:lnTo>
                <a:lnTo>
                  <a:pt x="48480" y="8290"/>
                </a:lnTo>
                <a:lnTo>
                  <a:pt x="48480" y="8280"/>
                </a:lnTo>
                <a:lnTo>
                  <a:pt x="48510" y="8280"/>
                </a:lnTo>
                <a:lnTo>
                  <a:pt x="48510" y="8260"/>
                </a:lnTo>
                <a:lnTo>
                  <a:pt x="48560" y="8260"/>
                </a:lnTo>
                <a:lnTo>
                  <a:pt x="48560" y="8250"/>
                </a:lnTo>
                <a:lnTo>
                  <a:pt x="48590" y="8250"/>
                </a:lnTo>
                <a:lnTo>
                  <a:pt x="48590" y="8230"/>
                </a:lnTo>
                <a:lnTo>
                  <a:pt x="48630" y="8230"/>
                </a:lnTo>
                <a:lnTo>
                  <a:pt x="48630" y="8220"/>
                </a:lnTo>
                <a:lnTo>
                  <a:pt x="48650" y="8220"/>
                </a:lnTo>
                <a:lnTo>
                  <a:pt x="48650" y="8200"/>
                </a:lnTo>
                <a:lnTo>
                  <a:pt x="48670" y="8200"/>
                </a:lnTo>
                <a:lnTo>
                  <a:pt x="48670" y="8190"/>
                </a:lnTo>
                <a:lnTo>
                  <a:pt x="48690" y="8190"/>
                </a:lnTo>
                <a:lnTo>
                  <a:pt x="48690" y="8170"/>
                </a:lnTo>
                <a:lnTo>
                  <a:pt x="48720" y="8170"/>
                </a:lnTo>
                <a:lnTo>
                  <a:pt x="48720" y="8160"/>
                </a:lnTo>
                <a:lnTo>
                  <a:pt x="48730" y="8160"/>
                </a:lnTo>
                <a:lnTo>
                  <a:pt x="48730" y="8140"/>
                </a:lnTo>
                <a:lnTo>
                  <a:pt x="48760" y="8140"/>
                </a:lnTo>
                <a:lnTo>
                  <a:pt x="48760" y="8130"/>
                </a:lnTo>
                <a:lnTo>
                  <a:pt x="48770" y="8130"/>
                </a:lnTo>
                <a:lnTo>
                  <a:pt x="48770" y="8110"/>
                </a:lnTo>
                <a:lnTo>
                  <a:pt x="48780" y="8110"/>
                </a:lnTo>
                <a:lnTo>
                  <a:pt x="48780" y="8090"/>
                </a:lnTo>
                <a:lnTo>
                  <a:pt x="48810" y="8090"/>
                </a:lnTo>
                <a:lnTo>
                  <a:pt x="48810" y="8080"/>
                </a:lnTo>
                <a:lnTo>
                  <a:pt x="48830" y="8080"/>
                </a:lnTo>
                <a:lnTo>
                  <a:pt x="48830" y="8060"/>
                </a:lnTo>
                <a:lnTo>
                  <a:pt x="48840" y="8060"/>
                </a:lnTo>
                <a:lnTo>
                  <a:pt x="48840" y="8050"/>
                </a:lnTo>
                <a:lnTo>
                  <a:pt x="48850" y="8050"/>
                </a:lnTo>
                <a:lnTo>
                  <a:pt x="48850" y="8030"/>
                </a:lnTo>
                <a:lnTo>
                  <a:pt x="48870" y="8030"/>
                </a:lnTo>
                <a:lnTo>
                  <a:pt x="48870" y="8020"/>
                </a:lnTo>
                <a:lnTo>
                  <a:pt x="48880" y="8020"/>
                </a:lnTo>
                <a:lnTo>
                  <a:pt x="48880" y="8000"/>
                </a:lnTo>
                <a:lnTo>
                  <a:pt x="48940" y="8000"/>
                </a:lnTo>
                <a:lnTo>
                  <a:pt x="48940" y="7990"/>
                </a:lnTo>
                <a:lnTo>
                  <a:pt x="49030" y="7990"/>
                </a:lnTo>
                <a:lnTo>
                  <a:pt x="49030" y="7970"/>
                </a:lnTo>
                <a:lnTo>
                  <a:pt x="49070" y="7970"/>
                </a:lnTo>
                <a:lnTo>
                  <a:pt x="49070" y="7870"/>
                </a:lnTo>
                <a:lnTo>
                  <a:pt x="49090" y="7870"/>
                </a:lnTo>
                <a:lnTo>
                  <a:pt x="49090" y="7830"/>
                </a:lnTo>
                <a:lnTo>
                  <a:pt x="49130" y="7830"/>
                </a:lnTo>
                <a:lnTo>
                  <a:pt x="49130" y="7820"/>
                </a:lnTo>
                <a:lnTo>
                  <a:pt x="49140" y="7820"/>
                </a:lnTo>
                <a:lnTo>
                  <a:pt x="49140" y="7800"/>
                </a:lnTo>
                <a:lnTo>
                  <a:pt x="49170" y="7800"/>
                </a:lnTo>
                <a:lnTo>
                  <a:pt x="49170" y="7790"/>
                </a:lnTo>
                <a:lnTo>
                  <a:pt x="49220" y="7790"/>
                </a:lnTo>
                <a:lnTo>
                  <a:pt x="49220" y="7770"/>
                </a:lnTo>
                <a:lnTo>
                  <a:pt x="49280" y="7770"/>
                </a:lnTo>
                <a:lnTo>
                  <a:pt x="49280" y="7760"/>
                </a:lnTo>
                <a:lnTo>
                  <a:pt x="49350" y="7760"/>
                </a:lnTo>
                <a:lnTo>
                  <a:pt x="49350" y="7740"/>
                </a:lnTo>
                <a:lnTo>
                  <a:pt x="49380" y="7740"/>
                </a:lnTo>
                <a:lnTo>
                  <a:pt x="49380" y="7730"/>
                </a:lnTo>
                <a:lnTo>
                  <a:pt x="49390" y="7730"/>
                </a:lnTo>
                <a:lnTo>
                  <a:pt x="49390" y="7710"/>
                </a:lnTo>
                <a:lnTo>
                  <a:pt x="49420" y="7710"/>
                </a:lnTo>
                <a:lnTo>
                  <a:pt x="49420" y="7700"/>
                </a:lnTo>
                <a:lnTo>
                  <a:pt x="49440" y="7700"/>
                </a:lnTo>
                <a:lnTo>
                  <a:pt x="49440" y="7680"/>
                </a:lnTo>
                <a:lnTo>
                  <a:pt x="49460" y="7680"/>
                </a:lnTo>
                <a:lnTo>
                  <a:pt x="49460" y="7650"/>
                </a:lnTo>
                <a:lnTo>
                  <a:pt x="49470" y="7650"/>
                </a:lnTo>
                <a:lnTo>
                  <a:pt x="49470" y="7620"/>
                </a:lnTo>
                <a:lnTo>
                  <a:pt x="49480" y="7620"/>
                </a:lnTo>
                <a:lnTo>
                  <a:pt x="49480" y="7590"/>
                </a:lnTo>
                <a:lnTo>
                  <a:pt x="49500" y="7590"/>
                </a:lnTo>
                <a:lnTo>
                  <a:pt x="49500" y="7610"/>
                </a:lnTo>
                <a:lnTo>
                  <a:pt x="49510" y="7610"/>
                </a:lnTo>
                <a:lnTo>
                  <a:pt x="49510" y="7590"/>
                </a:lnTo>
                <a:lnTo>
                  <a:pt x="49540" y="7590"/>
                </a:lnTo>
                <a:lnTo>
                  <a:pt x="49540" y="7570"/>
                </a:lnTo>
                <a:lnTo>
                  <a:pt x="49590" y="7570"/>
                </a:lnTo>
                <a:lnTo>
                  <a:pt x="49590" y="7560"/>
                </a:lnTo>
                <a:lnTo>
                  <a:pt x="49640" y="7560"/>
                </a:lnTo>
                <a:lnTo>
                  <a:pt x="49640" y="7500"/>
                </a:lnTo>
                <a:lnTo>
                  <a:pt x="49650" y="7500"/>
                </a:lnTo>
                <a:lnTo>
                  <a:pt x="49650" y="7450"/>
                </a:lnTo>
                <a:lnTo>
                  <a:pt x="49680" y="7450"/>
                </a:lnTo>
                <a:lnTo>
                  <a:pt x="49680" y="7440"/>
                </a:lnTo>
                <a:lnTo>
                  <a:pt x="49690" y="7440"/>
                </a:lnTo>
                <a:lnTo>
                  <a:pt x="49690" y="7420"/>
                </a:lnTo>
                <a:lnTo>
                  <a:pt x="49700" y="7420"/>
                </a:lnTo>
                <a:lnTo>
                  <a:pt x="49700" y="7410"/>
                </a:lnTo>
                <a:lnTo>
                  <a:pt x="49720" y="7410"/>
                </a:lnTo>
                <a:lnTo>
                  <a:pt x="49720" y="7360"/>
                </a:lnTo>
                <a:lnTo>
                  <a:pt x="49730" y="7360"/>
                </a:lnTo>
                <a:lnTo>
                  <a:pt x="49730" y="7330"/>
                </a:lnTo>
                <a:lnTo>
                  <a:pt x="49750" y="7330"/>
                </a:lnTo>
                <a:lnTo>
                  <a:pt x="49750" y="7310"/>
                </a:lnTo>
                <a:lnTo>
                  <a:pt x="49760" y="7310"/>
                </a:lnTo>
                <a:lnTo>
                  <a:pt x="49760" y="7250"/>
                </a:lnTo>
                <a:lnTo>
                  <a:pt x="49770" y="7250"/>
                </a:lnTo>
                <a:lnTo>
                  <a:pt x="49770" y="7190"/>
                </a:lnTo>
                <a:lnTo>
                  <a:pt x="49760" y="7190"/>
                </a:lnTo>
                <a:lnTo>
                  <a:pt x="49760" y="7180"/>
                </a:lnTo>
                <a:lnTo>
                  <a:pt x="49640" y="7180"/>
                </a:lnTo>
                <a:lnTo>
                  <a:pt x="49640" y="7190"/>
                </a:lnTo>
                <a:lnTo>
                  <a:pt x="49620" y="7190"/>
                </a:lnTo>
                <a:lnTo>
                  <a:pt x="49620" y="7180"/>
                </a:lnTo>
                <a:lnTo>
                  <a:pt x="49610" y="7180"/>
                </a:lnTo>
                <a:lnTo>
                  <a:pt x="49610" y="7150"/>
                </a:lnTo>
                <a:lnTo>
                  <a:pt x="49590" y="7150"/>
                </a:lnTo>
                <a:lnTo>
                  <a:pt x="49590" y="7130"/>
                </a:lnTo>
                <a:lnTo>
                  <a:pt x="49570" y="7130"/>
                </a:lnTo>
                <a:lnTo>
                  <a:pt x="49570" y="7120"/>
                </a:lnTo>
                <a:lnTo>
                  <a:pt x="49550" y="7120"/>
                </a:lnTo>
                <a:lnTo>
                  <a:pt x="49550" y="7100"/>
                </a:lnTo>
                <a:lnTo>
                  <a:pt x="49540" y="7100"/>
                </a:lnTo>
                <a:lnTo>
                  <a:pt x="49540" y="7090"/>
                </a:lnTo>
                <a:lnTo>
                  <a:pt x="49530" y="7090"/>
                </a:lnTo>
                <a:lnTo>
                  <a:pt x="49530" y="7070"/>
                </a:lnTo>
                <a:lnTo>
                  <a:pt x="49510" y="7070"/>
                </a:lnTo>
                <a:lnTo>
                  <a:pt x="49510" y="7050"/>
                </a:lnTo>
                <a:lnTo>
                  <a:pt x="49500" y="7050"/>
                </a:lnTo>
                <a:lnTo>
                  <a:pt x="49500" y="7020"/>
                </a:lnTo>
                <a:lnTo>
                  <a:pt x="49480" y="7020"/>
                </a:lnTo>
                <a:lnTo>
                  <a:pt x="49480" y="6990"/>
                </a:lnTo>
                <a:lnTo>
                  <a:pt x="49500" y="6990"/>
                </a:lnTo>
                <a:lnTo>
                  <a:pt x="49500" y="6960"/>
                </a:lnTo>
                <a:lnTo>
                  <a:pt x="49510" y="6960"/>
                </a:lnTo>
                <a:lnTo>
                  <a:pt x="49510" y="6920"/>
                </a:lnTo>
                <a:lnTo>
                  <a:pt x="49530" y="6920"/>
                </a:lnTo>
                <a:lnTo>
                  <a:pt x="49530" y="6890"/>
                </a:lnTo>
                <a:lnTo>
                  <a:pt x="49540" y="6890"/>
                </a:lnTo>
                <a:lnTo>
                  <a:pt x="49540" y="6860"/>
                </a:lnTo>
                <a:lnTo>
                  <a:pt x="49590" y="6860"/>
                </a:lnTo>
                <a:lnTo>
                  <a:pt x="49590" y="6840"/>
                </a:lnTo>
                <a:lnTo>
                  <a:pt x="49650" y="6840"/>
                </a:lnTo>
                <a:lnTo>
                  <a:pt x="49650" y="6830"/>
                </a:lnTo>
                <a:lnTo>
                  <a:pt x="49660" y="6830"/>
                </a:lnTo>
                <a:lnTo>
                  <a:pt x="49660" y="6790"/>
                </a:lnTo>
                <a:lnTo>
                  <a:pt x="49680" y="6790"/>
                </a:lnTo>
                <a:lnTo>
                  <a:pt x="49680" y="6760"/>
                </a:lnTo>
                <a:lnTo>
                  <a:pt x="49690" y="6760"/>
                </a:lnTo>
                <a:lnTo>
                  <a:pt x="49690" y="6730"/>
                </a:lnTo>
                <a:lnTo>
                  <a:pt x="49700" y="6730"/>
                </a:lnTo>
                <a:lnTo>
                  <a:pt x="49700" y="6700"/>
                </a:lnTo>
                <a:lnTo>
                  <a:pt x="49720" y="6700"/>
                </a:lnTo>
                <a:lnTo>
                  <a:pt x="49720" y="6660"/>
                </a:lnTo>
                <a:lnTo>
                  <a:pt x="49730" y="6660"/>
                </a:lnTo>
                <a:lnTo>
                  <a:pt x="49730" y="6630"/>
                </a:lnTo>
                <a:lnTo>
                  <a:pt x="49750" y="6630"/>
                </a:lnTo>
                <a:lnTo>
                  <a:pt x="49750" y="6600"/>
                </a:lnTo>
                <a:lnTo>
                  <a:pt x="49810" y="6600"/>
                </a:lnTo>
                <a:lnTo>
                  <a:pt x="49810" y="6610"/>
                </a:lnTo>
                <a:lnTo>
                  <a:pt x="49840" y="6610"/>
                </a:lnTo>
                <a:lnTo>
                  <a:pt x="49840" y="6660"/>
                </a:lnTo>
                <a:lnTo>
                  <a:pt x="49860" y="6660"/>
                </a:lnTo>
                <a:lnTo>
                  <a:pt x="49860" y="7010"/>
                </a:lnTo>
                <a:lnTo>
                  <a:pt x="49870" y="7010"/>
                </a:lnTo>
                <a:lnTo>
                  <a:pt x="49870" y="7020"/>
                </a:lnTo>
                <a:lnTo>
                  <a:pt x="49900" y="7020"/>
                </a:lnTo>
                <a:lnTo>
                  <a:pt x="49900" y="7040"/>
                </a:lnTo>
                <a:lnTo>
                  <a:pt x="49940" y="7040"/>
                </a:lnTo>
                <a:lnTo>
                  <a:pt x="49940" y="7050"/>
                </a:lnTo>
                <a:lnTo>
                  <a:pt x="50030" y="7050"/>
                </a:lnTo>
                <a:lnTo>
                  <a:pt x="50030" y="7040"/>
                </a:lnTo>
                <a:lnTo>
                  <a:pt x="50090" y="7040"/>
                </a:lnTo>
                <a:lnTo>
                  <a:pt x="50090" y="7020"/>
                </a:lnTo>
                <a:lnTo>
                  <a:pt x="50100" y="7020"/>
                </a:lnTo>
                <a:lnTo>
                  <a:pt x="50100" y="7010"/>
                </a:lnTo>
                <a:lnTo>
                  <a:pt x="50130" y="7010"/>
                </a:lnTo>
                <a:lnTo>
                  <a:pt x="50130" y="6990"/>
                </a:lnTo>
                <a:lnTo>
                  <a:pt x="50140" y="6990"/>
                </a:lnTo>
                <a:lnTo>
                  <a:pt x="50140" y="6980"/>
                </a:lnTo>
                <a:lnTo>
                  <a:pt x="50160" y="6980"/>
                </a:lnTo>
                <a:lnTo>
                  <a:pt x="50160" y="6960"/>
                </a:lnTo>
                <a:lnTo>
                  <a:pt x="50300" y="6960"/>
                </a:lnTo>
                <a:lnTo>
                  <a:pt x="50300" y="6950"/>
                </a:lnTo>
                <a:lnTo>
                  <a:pt x="50460" y="6950"/>
                </a:lnTo>
                <a:lnTo>
                  <a:pt x="50460" y="6960"/>
                </a:lnTo>
                <a:lnTo>
                  <a:pt x="50530" y="6960"/>
                </a:lnTo>
                <a:lnTo>
                  <a:pt x="50530" y="6980"/>
                </a:lnTo>
                <a:lnTo>
                  <a:pt x="50800" y="6980"/>
                </a:lnTo>
                <a:lnTo>
                  <a:pt x="50800" y="6960"/>
                </a:lnTo>
                <a:lnTo>
                  <a:pt x="50840" y="6960"/>
                </a:lnTo>
                <a:lnTo>
                  <a:pt x="50840" y="6950"/>
                </a:lnTo>
                <a:lnTo>
                  <a:pt x="50890" y="6950"/>
                </a:lnTo>
                <a:lnTo>
                  <a:pt x="50890" y="6930"/>
                </a:lnTo>
                <a:lnTo>
                  <a:pt x="50930" y="6930"/>
                </a:lnTo>
                <a:lnTo>
                  <a:pt x="50930" y="6920"/>
                </a:lnTo>
                <a:lnTo>
                  <a:pt x="50940" y="6920"/>
                </a:lnTo>
                <a:lnTo>
                  <a:pt x="50940" y="6900"/>
                </a:lnTo>
                <a:lnTo>
                  <a:pt x="50970" y="6900"/>
                </a:lnTo>
                <a:lnTo>
                  <a:pt x="50970" y="6890"/>
                </a:lnTo>
                <a:lnTo>
                  <a:pt x="50980" y="6890"/>
                </a:lnTo>
                <a:lnTo>
                  <a:pt x="50980" y="6870"/>
                </a:lnTo>
                <a:lnTo>
                  <a:pt x="51000" y="6870"/>
                </a:lnTo>
                <a:lnTo>
                  <a:pt x="51000" y="6840"/>
                </a:lnTo>
                <a:lnTo>
                  <a:pt x="51010" y="6840"/>
                </a:lnTo>
                <a:lnTo>
                  <a:pt x="51010" y="6790"/>
                </a:lnTo>
                <a:lnTo>
                  <a:pt x="51020" y="6790"/>
                </a:lnTo>
                <a:lnTo>
                  <a:pt x="51020" y="6760"/>
                </a:lnTo>
                <a:lnTo>
                  <a:pt x="51060" y="6760"/>
                </a:lnTo>
                <a:lnTo>
                  <a:pt x="51060" y="6750"/>
                </a:lnTo>
                <a:lnTo>
                  <a:pt x="51090" y="6750"/>
                </a:lnTo>
                <a:lnTo>
                  <a:pt x="51090" y="6730"/>
                </a:lnTo>
                <a:lnTo>
                  <a:pt x="51110" y="6730"/>
                </a:lnTo>
                <a:lnTo>
                  <a:pt x="51110" y="6720"/>
                </a:lnTo>
                <a:lnTo>
                  <a:pt x="51130" y="6720"/>
                </a:lnTo>
                <a:lnTo>
                  <a:pt x="51130" y="6700"/>
                </a:lnTo>
                <a:lnTo>
                  <a:pt x="51150" y="6700"/>
                </a:lnTo>
                <a:lnTo>
                  <a:pt x="51150" y="6720"/>
                </a:lnTo>
                <a:lnTo>
                  <a:pt x="51190" y="6720"/>
                </a:lnTo>
                <a:lnTo>
                  <a:pt x="51190" y="6730"/>
                </a:lnTo>
                <a:lnTo>
                  <a:pt x="51220" y="6730"/>
                </a:lnTo>
                <a:lnTo>
                  <a:pt x="51220" y="6750"/>
                </a:lnTo>
                <a:lnTo>
                  <a:pt x="51260" y="6750"/>
                </a:lnTo>
                <a:lnTo>
                  <a:pt x="51260" y="6760"/>
                </a:lnTo>
                <a:lnTo>
                  <a:pt x="51270" y="6760"/>
                </a:lnTo>
                <a:lnTo>
                  <a:pt x="51270" y="6780"/>
                </a:lnTo>
                <a:lnTo>
                  <a:pt x="51330" y="6780"/>
                </a:lnTo>
                <a:lnTo>
                  <a:pt x="51330" y="6790"/>
                </a:lnTo>
                <a:lnTo>
                  <a:pt x="51340" y="6790"/>
                </a:lnTo>
                <a:lnTo>
                  <a:pt x="51340" y="6810"/>
                </a:lnTo>
                <a:lnTo>
                  <a:pt x="51350" y="6810"/>
                </a:lnTo>
                <a:lnTo>
                  <a:pt x="51350" y="6830"/>
                </a:lnTo>
                <a:lnTo>
                  <a:pt x="51370" y="6830"/>
                </a:lnTo>
                <a:lnTo>
                  <a:pt x="51370" y="6840"/>
                </a:lnTo>
                <a:lnTo>
                  <a:pt x="51380" y="6840"/>
                </a:lnTo>
                <a:lnTo>
                  <a:pt x="51380" y="6860"/>
                </a:lnTo>
                <a:lnTo>
                  <a:pt x="51390" y="6860"/>
                </a:lnTo>
                <a:lnTo>
                  <a:pt x="51390" y="6890"/>
                </a:lnTo>
                <a:lnTo>
                  <a:pt x="51410" y="6890"/>
                </a:lnTo>
                <a:lnTo>
                  <a:pt x="51410" y="6900"/>
                </a:lnTo>
                <a:lnTo>
                  <a:pt x="51420" y="6900"/>
                </a:lnTo>
                <a:lnTo>
                  <a:pt x="51420" y="6920"/>
                </a:lnTo>
                <a:lnTo>
                  <a:pt x="51450" y="6920"/>
                </a:lnTo>
                <a:lnTo>
                  <a:pt x="51450" y="6930"/>
                </a:lnTo>
                <a:lnTo>
                  <a:pt x="51460" y="6930"/>
                </a:lnTo>
                <a:lnTo>
                  <a:pt x="51460" y="6950"/>
                </a:lnTo>
                <a:lnTo>
                  <a:pt x="51520" y="6950"/>
                </a:lnTo>
                <a:lnTo>
                  <a:pt x="51520" y="6960"/>
                </a:lnTo>
                <a:lnTo>
                  <a:pt x="51530" y="6960"/>
                </a:lnTo>
                <a:lnTo>
                  <a:pt x="51530" y="6950"/>
                </a:lnTo>
                <a:lnTo>
                  <a:pt x="51560" y="6950"/>
                </a:lnTo>
                <a:lnTo>
                  <a:pt x="51560" y="6960"/>
                </a:lnTo>
                <a:lnTo>
                  <a:pt x="51600" y="6960"/>
                </a:lnTo>
                <a:lnTo>
                  <a:pt x="51600" y="6950"/>
                </a:lnTo>
                <a:lnTo>
                  <a:pt x="51640" y="6950"/>
                </a:lnTo>
                <a:lnTo>
                  <a:pt x="51640" y="6930"/>
                </a:lnTo>
                <a:lnTo>
                  <a:pt x="51650" y="6930"/>
                </a:lnTo>
                <a:lnTo>
                  <a:pt x="51650" y="6950"/>
                </a:lnTo>
                <a:lnTo>
                  <a:pt x="51680" y="6950"/>
                </a:lnTo>
                <a:lnTo>
                  <a:pt x="51680" y="6930"/>
                </a:lnTo>
                <a:lnTo>
                  <a:pt x="51700" y="6930"/>
                </a:lnTo>
                <a:lnTo>
                  <a:pt x="51700" y="6920"/>
                </a:lnTo>
                <a:lnTo>
                  <a:pt x="51720" y="6920"/>
                </a:lnTo>
                <a:lnTo>
                  <a:pt x="51720" y="6900"/>
                </a:lnTo>
                <a:lnTo>
                  <a:pt x="51740" y="6900"/>
                </a:lnTo>
                <a:lnTo>
                  <a:pt x="51740" y="6890"/>
                </a:lnTo>
                <a:lnTo>
                  <a:pt x="51750" y="6890"/>
                </a:lnTo>
                <a:lnTo>
                  <a:pt x="51750" y="6900"/>
                </a:lnTo>
                <a:lnTo>
                  <a:pt x="51760" y="6900"/>
                </a:lnTo>
                <a:lnTo>
                  <a:pt x="51760" y="6890"/>
                </a:lnTo>
                <a:lnTo>
                  <a:pt x="51780" y="6890"/>
                </a:lnTo>
                <a:lnTo>
                  <a:pt x="51780" y="6870"/>
                </a:lnTo>
                <a:lnTo>
                  <a:pt x="51810" y="6870"/>
                </a:lnTo>
                <a:lnTo>
                  <a:pt x="51810" y="6860"/>
                </a:lnTo>
                <a:lnTo>
                  <a:pt x="51830" y="6860"/>
                </a:lnTo>
                <a:lnTo>
                  <a:pt x="51830" y="6840"/>
                </a:lnTo>
                <a:lnTo>
                  <a:pt x="51860" y="6840"/>
                </a:lnTo>
                <a:lnTo>
                  <a:pt x="51860" y="6830"/>
                </a:lnTo>
                <a:lnTo>
                  <a:pt x="51890" y="6830"/>
                </a:lnTo>
                <a:lnTo>
                  <a:pt x="51890" y="6810"/>
                </a:lnTo>
                <a:lnTo>
                  <a:pt x="51900" y="6810"/>
                </a:lnTo>
                <a:lnTo>
                  <a:pt x="51900" y="6790"/>
                </a:lnTo>
                <a:lnTo>
                  <a:pt x="51970" y="6790"/>
                </a:lnTo>
                <a:lnTo>
                  <a:pt x="51970" y="6780"/>
                </a:lnTo>
                <a:lnTo>
                  <a:pt x="51980" y="6780"/>
                </a:lnTo>
                <a:lnTo>
                  <a:pt x="51980" y="6760"/>
                </a:lnTo>
                <a:lnTo>
                  <a:pt x="52000" y="6760"/>
                </a:lnTo>
                <a:lnTo>
                  <a:pt x="52000" y="6730"/>
                </a:lnTo>
                <a:lnTo>
                  <a:pt x="52010" y="6730"/>
                </a:lnTo>
                <a:lnTo>
                  <a:pt x="52010" y="6720"/>
                </a:lnTo>
                <a:lnTo>
                  <a:pt x="52050" y="6720"/>
                </a:lnTo>
                <a:lnTo>
                  <a:pt x="52050" y="6690"/>
                </a:lnTo>
                <a:lnTo>
                  <a:pt x="52070" y="6690"/>
                </a:lnTo>
                <a:lnTo>
                  <a:pt x="52070" y="6630"/>
                </a:lnTo>
                <a:lnTo>
                  <a:pt x="52080" y="6630"/>
                </a:lnTo>
                <a:lnTo>
                  <a:pt x="52080" y="6600"/>
                </a:lnTo>
                <a:lnTo>
                  <a:pt x="52090" y="6600"/>
                </a:lnTo>
                <a:lnTo>
                  <a:pt x="52090" y="6570"/>
                </a:lnTo>
                <a:lnTo>
                  <a:pt x="52110" y="6570"/>
                </a:lnTo>
                <a:lnTo>
                  <a:pt x="52110" y="6550"/>
                </a:lnTo>
                <a:lnTo>
                  <a:pt x="52140" y="6550"/>
                </a:lnTo>
                <a:lnTo>
                  <a:pt x="52140" y="6490"/>
                </a:lnTo>
                <a:lnTo>
                  <a:pt x="52150" y="6490"/>
                </a:lnTo>
                <a:lnTo>
                  <a:pt x="52150" y="6440"/>
                </a:lnTo>
                <a:lnTo>
                  <a:pt x="52180" y="6440"/>
                </a:lnTo>
                <a:lnTo>
                  <a:pt x="52180" y="6430"/>
                </a:lnTo>
                <a:lnTo>
                  <a:pt x="52190" y="6430"/>
                </a:lnTo>
                <a:lnTo>
                  <a:pt x="52190" y="6410"/>
                </a:lnTo>
                <a:lnTo>
                  <a:pt x="52200" y="6410"/>
                </a:lnTo>
                <a:lnTo>
                  <a:pt x="52200" y="6400"/>
                </a:lnTo>
                <a:lnTo>
                  <a:pt x="52220" y="6400"/>
                </a:lnTo>
                <a:lnTo>
                  <a:pt x="52220" y="6370"/>
                </a:lnTo>
                <a:lnTo>
                  <a:pt x="52230" y="6370"/>
                </a:lnTo>
                <a:lnTo>
                  <a:pt x="52230" y="6350"/>
                </a:lnTo>
                <a:lnTo>
                  <a:pt x="52250" y="6350"/>
                </a:lnTo>
                <a:lnTo>
                  <a:pt x="52250" y="6340"/>
                </a:lnTo>
                <a:lnTo>
                  <a:pt x="52260" y="6340"/>
                </a:lnTo>
                <a:lnTo>
                  <a:pt x="52260" y="6290"/>
                </a:lnTo>
                <a:lnTo>
                  <a:pt x="52290" y="6290"/>
                </a:lnTo>
                <a:lnTo>
                  <a:pt x="52290" y="6260"/>
                </a:lnTo>
                <a:lnTo>
                  <a:pt x="52300" y="6260"/>
                </a:lnTo>
                <a:lnTo>
                  <a:pt x="52300" y="6230"/>
                </a:lnTo>
                <a:lnTo>
                  <a:pt x="52310" y="6230"/>
                </a:lnTo>
                <a:lnTo>
                  <a:pt x="52310" y="6210"/>
                </a:lnTo>
                <a:lnTo>
                  <a:pt x="52340" y="6210"/>
                </a:lnTo>
                <a:lnTo>
                  <a:pt x="52340" y="6200"/>
                </a:lnTo>
                <a:lnTo>
                  <a:pt x="52330" y="6200"/>
                </a:lnTo>
                <a:lnTo>
                  <a:pt x="52330" y="6150"/>
                </a:lnTo>
                <a:lnTo>
                  <a:pt x="52310" y="6150"/>
                </a:lnTo>
                <a:lnTo>
                  <a:pt x="52310" y="6140"/>
                </a:lnTo>
                <a:lnTo>
                  <a:pt x="52330" y="6140"/>
                </a:lnTo>
                <a:lnTo>
                  <a:pt x="52330" y="6120"/>
                </a:lnTo>
                <a:lnTo>
                  <a:pt x="52340" y="6120"/>
                </a:lnTo>
                <a:lnTo>
                  <a:pt x="52340" y="6110"/>
                </a:lnTo>
                <a:lnTo>
                  <a:pt x="52370" y="6110"/>
                </a:lnTo>
                <a:lnTo>
                  <a:pt x="52370" y="6090"/>
                </a:lnTo>
                <a:lnTo>
                  <a:pt x="52380" y="6090"/>
                </a:lnTo>
                <a:lnTo>
                  <a:pt x="52380" y="6080"/>
                </a:lnTo>
                <a:lnTo>
                  <a:pt x="52410" y="6080"/>
                </a:lnTo>
                <a:lnTo>
                  <a:pt x="52410" y="6060"/>
                </a:lnTo>
                <a:lnTo>
                  <a:pt x="52440" y="6060"/>
                </a:lnTo>
                <a:lnTo>
                  <a:pt x="52440" y="6050"/>
                </a:lnTo>
                <a:lnTo>
                  <a:pt x="52470" y="6050"/>
                </a:lnTo>
                <a:lnTo>
                  <a:pt x="52470" y="6030"/>
                </a:lnTo>
                <a:lnTo>
                  <a:pt x="52530" y="6030"/>
                </a:lnTo>
                <a:lnTo>
                  <a:pt x="52530" y="6010"/>
                </a:lnTo>
                <a:lnTo>
                  <a:pt x="52560" y="6010"/>
                </a:lnTo>
                <a:lnTo>
                  <a:pt x="52560" y="6000"/>
                </a:lnTo>
                <a:lnTo>
                  <a:pt x="52590" y="6000"/>
                </a:lnTo>
                <a:lnTo>
                  <a:pt x="52590" y="5980"/>
                </a:lnTo>
                <a:lnTo>
                  <a:pt x="52600" y="5980"/>
                </a:lnTo>
                <a:lnTo>
                  <a:pt x="52600" y="6000"/>
                </a:lnTo>
                <a:lnTo>
                  <a:pt x="52620" y="6000"/>
                </a:lnTo>
                <a:lnTo>
                  <a:pt x="52620" y="5980"/>
                </a:lnTo>
                <a:lnTo>
                  <a:pt x="52700" y="5980"/>
                </a:lnTo>
                <a:lnTo>
                  <a:pt x="52700" y="5970"/>
                </a:lnTo>
                <a:lnTo>
                  <a:pt x="52710" y="5970"/>
                </a:lnTo>
                <a:lnTo>
                  <a:pt x="52710" y="5980"/>
                </a:lnTo>
                <a:lnTo>
                  <a:pt x="52740" y="5980"/>
                </a:lnTo>
                <a:lnTo>
                  <a:pt x="52740" y="5970"/>
                </a:lnTo>
                <a:lnTo>
                  <a:pt x="52850" y="5970"/>
                </a:lnTo>
                <a:lnTo>
                  <a:pt x="52850" y="5950"/>
                </a:lnTo>
                <a:lnTo>
                  <a:pt x="52860" y="5950"/>
                </a:lnTo>
                <a:lnTo>
                  <a:pt x="52860" y="5970"/>
                </a:lnTo>
                <a:lnTo>
                  <a:pt x="52880" y="5970"/>
                </a:lnTo>
                <a:lnTo>
                  <a:pt x="52880" y="5980"/>
                </a:lnTo>
                <a:lnTo>
                  <a:pt x="52930" y="5980"/>
                </a:lnTo>
                <a:lnTo>
                  <a:pt x="52930" y="6000"/>
                </a:lnTo>
                <a:lnTo>
                  <a:pt x="52950" y="6000"/>
                </a:lnTo>
                <a:lnTo>
                  <a:pt x="52950" y="5980"/>
                </a:lnTo>
                <a:lnTo>
                  <a:pt x="52960" y="5980"/>
                </a:lnTo>
                <a:lnTo>
                  <a:pt x="52960" y="6000"/>
                </a:lnTo>
                <a:lnTo>
                  <a:pt x="52990" y="6000"/>
                </a:lnTo>
                <a:lnTo>
                  <a:pt x="52990" y="6010"/>
                </a:lnTo>
                <a:lnTo>
                  <a:pt x="53000" y="6010"/>
                </a:lnTo>
                <a:lnTo>
                  <a:pt x="53000" y="6000"/>
                </a:lnTo>
                <a:lnTo>
                  <a:pt x="53010" y="6000"/>
                </a:lnTo>
                <a:lnTo>
                  <a:pt x="53010" y="6010"/>
                </a:lnTo>
                <a:lnTo>
                  <a:pt x="53040" y="6010"/>
                </a:lnTo>
                <a:lnTo>
                  <a:pt x="53040" y="6050"/>
                </a:lnTo>
                <a:lnTo>
                  <a:pt x="53110" y="6050"/>
                </a:lnTo>
                <a:lnTo>
                  <a:pt x="53110" y="6060"/>
                </a:lnTo>
                <a:lnTo>
                  <a:pt x="53170" y="6060"/>
                </a:lnTo>
                <a:lnTo>
                  <a:pt x="53170" y="6080"/>
                </a:lnTo>
                <a:lnTo>
                  <a:pt x="53190" y="6080"/>
                </a:lnTo>
                <a:lnTo>
                  <a:pt x="53190" y="6090"/>
                </a:lnTo>
                <a:lnTo>
                  <a:pt x="53220" y="6090"/>
                </a:lnTo>
                <a:lnTo>
                  <a:pt x="53220" y="6110"/>
                </a:lnTo>
                <a:lnTo>
                  <a:pt x="53260" y="6110"/>
                </a:lnTo>
                <a:lnTo>
                  <a:pt x="53260" y="6140"/>
                </a:lnTo>
                <a:lnTo>
                  <a:pt x="53290" y="6140"/>
                </a:lnTo>
                <a:lnTo>
                  <a:pt x="53290" y="6150"/>
                </a:lnTo>
                <a:lnTo>
                  <a:pt x="53300" y="6150"/>
                </a:lnTo>
                <a:lnTo>
                  <a:pt x="53300" y="6170"/>
                </a:lnTo>
                <a:lnTo>
                  <a:pt x="53320" y="6170"/>
                </a:lnTo>
                <a:lnTo>
                  <a:pt x="53320" y="6200"/>
                </a:lnTo>
                <a:lnTo>
                  <a:pt x="53390" y="6200"/>
                </a:lnTo>
                <a:lnTo>
                  <a:pt x="53390" y="6180"/>
                </a:lnTo>
                <a:lnTo>
                  <a:pt x="53370" y="6180"/>
                </a:lnTo>
                <a:lnTo>
                  <a:pt x="53370" y="6170"/>
                </a:lnTo>
                <a:lnTo>
                  <a:pt x="53360" y="6170"/>
                </a:lnTo>
                <a:lnTo>
                  <a:pt x="53360" y="6180"/>
                </a:lnTo>
                <a:lnTo>
                  <a:pt x="53340" y="6180"/>
                </a:lnTo>
                <a:lnTo>
                  <a:pt x="53340" y="6080"/>
                </a:lnTo>
                <a:lnTo>
                  <a:pt x="53360" y="6080"/>
                </a:lnTo>
                <a:lnTo>
                  <a:pt x="53360" y="6060"/>
                </a:lnTo>
                <a:lnTo>
                  <a:pt x="53370" y="6060"/>
                </a:lnTo>
                <a:lnTo>
                  <a:pt x="53370" y="6110"/>
                </a:lnTo>
                <a:lnTo>
                  <a:pt x="53410" y="6110"/>
                </a:lnTo>
                <a:lnTo>
                  <a:pt x="53410" y="6090"/>
                </a:lnTo>
                <a:lnTo>
                  <a:pt x="53430" y="6090"/>
                </a:lnTo>
                <a:lnTo>
                  <a:pt x="53430" y="6080"/>
                </a:lnTo>
                <a:lnTo>
                  <a:pt x="53440" y="6080"/>
                </a:lnTo>
                <a:lnTo>
                  <a:pt x="53440" y="6060"/>
                </a:lnTo>
                <a:lnTo>
                  <a:pt x="53470" y="6060"/>
                </a:lnTo>
                <a:lnTo>
                  <a:pt x="53470" y="6050"/>
                </a:lnTo>
                <a:lnTo>
                  <a:pt x="53480" y="6050"/>
                </a:lnTo>
                <a:lnTo>
                  <a:pt x="53480" y="6060"/>
                </a:lnTo>
                <a:lnTo>
                  <a:pt x="53500" y="6060"/>
                </a:lnTo>
                <a:lnTo>
                  <a:pt x="53500" y="6050"/>
                </a:lnTo>
                <a:lnTo>
                  <a:pt x="53540" y="6050"/>
                </a:lnTo>
                <a:lnTo>
                  <a:pt x="53540" y="6030"/>
                </a:lnTo>
                <a:lnTo>
                  <a:pt x="53580" y="6030"/>
                </a:lnTo>
                <a:lnTo>
                  <a:pt x="53580" y="6050"/>
                </a:lnTo>
                <a:lnTo>
                  <a:pt x="53590" y="6050"/>
                </a:lnTo>
                <a:lnTo>
                  <a:pt x="53590" y="6030"/>
                </a:lnTo>
                <a:lnTo>
                  <a:pt x="53660" y="6030"/>
                </a:lnTo>
                <a:lnTo>
                  <a:pt x="53660" y="6060"/>
                </a:lnTo>
                <a:lnTo>
                  <a:pt x="53690" y="6060"/>
                </a:lnTo>
                <a:lnTo>
                  <a:pt x="53690" y="6080"/>
                </a:lnTo>
                <a:lnTo>
                  <a:pt x="53710" y="6080"/>
                </a:lnTo>
                <a:lnTo>
                  <a:pt x="53710" y="6090"/>
                </a:lnTo>
                <a:lnTo>
                  <a:pt x="53690" y="6090"/>
                </a:lnTo>
                <a:lnTo>
                  <a:pt x="53690" y="6120"/>
                </a:lnTo>
                <a:lnTo>
                  <a:pt x="53650" y="6120"/>
                </a:lnTo>
                <a:lnTo>
                  <a:pt x="53650" y="6140"/>
                </a:lnTo>
                <a:lnTo>
                  <a:pt x="53630" y="6140"/>
                </a:lnTo>
                <a:lnTo>
                  <a:pt x="53630" y="6110"/>
                </a:lnTo>
                <a:lnTo>
                  <a:pt x="53620" y="6110"/>
                </a:lnTo>
                <a:lnTo>
                  <a:pt x="53620" y="6090"/>
                </a:lnTo>
                <a:lnTo>
                  <a:pt x="53590" y="6090"/>
                </a:lnTo>
                <a:lnTo>
                  <a:pt x="53590" y="6110"/>
                </a:lnTo>
                <a:lnTo>
                  <a:pt x="53560" y="6110"/>
                </a:lnTo>
                <a:lnTo>
                  <a:pt x="53560" y="6090"/>
                </a:lnTo>
                <a:lnTo>
                  <a:pt x="53540" y="6090"/>
                </a:lnTo>
                <a:lnTo>
                  <a:pt x="53540" y="6110"/>
                </a:lnTo>
                <a:lnTo>
                  <a:pt x="53510" y="6110"/>
                </a:lnTo>
                <a:lnTo>
                  <a:pt x="53510" y="6140"/>
                </a:lnTo>
                <a:lnTo>
                  <a:pt x="53520" y="6140"/>
                </a:lnTo>
                <a:lnTo>
                  <a:pt x="53520" y="6150"/>
                </a:lnTo>
                <a:lnTo>
                  <a:pt x="53540" y="6150"/>
                </a:lnTo>
                <a:lnTo>
                  <a:pt x="53540" y="6200"/>
                </a:lnTo>
                <a:lnTo>
                  <a:pt x="53550" y="6200"/>
                </a:lnTo>
                <a:lnTo>
                  <a:pt x="53550" y="6210"/>
                </a:lnTo>
                <a:lnTo>
                  <a:pt x="53540" y="6210"/>
                </a:lnTo>
                <a:lnTo>
                  <a:pt x="53540" y="6230"/>
                </a:lnTo>
                <a:lnTo>
                  <a:pt x="53550" y="6230"/>
                </a:lnTo>
                <a:lnTo>
                  <a:pt x="53550" y="6240"/>
                </a:lnTo>
                <a:lnTo>
                  <a:pt x="53520" y="6240"/>
                </a:lnTo>
                <a:lnTo>
                  <a:pt x="53520" y="6260"/>
                </a:lnTo>
                <a:lnTo>
                  <a:pt x="53510" y="6260"/>
                </a:lnTo>
                <a:lnTo>
                  <a:pt x="53510" y="6240"/>
                </a:lnTo>
                <a:lnTo>
                  <a:pt x="53500" y="6240"/>
                </a:lnTo>
                <a:lnTo>
                  <a:pt x="53500" y="6200"/>
                </a:lnTo>
                <a:lnTo>
                  <a:pt x="53480" y="6200"/>
                </a:lnTo>
                <a:lnTo>
                  <a:pt x="53480" y="6170"/>
                </a:lnTo>
                <a:lnTo>
                  <a:pt x="53470" y="6170"/>
                </a:lnTo>
                <a:lnTo>
                  <a:pt x="53470" y="6150"/>
                </a:lnTo>
                <a:lnTo>
                  <a:pt x="53450" y="6150"/>
                </a:lnTo>
                <a:lnTo>
                  <a:pt x="53450" y="6120"/>
                </a:lnTo>
                <a:lnTo>
                  <a:pt x="53440" y="6120"/>
                </a:lnTo>
                <a:lnTo>
                  <a:pt x="53440" y="6170"/>
                </a:lnTo>
                <a:lnTo>
                  <a:pt x="53450" y="6170"/>
                </a:lnTo>
                <a:lnTo>
                  <a:pt x="53450" y="6210"/>
                </a:lnTo>
                <a:lnTo>
                  <a:pt x="53440" y="6210"/>
                </a:lnTo>
                <a:lnTo>
                  <a:pt x="53440" y="6230"/>
                </a:lnTo>
                <a:lnTo>
                  <a:pt x="53410" y="6230"/>
                </a:lnTo>
                <a:lnTo>
                  <a:pt x="53410" y="6240"/>
                </a:lnTo>
                <a:lnTo>
                  <a:pt x="53430" y="6240"/>
                </a:lnTo>
                <a:lnTo>
                  <a:pt x="53430" y="6270"/>
                </a:lnTo>
                <a:lnTo>
                  <a:pt x="53440" y="6270"/>
                </a:lnTo>
                <a:lnTo>
                  <a:pt x="53440" y="6310"/>
                </a:lnTo>
                <a:lnTo>
                  <a:pt x="53470" y="6310"/>
                </a:lnTo>
                <a:lnTo>
                  <a:pt x="53470" y="6320"/>
                </a:lnTo>
                <a:lnTo>
                  <a:pt x="53480" y="6320"/>
                </a:lnTo>
                <a:lnTo>
                  <a:pt x="53480" y="6340"/>
                </a:lnTo>
                <a:lnTo>
                  <a:pt x="53500" y="6340"/>
                </a:lnTo>
                <a:lnTo>
                  <a:pt x="53500" y="6350"/>
                </a:lnTo>
                <a:lnTo>
                  <a:pt x="53450" y="6350"/>
                </a:lnTo>
                <a:lnTo>
                  <a:pt x="53450" y="6380"/>
                </a:lnTo>
                <a:lnTo>
                  <a:pt x="53470" y="6380"/>
                </a:lnTo>
                <a:lnTo>
                  <a:pt x="53470" y="6400"/>
                </a:lnTo>
                <a:lnTo>
                  <a:pt x="53480" y="6400"/>
                </a:lnTo>
                <a:lnTo>
                  <a:pt x="53480" y="6410"/>
                </a:lnTo>
                <a:lnTo>
                  <a:pt x="53510" y="6410"/>
                </a:lnTo>
                <a:lnTo>
                  <a:pt x="53510" y="6430"/>
                </a:lnTo>
                <a:lnTo>
                  <a:pt x="53550" y="6430"/>
                </a:lnTo>
                <a:lnTo>
                  <a:pt x="53550" y="6440"/>
                </a:lnTo>
                <a:lnTo>
                  <a:pt x="53580" y="6440"/>
                </a:lnTo>
                <a:lnTo>
                  <a:pt x="53580" y="6460"/>
                </a:lnTo>
                <a:lnTo>
                  <a:pt x="53620" y="6460"/>
                </a:lnTo>
                <a:lnTo>
                  <a:pt x="53620" y="6470"/>
                </a:lnTo>
                <a:lnTo>
                  <a:pt x="53660" y="6470"/>
                </a:lnTo>
                <a:lnTo>
                  <a:pt x="53660" y="6460"/>
                </a:lnTo>
                <a:lnTo>
                  <a:pt x="53670" y="6460"/>
                </a:lnTo>
                <a:lnTo>
                  <a:pt x="53670" y="6440"/>
                </a:lnTo>
                <a:lnTo>
                  <a:pt x="53700" y="6440"/>
                </a:lnTo>
                <a:lnTo>
                  <a:pt x="53700" y="6460"/>
                </a:lnTo>
                <a:lnTo>
                  <a:pt x="53770" y="6460"/>
                </a:lnTo>
                <a:lnTo>
                  <a:pt x="53770" y="6470"/>
                </a:lnTo>
                <a:lnTo>
                  <a:pt x="53810" y="6470"/>
                </a:lnTo>
                <a:lnTo>
                  <a:pt x="53810" y="6490"/>
                </a:lnTo>
                <a:lnTo>
                  <a:pt x="53840" y="6490"/>
                </a:lnTo>
                <a:lnTo>
                  <a:pt x="53840" y="6500"/>
                </a:lnTo>
                <a:lnTo>
                  <a:pt x="53820" y="6500"/>
                </a:lnTo>
                <a:lnTo>
                  <a:pt x="53820" y="6520"/>
                </a:lnTo>
                <a:lnTo>
                  <a:pt x="53850" y="6520"/>
                </a:lnTo>
                <a:lnTo>
                  <a:pt x="53850" y="6530"/>
                </a:lnTo>
                <a:lnTo>
                  <a:pt x="53880" y="6530"/>
                </a:lnTo>
                <a:lnTo>
                  <a:pt x="53880" y="6550"/>
                </a:lnTo>
                <a:lnTo>
                  <a:pt x="53930" y="6550"/>
                </a:lnTo>
                <a:lnTo>
                  <a:pt x="53930" y="6570"/>
                </a:lnTo>
                <a:lnTo>
                  <a:pt x="53950" y="6570"/>
                </a:lnTo>
                <a:lnTo>
                  <a:pt x="53950" y="6580"/>
                </a:lnTo>
                <a:lnTo>
                  <a:pt x="53930" y="6580"/>
                </a:lnTo>
                <a:lnTo>
                  <a:pt x="53930" y="6600"/>
                </a:lnTo>
                <a:lnTo>
                  <a:pt x="53920" y="6600"/>
                </a:lnTo>
                <a:lnTo>
                  <a:pt x="53920" y="6610"/>
                </a:lnTo>
                <a:lnTo>
                  <a:pt x="53910" y="6610"/>
                </a:lnTo>
                <a:lnTo>
                  <a:pt x="53910" y="6630"/>
                </a:lnTo>
                <a:lnTo>
                  <a:pt x="53980" y="6630"/>
                </a:lnTo>
                <a:lnTo>
                  <a:pt x="53980" y="6640"/>
                </a:lnTo>
                <a:lnTo>
                  <a:pt x="54040" y="6640"/>
                </a:lnTo>
                <a:lnTo>
                  <a:pt x="54040" y="6660"/>
                </a:lnTo>
                <a:lnTo>
                  <a:pt x="54060" y="6660"/>
                </a:lnTo>
                <a:lnTo>
                  <a:pt x="54060" y="6670"/>
                </a:lnTo>
                <a:lnTo>
                  <a:pt x="54090" y="6670"/>
                </a:lnTo>
                <a:lnTo>
                  <a:pt x="54090" y="6690"/>
                </a:lnTo>
                <a:lnTo>
                  <a:pt x="54110" y="6690"/>
                </a:lnTo>
                <a:lnTo>
                  <a:pt x="54110" y="6700"/>
                </a:lnTo>
                <a:lnTo>
                  <a:pt x="54140" y="6700"/>
                </a:lnTo>
                <a:lnTo>
                  <a:pt x="54140" y="6730"/>
                </a:lnTo>
                <a:lnTo>
                  <a:pt x="54150" y="6730"/>
                </a:lnTo>
                <a:lnTo>
                  <a:pt x="54150" y="6750"/>
                </a:lnTo>
                <a:lnTo>
                  <a:pt x="54170" y="6750"/>
                </a:lnTo>
                <a:lnTo>
                  <a:pt x="54170" y="6760"/>
                </a:lnTo>
                <a:lnTo>
                  <a:pt x="54180" y="6760"/>
                </a:lnTo>
                <a:lnTo>
                  <a:pt x="54180" y="6810"/>
                </a:lnTo>
                <a:lnTo>
                  <a:pt x="54200" y="6810"/>
                </a:lnTo>
                <a:lnTo>
                  <a:pt x="54200" y="6830"/>
                </a:lnTo>
                <a:lnTo>
                  <a:pt x="54210" y="6830"/>
                </a:lnTo>
                <a:lnTo>
                  <a:pt x="54210" y="6840"/>
                </a:lnTo>
                <a:lnTo>
                  <a:pt x="54220" y="6840"/>
                </a:lnTo>
                <a:lnTo>
                  <a:pt x="54220" y="6860"/>
                </a:lnTo>
                <a:lnTo>
                  <a:pt x="54290" y="6860"/>
                </a:lnTo>
                <a:lnTo>
                  <a:pt x="54290" y="6870"/>
                </a:lnTo>
                <a:lnTo>
                  <a:pt x="54390" y="6870"/>
                </a:lnTo>
                <a:lnTo>
                  <a:pt x="54390" y="6890"/>
                </a:lnTo>
                <a:lnTo>
                  <a:pt x="54400" y="6890"/>
                </a:lnTo>
                <a:lnTo>
                  <a:pt x="54400" y="6900"/>
                </a:lnTo>
                <a:lnTo>
                  <a:pt x="54470" y="6900"/>
                </a:lnTo>
                <a:lnTo>
                  <a:pt x="54470" y="6920"/>
                </a:lnTo>
                <a:lnTo>
                  <a:pt x="54570" y="6920"/>
                </a:lnTo>
                <a:lnTo>
                  <a:pt x="54570" y="6930"/>
                </a:lnTo>
                <a:lnTo>
                  <a:pt x="54650" y="6930"/>
                </a:lnTo>
                <a:lnTo>
                  <a:pt x="54650" y="6950"/>
                </a:lnTo>
                <a:lnTo>
                  <a:pt x="54660" y="6950"/>
                </a:lnTo>
                <a:lnTo>
                  <a:pt x="54660" y="6960"/>
                </a:lnTo>
                <a:lnTo>
                  <a:pt x="54730" y="6960"/>
                </a:lnTo>
                <a:lnTo>
                  <a:pt x="54730" y="7010"/>
                </a:lnTo>
                <a:lnTo>
                  <a:pt x="54810" y="7010"/>
                </a:lnTo>
                <a:lnTo>
                  <a:pt x="54810" y="7020"/>
                </a:lnTo>
                <a:lnTo>
                  <a:pt x="54830" y="7020"/>
                </a:lnTo>
                <a:lnTo>
                  <a:pt x="54830" y="7040"/>
                </a:lnTo>
                <a:lnTo>
                  <a:pt x="54840" y="7040"/>
                </a:lnTo>
                <a:lnTo>
                  <a:pt x="54840" y="7050"/>
                </a:lnTo>
                <a:lnTo>
                  <a:pt x="54850" y="7050"/>
                </a:lnTo>
                <a:lnTo>
                  <a:pt x="54850" y="7040"/>
                </a:lnTo>
                <a:lnTo>
                  <a:pt x="54880" y="7040"/>
                </a:lnTo>
                <a:lnTo>
                  <a:pt x="54880" y="7070"/>
                </a:lnTo>
                <a:lnTo>
                  <a:pt x="54910" y="7070"/>
                </a:lnTo>
                <a:lnTo>
                  <a:pt x="54910" y="7090"/>
                </a:lnTo>
                <a:lnTo>
                  <a:pt x="54920" y="7090"/>
                </a:lnTo>
                <a:lnTo>
                  <a:pt x="54920" y="7100"/>
                </a:lnTo>
                <a:lnTo>
                  <a:pt x="54940" y="7100"/>
                </a:lnTo>
                <a:lnTo>
                  <a:pt x="54940" y="7090"/>
                </a:lnTo>
                <a:lnTo>
                  <a:pt x="54950" y="7090"/>
                </a:lnTo>
                <a:lnTo>
                  <a:pt x="54950" y="7100"/>
                </a:lnTo>
                <a:lnTo>
                  <a:pt x="54980" y="7100"/>
                </a:lnTo>
                <a:lnTo>
                  <a:pt x="54980" y="7120"/>
                </a:lnTo>
                <a:lnTo>
                  <a:pt x="55020" y="7120"/>
                </a:lnTo>
                <a:lnTo>
                  <a:pt x="55020" y="7100"/>
                </a:lnTo>
                <a:lnTo>
                  <a:pt x="55060" y="7100"/>
                </a:lnTo>
                <a:lnTo>
                  <a:pt x="55060" y="7090"/>
                </a:lnTo>
                <a:lnTo>
                  <a:pt x="55180" y="7090"/>
                </a:lnTo>
                <a:lnTo>
                  <a:pt x="55180" y="7100"/>
                </a:lnTo>
                <a:lnTo>
                  <a:pt x="55200" y="7100"/>
                </a:lnTo>
                <a:lnTo>
                  <a:pt x="55200" y="7120"/>
                </a:lnTo>
                <a:lnTo>
                  <a:pt x="55210" y="7120"/>
                </a:lnTo>
                <a:lnTo>
                  <a:pt x="55210" y="7130"/>
                </a:lnTo>
                <a:lnTo>
                  <a:pt x="55230" y="7130"/>
                </a:lnTo>
                <a:lnTo>
                  <a:pt x="55230" y="7150"/>
                </a:lnTo>
                <a:lnTo>
                  <a:pt x="55340" y="7150"/>
                </a:lnTo>
                <a:lnTo>
                  <a:pt x="55340" y="7180"/>
                </a:lnTo>
                <a:lnTo>
                  <a:pt x="55350" y="7180"/>
                </a:lnTo>
                <a:lnTo>
                  <a:pt x="55350" y="7190"/>
                </a:lnTo>
                <a:lnTo>
                  <a:pt x="55380" y="7190"/>
                </a:lnTo>
                <a:lnTo>
                  <a:pt x="55380" y="7180"/>
                </a:lnTo>
                <a:lnTo>
                  <a:pt x="55400" y="7180"/>
                </a:lnTo>
                <a:lnTo>
                  <a:pt x="55400" y="7160"/>
                </a:lnTo>
                <a:lnTo>
                  <a:pt x="55430" y="7160"/>
                </a:lnTo>
                <a:lnTo>
                  <a:pt x="55430" y="7180"/>
                </a:lnTo>
                <a:lnTo>
                  <a:pt x="55490" y="7180"/>
                </a:lnTo>
                <a:lnTo>
                  <a:pt x="55490" y="7210"/>
                </a:lnTo>
                <a:lnTo>
                  <a:pt x="55510" y="7210"/>
                </a:lnTo>
                <a:lnTo>
                  <a:pt x="55510" y="7190"/>
                </a:lnTo>
                <a:lnTo>
                  <a:pt x="55540" y="7190"/>
                </a:lnTo>
                <a:lnTo>
                  <a:pt x="55540" y="7210"/>
                </a:lnTo>
                <a:lnTo>
                  <a:pt x="55580" y="7210"/>
                </a:lnTo>
                <a:lnTo>
                  <a:pt x="55580" y="7220"/>
                </a:lnTo>
                <a:lnTo>
                  <a:pt x="55600" y="7220"/>
                </a:lnTo>
                <a:lnTo>
                  <a:pt x="55600" y="7240"/>
                </a:lnTo>
                <a:lnTo>
                  <a:pt x="55610" y="7240"/>
                </a:lnTo>
                <a:lnTo>
                  <a:pt x="55610" y="7250"/>
                </a:lnTo>
                <a:lnTo>
                  <a:pt x="55620" y="7250"/>
                </a:lnTo>
                <a:lnTo>
                  <a:pt x="55620" y="7270"/>
                </a:lnTo>
                <a:lnTo>
                  <a:pt x="55640" y="7270"/>
                </a:lnTo>
                <a:lnTo>
                  <a:pt x="55640" y="7280"/>
                </a:lnTo>
                <a:lnTo>
                  <a:pt x="55680" y="7280"/>
                </a:lnTo>
                <a:lnTo>
                  <a:pt x="55680" y="7300"/>
                </a:lnTo>
                <a:lnTo>
                  <a:pt x="55730" y="7300"/>
                </a:lnTo>
                <a:lnTo>
                  <a:pt x="55730" y="7310"/>
                </a:lnTo>
                <a:lnTo>
                  <a:pt x="55770" y="7310"/>
                </a:lnTo>
                <a:lnTo>
                  <a:pt x="55770" y="7330"/>
                </a:lnTo>
                <a:lnTo>
                  <a:pt x="55830" y="7330"/>
                </a:lnTo>
                <a:lnTo>
                  <a:pt x="55830" y="7350"/>
                </a:lnTo>
                <a:lnTo>
                  <a:pt x="55840" y="7350"/>
                </a:lnTo>
                <a:lnTo>
                  <a:pt x="55840" y="7360"/>
                </a:lnTo>
                <a:lnTo>
                  <a:pt x="55860" y="7360"/>
                </a:lnTo>
                <a:lnTo>
                  <a:pt x="55860" y="7390"/>
                </a:lnTo>
                <a:lnTo>
                  <a:pt x="55870" y="7390"/>
                </a:lnTo>
                <a:lnTo>
                  <a:pt x="55870" y="7410"/>
                </a:lnTo>
                <a:lnTo>
                  <a:pt x="55880" y="7410"/>
                </a:lnTo>
                <a:lnTo>
                  <a:pt x="55880" y="7420"/>
                </a:lnTo>
                <a:lnTo>
                  <a:pt x="55910" y="7420"/>
                </a:lnTo>
                <a:lnTo>
                  <a:pt x="55910" y="7440"/>
                </a:lnTo>
                <a:lnTo>
                  <a:pt x="55940" y="7440"/>
                </a:lnTo>
                <a:lnTo>
                  <a:pt x="55940" y="7450"/>
                </a:lnTo>
                <a:lnTo>
                  <a:pt x="55970" y="7450"/>
                </a:lnTo>
                <a:lnTo>
                  <a:pt x="55970" y="7470"/>
                </a:lnTo>
                <a:lnTo>
                  <a:pt x="56010" y="7470"/>
                </a:lnTo>
                <a:lnTo>
                  <a:pt x="56010" y="7480"/>
                </a:lnTo>
                <a:lnTo>
                  <a:pt x="56040" y="7480"/>
                </a:lnTo>
                <a:lnTo>
                  <a:pt x="56040" y="7500"/>
                </a:lnTo>
                <a:lnTo>
                  <a:pt x="56060" y="7500"/>
                </a:lnTo>
                <a:lnTo>
                  <a:pt x="56060" y="7510"/>
                </a:lnTo>
                <a:lnTo>
                  <a:pt x="56090" y="7510"/>
                </a:lnTo>
                <a:lnTo>
                  <a:pt x="56090" y="7530"/>
                </a:lnTo>
                <a:lnTo>
                  <a:pt x="56100" y="7530"/>
                </a:lnTo>
                <a:lnTo>
                  <a:pt x="56100" y="7540"/>
                </a:lnTo>
                <a:lnTo>
                  <a:pt x="56080" y="7540"/>
                </a:lnTo>
                <a:lnTo>
                  <a:pt x="56080" y="7560"/>
                </a:lnTo>
                <a:lnTo>
                  <a:pt x="56090" y="7560"/>
                </a:lnTo>
                <a:lnTo>
                  <a:pt x="56090" y="7570"/>
                </a:lnTo>
                <a:lnTo>
                  <a:pt x="56100" y="7570"/>
                </a:lnTo>
                <a:lnTo>
                  <a:pt x="56100" y="7590"/>
                </a:lnTo>
                <a:lnTo>
                  <a:pt x="56120" y="7590"/>
                </a:lnTo>
                <a:lnTo>
                  <a:pt x="56120" y="7610"/>
                </a:lnTo>
                <a:lnTo>
                  <a:pt x="56130" y="7610"/>
                </a:lnTo>
                <a:lnTo>
                  <a:pt x="56130" y="7640"/>
                </a:lnTo>
                <a:lnTo>
                  <a:pt x="56150" y="7640"/>
                </a:lnTo>
                <a:lnTo>
                  <a:pt x="56150" y="7650"/>
                </a:lnTo>
                <a:lnTo>
                  <a:pt x="56160" y="7650"/>
                </a:lnTo>
                <a:lnTo>
                  <a:pt x="56160" y="7670"/>
                </a:lnTo>
                <a:lnTo>
                  <a:pt x="56170" y="7670"/>
                </a:lnTo>
                <a:lnTo>
                  <a:pt x="56170" y="7680"/>
                </a:lnTo>
                <a:lnTo>
                  <a:pt x="56190" y="7680"/>
                </a:lnTo>
                <a:lnTo>
                  <a:pt x="56190" y="7700"/>
                </a:lnTo>
                <a:lnTo>
                  <a:pt x="56210" y="7700"/>
                </a:lnTo>
                <a:lnTo>
                  <a:pt x="56210" y="7710"/>
                </a:lnTo>
                <a:lnTo>
                  <a:pt x="56230" y="7710"/>
                </a:lnTo>
                <a:lnTo>
                  <a:pt x="56230" y="7730"/>
                </a:lnTo>
                <a:lnTo>
                  <a:pt x="56260" y="7730"/>
                </a:lnTo>
                <a:lnTo>
                  <a:pt x="56260" y="7740"/>
                </a:lnTo>
                <a:lnTo>
                  <a:pt x="56280" y="7740"/>
                </a:lnTo>
                <a:lnTo>
                  <a:pt x="56280" y="7760"/>
                </a:lnTo>
                <a:lnTo>
                  <a:pt x="56300" y="7760"/>
                </a:lnTo>
                <a:lnTo>
                  <a:pt x="56300" y="7770"/>
                </a:lnTo>
                <a:lnTo>
                  <a:pt x="56320" y="7770"/>
                </a:lnTo>
                <a:lnTo>
                  <a:pt x="56320" y="7790"/>
                </a:lnTo>
                <a:lnTo>
                  <a:pt x="56350" y="7790"/>
                </a:lnTo>
                <a:lnTo>
                  <a:pt x="56350" y="7800"/>
                </a:lnTo>
                <a:lnTo>
                  <a:pt x="56370" y="7800"/>
                </a:lnTo>
                <a:lnTo>
                  <a:pt x="56370" y="7820"/>
                </a:lnTo>
                <a:lnTo>
                  <a:pt x="56390" y="7820"/>
                </a:lnTo>
                <a:lnTo>
                  <a:pt x="56390" y="7830"/>
                </a:lnTo>
                <a:lnTo>
                  <a:pt x="56480" y="7830"/>
                </a:lnTo>
                <a:lnTo>
                  <a:pt x="56480" y="7850"/>
                </a:lnTo>
                <a:lnTo>
                  <a:pt x="56500" y="7850"/>
                </a:lnTo>
                <a:lnTo>
                  <a:pt x="56500" y="7870"/>
                </a:lnTo>
                <a:lnTo>
                  <a:pt x="56600" y="7870"/>
                </a:lnTo>
                <a:lnTo>
                  <a:pt x="56600" y="7880"/>
                </a:lnTo>
                <a:lnTo>
                  <a:pt x="56630" y="7880"/>
                </a:lnTo>
                <a:lnTo>
                  <a:pt x="56630" y="7900"/>
                </a:lnTo>
                <a:lnTo>
                  <a:pt x="56650" y="7900"/>
                </a:lnTo>
                <a:lnTo>
                  <a:pt x="56650" y="7910"/>
                </a:lnTo>
                <a:lnTo>
                  <a:pt x="56680" y="7910"/>
                </a:lnTo>
                <a:lnTo>
                  <a:pt x="56680" y="7930"/>
                </a:lnTo>
                <a:lnTo>
                  <a:pt x="56690" y="7930"/>
                </a:lnTo>
                <a:lnTo>
                  <a:pt x="56690" y="7940"/>
                </a:lnTo>
                <a:lnTo>
                  <a:pt x="56710" y="7940"/>
                </a:lnTo>
                <a:lnTo>
                  <a:pt x="56710" y="7970"/>
                </a:lnTo>
                <a:lnTo>
                  <a:pt x="56720" y="7970"/>
                </a:lnTo>
                <a:lnTo>
                  <a:pt x="56720" y="7990"/>
                </a:lnTo>
                <a:lnTo>
                  <a:pt x="56740" y="7990"/>
                </a:lnTo>
                <a:lnTo>
                  <a:pt x="56740" y="8000"/>
                </a:lnTo>
                <a:lnTo>
                  <a:pt x="56750" y="8000"/>
                </a:lnTo>
                <a:lnTo>
                  <a:pt x="56750" y="8030"/>
                </a:lnTo>
                <a:lnTo>
                  <a:pt x="56760" y="8030"/>
                </a:lnTo>
                <a:lnTo>
                  <a:pt x="56760" y="8050"/>
                </a:lnTo>
                <a:lnTo>
                  <a:pt x="56790" y="8050"/>
                </a:lnTo>
                <a:lnTo>
                  <a:pt x="56790" y="8080"/>
                </a:lnTo>
                <a:lnTo>
                  <a:pt x="56800" y="8080"/>
                </a:lnTo>
                <a:lnTo>
                  <a:pt x="56800" y="8110"/>
                </a:lnTo>
                <a:lnTo>
                  <a:pt x="56820" y="8110"/>
                </a:lnTo>
                <a:lnTo>
                  <a:pt x="56820" y="8140"/>
                </a:lnTo>
                <a:lnTo>
                  <a:pt x="56830" y="8140"/>
                </a:lnTo>
                <a:lnTo>
                  <a:pt x="56830" y="8160"/>
                </a:lnTo>
                <a:lnTo>
                  <a:pt x="56940" y="8160"/>
                </a:lnTo>
                <a:lnTo>
                  <a:pt x="56940" y="8170"/>
                </a:lnTo>
                <a:lnTo>
                  <a:pt x="56960" y="8170"/>
                </a:lnTo>
                <a:lnTo>
                  <a:pt x="56960" y="8190"/>
                </a:lnTo>
                <a:lnTo>
                  <a:pt x="56980" y="8190"/>
                </a:lnTo>
                <a:lnTo>
                  <a:pt x="56980" y="8200"/>
                </a:lnTo>
                <a:lnTo>
                  <a:pt x="57010" y="8200"/>
                </a:lnTo>
                <a:lnTo>
                  <a:pt x="57010" y="8190"/>
                </a:lnTo>
                <a:lnTo>
                  <a:pt x="57040" y="8190"/>
                </a:lnTo>
                <a:lnTo>
                  <a:pt x="57040" y="8170"/>
                </a:lnTo>
                <a:lnTo>
                  <a:pt x="57050" y="8170"/>
                </a:lnTo>
                <a:lnTo>
                  <a:pt x="57050" y="8160"/>
                </a:lnTo>
                <a:lnTo>
                  <a:pt x="57090" y="8160"/>
                </a:lnTo>
                <a:lnTo>
                  <a:pt x="57090" y="8190"/>
                </a:lnTo>
                <a:lnTo>
                  <a:pt x="57110" y="8190"/>
                </a:lnTo>
                <a:lnTo>
                  <a:pt x="57110" y="8250"/>
                </a:lnTo>
                <a:lnTo>
                  <a:pt x="57120" y="8250"/>
                </a:lnTo>
                <a:lnTo>
                  <a:pt x="57120" y="8340"/>
                </a:lnTo>
                <a:lnTo>
                  <a:pt x="57150" y="8340"/>
                </a:lnTo>
                <a:lnTo>
                  <a:pt x="57150" y="8350"/>
                </a:lnTo>
                <a:lnTo>
                  <a:pt x="57160" y="8350"/>
                </a:lnTo>
                <a:lnTo>
                  <a:pt x="57160" y="8370"/>
                </a:lnTo>
                <a:lnTo>
                  <a:pt x="57180" y="8370"/>
                </a:lnTo>
                <a:lnTo>
                  <a:pt x="57180" y="8390"/>
                </a:lnTo>
                <a:lnTo>
                  <a:pt x="57190" y="8390"/>
                </a:lnTo>
                <a:lnTo>
                  <a:pt x="57190" y="8400"/>
                </a:lnTo>
                <a:lnTo>
                  <a:pt x="57200" y="8400"/>
                </a:lnTo>
                <a:lnTo>
                  <a:pt x="57200" y="8420"/>
                </a:lnTo>
                <a:lnTo>
                  <a:pt x="57230" y="8420"/>
                </a:lnTo>
                <a:lnTo>
                  <a:pt x="57230" y="8430"/>
                </a:lnTo>
                <a:lnTo>
                  <a:pt x="57240" y="8430"/>
                </a:lnTo>
                <a:lnTo>
                  <a:pt x="57240" y="8450"/>
                </a:lnTo>
                <a:lnTo>
                  <a:pt x="57260" y="8450"/>
                </a:lnTo>
                <a:lnTo>
                  <a:pt x="57260" y="8460"/>
                </a:lnTo>
                <a:lnTo>
                  <a:pt x="57270" y="8460"/>
                </a:lnTo>
                <a:lnTo>
                  <a:pt x="57270" y="8480"/>
                </a:lnTo>
                <a:lnTo>
                  <a:pt x="57290" y="8480"/>
                </a:lnTo>
                <a:lnTo>
                  <a:pt x="57290" y="8490"/>
                </a:lnTo>
                <a:lnTo>
                  <a:pt x="57300" y="8490"/>
                </a:lnTo>
                <a:lnTo>
                  <a:pt x="57300" y="8510"/>
                </a:lnTo>
                <a:lnTo>
                  <a:pt x="57310" y="8510"/>
                </a:lnTo>
                <a:lnTo>
                  <a:pt x="57310" y="8520"/>
                </a:lnTo>
                <a:lnTo>
                  <a:pt x="57330" y="8520"/>
                </a:lnTo>
                <a:lnTo>
                  <a:pt x="57330" y="8540"/>
                </a:lnTo>
                <a:lnTo>
                  <a:pt x="57350" y="8540"/>
                </a:lnTo>
                <a:lnTo>
                  <a:pt x="57350" y="8550"/>
                </a:lnTo>
                <a:lnTo>
                  <a:pt x="57370" y="8550"/>
                </a:lnTo>
                <a:lnTo>
                  <a:pt x="57370" y="8570"/>
                </a:lnTo>
                <a:lnTo>
                  <a:pt x="57410" y="8570"/>
                </a:lnTo>
                <a:lnTo>
                  <a:pt x="57410" y="8580"/>
                </a:lnTo>
                <a:lnTo>
                  <a:pt x="57510" y="8580"/>
                </a:lnTo>
                <a:lnTo>
                  <a:pt x="57510" y="8600"/>
                </a:lnTo>
                <a:lnTo>
                  <a:pt x="57590" y="8600"/>
                </a:lnTo>
                <a:lnTo>
                  <a:pt x="57590" y="8610"/>
                </a:lnTo>
                <a:lnTo>
                  <a:pt x="57600" y="8610"/>
                </a:lnTo>
                <a:lnTo>
                  <a:pt x="57600" y="8630"/>
                </a:lnTo>
                <a:lnTo>
                  <a:pt x="57630" y="8630"/>
                </a:lnTo>
                <a:lnTo>
                  <a:pt x="57630" y="8650"/>
                </a:lnTo>
                <a:lnTo>
                  <a:pt x="57640" y="8650"/>
                </a:lnTo>
                <a:lnTo>
                  <a:pt x="57640" y="8660"/>
                </a:lnTo>
                <a:lnTo>
                  <a:pt x="57670" y="8660"/>
                </a:lnTo>
                <a:lnTo>
                  <a:pt x="57670" y="8680"/>
                </a:lnTo>
                <a:lnTo>
                  <a:pt x="57680" y="8680"/>
                </a:lnTo>
                <a:lnTo>
                  <a:pt x="57680" y="8690"/>
                </a:lnTo>
                <a:lnTo>
                  <a:pt x="57710" y="8690"/>
                </a:lnTo>
                <a:lnTo>
                  <a:pt x="57710" y="8710"/>
                </a:lnTo>
                <a:lnTo>
                  <a:pt x="57720" y="8710"/>
                </a:lnTo>
                <a:lnTo>
                  <a:pt x="57720" y="8720"/>
                </a:lnTo>
                <a:lnTo>
                  <a:pt x="57740" y="8720"/>
                </a:lnTo>
                <a:lnTo>
                  <a:pt x="57740" y="8740"/>
                </a:lnTo>
                <a:lnTo>
                  <a:pt x="57750" y="8740"/>
                </a:lnTo>
                <a:lnTo>
                  <a:pt x="57750" y="8770"/>
                </a:lnTo>
                <a:lnTo>
                  <a:pt x="57770" y="8770"/>
                </a:lnTo>
                <a:lnTo>
                  <a:pt x="57770" y="8780"/>
                </a:lnTo>
                <a:lnTo>
                  <a:pt x="57780" y="8780"/>
                </a:lnTo>
                <a:lnTo>
                  <a:pt x="57780" y="8800"/>
                </a:lnTo>
                <a:lnTo>
                  <a:pt x="57790" y="8800"/>
                </a:lnTo>
                <a:lnTo>
                  <a:pt x="57790" y="8810"/>
                </a:lnTo>
                <a:lnTo>
                  <a:pt x="57820" y="8810"/>
                </a:lnTo>
                <a:lnTo>
                  <a:pt x="57820" y="8830"/>
                </a:lnTo>
                <a:lnTo>
                  <a:pt x="57860" y="8830"/>
                </a:lnTo>
                <a:lnTo>
                  <a:pt x="57860" y="8840"/>
                </a:lnTo>
                <a:lnTo>
                  <a:pt x="57890" y="8840"/>
                </a:lnTo>
                <a:lnTo>
                  <a:pt x="57890" y="8860"/>
                </a:lnTo>
                <a:lnTo>
                  <a:pt x="57970" y="8860"/>
                </a:lnTo>
                <a:lnTo>
                  <a:pt x="57970" y="8870"/>
                </a:lnTo>
                <a:lnTo>
                  <a:pt x="57990" y="8870"/>
                </a:lnTo>
                <a:lnTo>
                  <a:pt x="57990" y="8890"/>
                </a:lnTo>
                <a:lnTo>
                  <a:pt x="58010" y="8890"/>
                </a:lnTo>
                <a:lnTo>
                  <a:pt x="58010" y="8910"/>
                </a:lnTo>
                <a:lnTo>
                  <a:pt x="58030" y="8910"/>
                </a:lnTo>
                <a:lnTo>
                  <a:pt x="58030" y="8920"/>
                </a:lnTo>
                <a:lnTo>
                  <a:pt x="58050" y="8920"/>
                </a:lnTo>
                <a:lnTo>
                  <a:pt x="58050" y="8940"/>
                </a:lnTo>
                <a:lnTo>
                  <a:pt x="58120" y="8940"/>
                </a:lnTo>
                <a:lnTo>
                  <a:pt x="58120" y="8950"/>
                </a:lnTo>
                <a:lnTo>
                  <a:pt x="58220" y="8950"/>
                </a:lnTo>
                <a:lnTo>
                  <a:pt x="58220" y="8970"/>
                </a:lnTo>
                <a:lnTo>
                  <a:pt x="58230" y="8970"/>
                </a:lnTo>
                <a:lnTo>
                  <a:pt x="58230" y="9000"/>
                </a:lnTo>
                <a:lnTo>
                  <a:pt x="58250" y="9000"/>
                </a:lnTo>
                <a:lnTo>
                  <a:pt x="58250" y="9010"/>
                </a:lnTo>
                <a:lnTo>
                  <a:pt x="58260" y="9010"/>
                </a:lnTo>
                <a:lnTo>
                  <a:pt x="58260" y="9030"/>
                </a:lnTo>
                <a:lnTo>
                  <a:pt x="58270" y="9030"/>
                </a:lnTo>
                <a:lnTo>
                  <a:pt x="58270" y="9060"/>
                </a:lnTo>
                <a:lnTo>
                  <a:pt x="58290" y="9060"/>
                </a:lnTo>
                <a:lnTo>
                  <a:pt x="58290" y="9070"/>
                </a:lnTo>
                <a:lnTo>
                  <a:pt x="58300" y="9070"/>
                </a:lnTo>
                <a:lnTo>
                  <a:pt x="58300" y="9100"/>
                </a:lnTo>
                <a:lnTo>
                  <a:pt x="58320" y="9100"/>
                </a:lnTo>
                <a:lnTo>
                  <a:pt x="58320" y="9120"/>
                </a:lnTo>
                <a:lnTo>
                  <a:pt x="58330" y="9120"/>
                </a:lnTo>
                <a:lnTo>
                  <a:pt x="58330" y="9210"/>
                </a:lnTo>
                <a:lnTo>
                  <a:pt x="58320" y="9210"/>
                </a:lnTo>
                <a:lnTo>
                  <a:pt x="58320" y="9270"/>
                </a:lnTo>
                <a:lnTo>
                  <a:pt x="58300" y="9270"/>
                </a:lnTo>
                <a:lnTo>
                  <a:pt x="58300" y="9320"/>
                </a:lnTo>
                <a:lnTo>
                  <a:pt x="58290" y="9320"/>
                </a:lnTo>
                <a:lnTo>
                  <a:pt x="58290" y="9350"/>
                </a:lnTo>
                <a:lnTo>
                  <a:pt x="58270" y="9350"/>
                </a:lnTo>
                <a:lnTo>
                  <a:pt x="58270" y="9380"/>
                </a:lnTo>
                <a:lnTo>
                  <a:pt x="58260" y="9380"/>
                </a:lnTo>
                <a:lnTo>
                  <a:pt x="58260" y="9440"/>
                </a:lnTo>
                <a:lnTo>
                  <a:pt x="58250" y="9440"/>
                </a:lnTo>
                <a:lnTo>
                  <a:pt x="58250" y="9550"/>
                </a:lnTo>
                <a:lnTo>
                  <a:pt x="58230" y="9550"/>
                </a:lnTo>
                <a:lnTo>
                  <a:pt x="58230" y="9610"/>
                </a:lnTo>
                <a:lnTo>
                  <a:pt x="58220" y="9610"/>
                </a:lnTo>
                <a:lnTo>
                  <a:pt x="58220" y="9620"/>
                </a:lnTo>
                <a:lnTo>
                  <a:pt x="58210" y="9620"/>
                </a:lnTo>
                <a:lnTo>
                  <a:pt x="58210" y="9640"/>
                </a:lnTo>
                <a:lnTo>
                  <a:pt x="58190" y="9640"/>
                </a:lnTo>
                <a:lnTo>
                  <a:pt x="58190" y="9790"/>
                </a:lnTo>
                <a:lnTo>
                  <a:pt x="58180" y="9790"/>
                </a:lnTo>
                <a:lnTo>
                  <a:pt x="58180" y="9870"/>
                </a:lnTo>
                <a:lnTo>
                  <a:pt x="58160" y="9870"/>
                </a:lnTo>
                <a:lnTo>
                  <a:pt x="58160" y="9910"/>
                </a:lnTo>
                <a:lnTo>
                  <a:pt x="58150" y="9910"/>
                </a:lnTo>
                <a:lnTo>
                  <a:pt x="58150" y="9950"/>
                </a:lnTo>
                <a:lnTo>
                  <a:pt x="58160" y="9950"/>
                </a:lnTo>
                <a:lnTo>
                  <a:pt x="58160" y="9960"/>
                </a:lnTo>
                <a:lnTo>
                  <a:pt x="58190" y="9960"/>
                </a:lnTo>
                <a:lnTo>
                  <a:pt x="58190" y="10010"/>
                </a:lnTo>
                <a:lnTo>
                  <a:pt x="58180" y="10010"/>
                </a:lnTo>
                <a:lnTo>
                  <a:pt x="58180" y="10140"/>
                </a:lnTo>
                <a:lnTo>
                  <a:pt x="58160" y="10140"/>
                </a:lnTo>
                <a:lnTo>
                  <a:pt x="58160" y="10190"/>
                </a:lnTo>
                <a:lnTo>
                  <a:pt x="58180" y="10190"/>
                </a:lnTo>
                <a:lnTo>
                  <a:pt x="58180" y="10220"/>
                </a:lnTo>
                <a:lnTo>
                  <a:pt x="58190" y="10220"/>
                </a:lnTo>
                <a:lnTo>
                  <a:pt x="58190" y="10240"/>
                </a:lnTo>
                <a:lnTo>
                  <a:pt x="58210" y="10240"/>
                </a:lnTo>
                <a:lnTo>
                  <a:pt x="58210" y="10250"/>
                </a:lnTo>
                <a:lnTo>
                  <a:pt x="58220" y="10250"/>
                </a:lnTo>
                <a:lnTo>
                  <a:pt x="58220" y="10300"/>
                </a:lnTo>
                <a:lnTo>
                  <a:pt x="58230" y="10300"/>
                </a:lnTo>
                <a:lnTo>
                  <a:pt x="58230" y="10340"/>
                </a:lnTo>
                <a:lnTo>
                  <a:pt x="58250" y="10340"/>
                </a:lnTo>
                <a:lnTo>
                  <a:pt x="58250" y="10370"/>
                </a:lnTo>
                <a:lnTo>
                  <a:pt x="58260" y="10370"/>
                </a:lnTo>
                <a:lnTo>
                  <a:pt x="58260" y="10400"/>
                </a:lnTo>
                <a:lnTo>
                  <a:pt x="58270" y="10400"/>
                </a:lnTo>
                <a:lnTo>
                  <a:pt x="58270" y="10430"/>
                </a:lnTo>
                <a:lnTo>
                  <a:pt x="58290" y="10430"/>
                </a:lnTo>
                <a:lnTo>
                  <a:pt x="58290" y="10470"/>
                </a:lnTo>
                <a:lnTo>
                  <a:pt x="58300" y="10470"/>
                </a:lnTo>
                <a:lnTo>
                  <a:pt x="58300" y="10510"/>
                </a:lnTo>
                <a:lnTo>
                  <a:pt x="58320" y="10510"/>
                </a:lnTo>
                <a:lnTo>
                  <a:pt x="58320" y="10570"/>
                </a:lnTo>
                <a:lnTo>
                  <a:pt x="58300" y="10570"/>
                </a:lnTo>
                <a:lnTo>
                  <a:pt x="58300" y="10600"/>
                </a:lnTo>
                <a:lnTo>
                  <a:pt x="58290" y="10600"/>
                </a:lnTo>
                <a:lnTo>
                  <a:pt x="58290" y="10630"/>
                </a:lnTo>
                <a:lnTo>
                  <a:pt x="58270" y="10630"/>
                </a:lnTo>
                <a:lnTo>
                  <a:pt x="58270" y="10660"/>
                </a:lnTo>
                <a:lnTo>
                  <a:pt x="58260" y="10660"/>
                </a:lnTo>
                <a:lnTo>
                  <a:pt x="58260" y="10680"/>
                </a:lnTo>
                <a:lnTo>
                  <a:pt x="58250" y="10680"/>
                </a:lnTo>
                <a:lnTo>
                  <a:pt x="58250" y="10710"/>
                </a:lnTo>
                <a:lnTo>
                  <a:pt x="58230" y="10710"/>
                </a:lnTo>
                <a:lnTo>
                  <a:pt x="58230" y="10730"/>
                </a:lnTo>
                <a:lnTo>
                  <a:pt x="58190" y="10730"/>
                </a:lnTo>
                <a:lnTo>
                  <a:pt x="58190" y="10760"/>
                </a:lnTo>
                <a:lnTo>
                  <a:pt x="58180" y="10760"/>
                </a:lnTo>
                <a:lnTo>
                  <a:pt x="58180" y="10790"/>
                </a:lnTo>
                <a:lnTo>
                  <a:pt x="58160" y="10790"/>
                </a:lnTo>
                <a:lnTo>
                  <a:pt x="58160" y="11000"/>
                </a:lnTo>
                <a:lnTo>
                  <a:pt x="58190" y="11000"/>
                </a:lnTo>
                <a:lnTo>
                  <a:pt x="58190" y="11020"/>
                </a:lnTo>
                <a:lnTo>
                  <a:pt x="58300" y="11020"/>
                </a:lnTo>
                <a:lnTo>
                  <a:pt x="58300" y="11000"/>
                </a:lnTo>
                <a:lnTo>
                  <a:pt x="58410" y="11000"/>
                </a:lnTo>
                <a:lnTo>
                  <a:pt x="58410" y="10990"/>
                </a:lnTo>
                <a:lnTo>
                  <a:pt x="58440" y="10990"/>
                </a:lnTo>
                <a:lnTo>
                  <a:pt x="58440" y="11000"/>
                </a:lnTo>
                <a:lnTo>
                  <a:pt x="58480" y="11000"/>
                </a:lnTo>
                <a:lnTo>
                  <a:pt x="58480" y="11020"/>
                </a:lnTo>
                <a:lnTo>
                  <a:pt x="58520" y="11020"/>
                </a:lnTo>
                <a:lnTo>
                  <a:pt x="58520" y="11030"/>
                </a:lnTo>
                <a:lnTo>
                  <a:pt x="58560" y="11030"/>
                </a:lnTo>
                <a:lnTo>
                  <a:pt x="58560" y="11090"/>
                </a:lnTo>
                <a:lnTo>
                  <a:pt x="58580" y="11090"/>
                </a:lnTo>
                <a:lnTo>
                  <a:pt x="58580" y="11150"/>
                </a:lnTo>
                <a:lnTo>
                  <a:pt x="58490" y="11150"/>
                </a:lnTo>
                <a:lnTo>
                  <a:pt x="58490" y="11140"/>
                </a:lnTo>
                <a:lnTo>
                  <a:pt x="58480" y="11140"/>
                </a:lnTo>
                <a:lnTo>
                  <a:pt x="58480" y="11110"/>
                </a:lnTo>
                <a:lnTo>
                  <a:pt x="58450" y="11110"/>
                </a:lnTo>
                <a:lnTo>
                  <a:pt x="58450" y="11090"/>
                </a:lnTo>
                <a:lnTo>
                  <a:pt x="58430" y="11090"/>
                </a:lnTo>
                <a:lnTo>
                  <a:pt x="58430" y="11080"/>
                </a:lnTo>
                <a:lnTo>
                  <a:pt x="58400" y="11080"/>
                </a:lnTo>
                <a:lnTo>
                  <a:pt x="58400" y="11060"/>
                </a:lnTo>
                <a:lnTo>
                  <a:pt x="58380" y="11060"/>
                </a:lnTo>
                <a:lnTo>
                  <a:pt x="58380" y="11050"/>
                </a:lnTo>
                <a:lnTo>
                  <a:pt x="58320" y="11050"/>
                </a:lnTo>
                <a:lnTo>
                  <a:pt x="58320" y="11060"/>
                </a:lnTo>
                <a:lnTo>
                  <a:pt x="58260" y="11060"/>
                </a:lnTo>
                <a:lnTo>
                  <a:pt x="58260" y="11080"/>
                </a:lnTo>
                <a:lnTo>
                  <a:pt x="58230" y="11080"/>
                </a:lnTo>
                <a:lnTo>
                  <a:pt x="58230" y="11090"/>
                </a:lnTo>
                <a:lnTo>
                  <a:pt x="58210" y="11090"/>
                </a:lnTo>
                <a:lnTo>
                  <a:pt x="58210" y="11110"/>
                </a:lnTo>
                <a:lnTo>
                  <a:pt x="58140" y="11110"/>
                </a:lnTo>
                <a:lnTo>
                  <a:pt x="58140" y="11260"/>
                </a:lnTo>
                <a:lnTo>
                  <a:pt x="58120" y="11260"/>
                </a:lnTo>
                <a:lnTo>
                  <a:pt x="58120" y="11440"/>
                </a:lnTo>
                <a:lnTo>
                  <a:pt x="58140" y="11440"/>
                </a:lnTo>
                <a:lnTo>
                  <a:pt x="58140" y="11570"/>
                </a:lnTo>
                <a:lnTo>
                  <a:pt x="58150" y="11570"/>
                </a:lnTo>
                <a:lnTo>
                  <a:pt x="58150" y="11630"/>
                </a:lnTo>
                <a:lnTo>
                  <a:pt x="58160" y="11630"/>
                </a:lnTo>
                <a:lnTo>
                  <a:pt x="58160" y="11670"/>
                </a:lnTo>
                <a:lnTo>
                  <a:pt x="58180" y="11670"/>
                </a:lnTo>
                <a:lnTo>
                  <a:pt x="58180" y="11720"/>
                </a:lnTo>
                <a:lnTo>
                  <a:pt x="58190" y="11720"/>
                </a:lnTo>
                <a:lnTo>
                  <a:pt x="58190" y="11750"/>
                </a:lnTo>
                <a:lnTo>
                  <a:pt x="58210" y="11750"/>
                </a:lnTo>
                <a:lnTo>
                  <a:pt x="58210" y="11780"/>
                </a:lnTo>
                <a:lnTo>
                  <a:pt x="58220" y="11780"/>
                </a:lnTo>
                <a:lnTo>
                  <a:pt x="58220" y="11810"/>
                </a:lnTo>
                <a:lnTo>
                  <a:pt x="58230" y="11810"/>
                </a:lnTo>
                <a:lnTo>
                  <a:pt x="58230" y="11840"/>
                </a:lnTo>
                <a:lnTo>
                  <a:pt x="58250" y="11840"/>
                </a:lnTo>
                <a:lnTo>
                  <a:pt x="58250" y="11870"/>
                </a:lnTo>
                <a:lnTo>
                  <a:pt x="58260" y="11870"/>
                </a:lnTo>
                <a:lnTo>
                  <a:pt x="58260" y="11900"/>
                </a:lnTo>
                <a:lnTo>
                  <a:pt x="58270" y="11900"/>
                </a:lnTo>
                <a:lnTo>
                  <a:pt x="58270" y="11920"/>
                </a:lnTo>
                <a:lnTo>
                  <a:pt x="58290" y="11920"/>
                </a:lnTo>
                <a:lnTo>
                  <a:pt x="58290" y="11930"/>
                </a:lnTo>
                <a:lnTo>
                  <a:pt x="58300" y="11930"/>
                </a:lnTo>
                <a:lnTo>
                  <a:pt x="58300" y="11960"/>
                </a:lnTo>
                <a:lnTo>
                  <a:pt x="58320" y="11960"/>
                </a:lnTo>
                <a:lnTo>
                  <a:pt x="58320" y="11980"/>
                </a:lnTo>
                <a:lnTo>
                  <a:pt x="58330" y="11980"/>
                </a:lnTo>
                <a:lnTo>
                  <a:pt x="58330" y="11990"/>
                </a:lnTo>
                <a:lnTo>
                  <a:pt x="58340" y="11990"/>
                </a:lnTo>
                <a:lnTo>
                  <a:pt x="58340" y="12020"/>
                </a:lnTo>
                <a:lnTo>
                  <a:pt x="58360" y="12020"/>
                </a:lnTo>
                <a:lnTo>
                  <a:pt x="58360" y="12040"/>
                </a:lnTo>
                <a:lnTo>
                  <a:pt x="58370" y="12040"/>
                </a:lnTo>
                <a:lnTo>
                  <a:pt x="58370" y="12060"/>
                </a:lnTo>
                <a:lnTo>
                  <a:pt x="58380" y="12060"/>
                </a:lnTo>
                <a:lnTo>
                  <a:pt x="58380" y="12090"/>
                </a:lnTo>
                <a:lnTo>
                  <a:pt x="58400" y="12090"/>
                </a:lnTo>
                <a:lnTo>
                  <a:pt x="58400" y="12100"/>
                </a:lnTo>
                <a:lnTo>
                  <a:pt x="58410" y="12100"/>
                </a:lnTo>
                <a:lnTo>
                  <a:pt x="58410" y="12120"/>
                </a:lnTo>
                <a:lnTo>
                  <a:pt x="58430" y="12120"/>
                </a:lnTo>
                <a:lnTo>
                  <a:pt x="58430" y="12130"/>
                </a:lnTo>
                <a:lnTo>
                  <a:pt x="58440" y="12130"/>
                </a:lnTo>
                <a:lnTo>
                  <a:pt x="58440" y="12150"/>
                </a:lnTo>
                <a:lnTo>
                  <a:pt x="58450" y="12150"/>
                </a:lnTo>
                <a:lnTo>
                  <a:pt x="58450" y="12180"/>
                </a:lnTo>
                <a:lnTo>
                  <a:pt x="58470" y="12180"/>
                </a:lnTo>
                <a:lnTo>
                  <a:pt x="58470" y="12190"/>
                </a:lnTo>
                <a:lnTo>
                  <a:pt x="58480" y="12190"/>
                </a:lnTo>
                <a:lnTo>
                  <a:pt x="58480" y="12210"/>
                </a:lnTo>
                <a:lnTo>
                  <a:pt x="58490" y="12210"/>
                </a:lnTo>
                <a:lnTo>
                  <a:pt x="58490" y="12240"/>
                </a:lnTo>
                <a:lnTo>
                  <a:pt x="58510" y="12240"/>
                </a:lnTo>
                <a:lnTo>
                  <a:pt x="58510" y="12250"/>
                </a:lnTo>
                <a:lnTo>
                  <a:pt x="58550" y="12250"/>
                </a:lnTo>
                <a:lnTo>
                  <a:pt x="58550" y="12270"/>
                </a:lnTo>
                <a:lnTo>
                  <a:pt x="58590" y="12270"/>
                </a:lnTo>
                <a:lnTo>
                  <a:pt x="58590" y="12280"/>
                </a:lnTo>
                <a:lnTo>
                  <a:pt x="58600" y="12280"/>
                </a:lnTo>
                <a:lnTo>
                  <a:pt x="58600" y="12300"/>
                </a:lnTo>
                <a:lnTo>
                  <a:pt x="58630" y="12300"/>
                </a:lnTo>
                <a:lnTo>
                  <a:pt x="58630" y="12330"/>
                </a:lnTo>
                <a:lnTo>
                  <a:pt x="58640" y="12330"/>
                </a:lnTo>
                <a:lnTo>
                  <a:pt x="58640" y="12380"/>
                </a:lnTo>
                <a:lnTo>
                  <a:pt x="58660" y="12380"/>
                </a:lnTo>
                <a:lnTo>
                  <a:pt x="58660" y="12410"/>
                </a:lnTo>
                <a:lnTo>
                  <a:pt x="58670" y="12410"/>
                </a:lnTo>
                <a:lnTo>
                  <a:pt x="58670" y="12440"/>
                </a:lnTo>
                <a:lnTo>
                  <a:pt x="58690" y="12440"/>
                </a:lnTo>
                <a:lnTo>
                  <a:pt x="58690" y="12470"/>
                </a:lnTo>
                <a:lnTo>
                  <a:pt x="58700" y="12470"/>
                </a:lnTo>
                <a:lnTo>
                  <a:pt x="58700" y="12500"/>
                </a:lnTo>
                <a:lnTo>
                  <a:pt x="58710" y="12500"/>
                </a:lnTo>
                <a:lnTo>
                  <a:pt x="58710" y="12530"/>
                </a:lnTo>
                <a:lnTo>
                  <a:pt x="58730" y="12530"/>
                </a:lnTo>
                <a:lnTo>
                  <a:pt x="58730" y="12560"/>
                </a:lnTo>
                <a:lnTo>
                  <a:pt x="58740" y="12560"/>
                </a:lnTo>
                <a:lnTo>
                  <a:pt x="58740" y="12640"/>
                </a:lnTo>
                <a:lnTo>
                  <a:pt x="58750" y="12640"/>
                </a:lnTo>
                <a:lnTo>
                  <a:pt x="58750" y="12650"/>
                </a:lnTo>
                <a:lnTo>
                  <a:pt x="58770" y="12650"/>
                </a:lnTo>
                <a:lnTo>
                  <a:pt x="58770" y="12670"/>
                </a:lnTo>
                <a:lnTo>
                  <a:pt x="58780" y="12670"/>
                </a:lnTo>
                <a:lnTo>
                  <a:pt x="58780" y="12680"/>
                </a:lnTo>
                <a:lnTo>
                  <a:pt x="58800" y="12680"/>
                </a:lnTo>
                <a:lnTo>
                  <a:pt x="58800" y="12710"/>
                </a:lnTo>
                <a:lnTo>
                  <a:pt x="58820" y="12710"/>
                </a:lnTo>
                <a:lnTo>
                  <a:pt x="58820" y="12730"/>
                </a:lnTo>
                <a:lnTo>
                  <a:pt x="58840" y="12730"/>
                </a:lnTo>
                <a:lnTo>
                  <a:pt x="58840" y="12740"/>
                </a:lnTo>
                <a:lnTo>
                  <a:pt x="58850" y="12740"/>
                </a:lnTo>
                <a:lnTo>
                  <a:pt x="58850" y="12770"/>
                </a:lnTo>
                <a:lnTo>
                  <a:pt x="58860" y="12770"/>
                </a:lnTo>
                <a:lnTo>
                  <a:pt x="58860" y="12790"/>
                </a:lnTo>
                <a:lnTo>
                  <a:pt x="58880" y="12790"/>
                </a:lnTo>
                <a:lnTo>
                  <a:pt x="58880" y="12800"/>
                </a:lnTo>
                <a:lnTo>
                  <a:pt x="58910" y="12800"/>
                </a:lnTo>
                <a:lnTo>
                  <a:pt x="58910" y="12820"/>
                </a:lnTo>
                <a:lnTo>
                  <a:pt x="58920" y="12820"/>
                </a:lnTo>
                <a:lnTo>
                  <a:pt x="58920" y="12830"/>
                </a:lnTo>
                <a:lnTo>
                  <a:pt x="58930" y="12830"/>
                </a:lnTo>
                <a:lnTo>
                  <a:pt x="58930" y="12850"/>
                </a:lnTo>
                <a:lnTo>
                  <a:pt x="58950" y="12850"/>
                </a:lnTo>
                <a:lnTo>
                  <a:pt x="58950" y="12870"/>
                </a:lnTo>
                <a:lnTo>
                  <a:pt x="58960" y="12870"/>
                </a:lnTo>
                <a:lnTo>
                  <a:pt x="58960" y="12880"/>
                </a:lnTo>
                <a:lnTo>
                  <a:pt x="58970" y="12880"/>
                </a:lnTo>
                <a:lnTo>
                  <a:pt x="58970" y="12900"/>
                </a:lnTo>
                <a:lnTo>
                  <a:pt x="58990" y="12900"/>
                </a:lnTo>
                <a:lnTo>
                  <a:pt x="58990" y="12910"/>
                </a:lnTo>
                <a:lnTo>
                  <a:pt x="59030" y="12910"/>
                </a:lnTo>
                <a:lnTo>
                  <a:pt x="59030" y="12930"/>
                </a:lnTo>
                <a:lnTo>
                  <a:pt x="59040" y="12930"/>
                </a:lnTo>
                <a:lnTo>
                  <a:pt x="59040" y="12960"/>
                </a:lnTo>
                <a:lnTo>
                  <a:pt x="59060" y="12960"/>
                </a:lnTo>
                <a:lnTo>
                  <a:pt x="59060" y="12970"/>
                </a:lnTo>
                <a:lnTo>
                  <a:pt x="59070" y="12970"/>
                </a:lnTo>
                <a:lnTo>
                  <a:pt x="59070" y="12990"/>
                </a:lnTo>
                <a:lnTo>
                  <a:pt x="59080" y="12990"/>
                </a:lnTo>
                <a:lnTo>
                  <a:pt x="59080" y="13000"/>
                </a:lnTo>
                <a:lnTo>
                  <a:pt x="59100" y="13000"/>
                </a:lnTo>
                <a:lnTo>
                  <a:pt x="59100" y="13020"/>
                </a:lnTo>
                <a:lnTo>
                  <a:pt x="59110" y="13020"/>
                </a:lnTo>
                <a:lnTo>
                  <a:pt x="59110" y="13030"/>
                </a:lnTo>
                <a:lnTo>
                  <a:pt x="59130" y="13030"/>
                </a:lnTo>
                <a:lnTo>
                  <a:pt x="59130" y="13050"/>
                </a:lnTo>
                <a:lnTo>
                  <a:pt x="59150" y="13050"/>
                </a:lnTo>
                <a:lnTo>
                  <a:pt x="59150" y="13060"/>
                </a:lnTo>
                <a:lnTo>
                  <a:pt x="59190" y="13060"/>
                </a:lnTo>
                <a:lnTo>
                  <a:pt x="59190" y="13080"/>
                </a:lnTo>
                <a:lnTo>
                  <a:pt x="59220" y="13080"/>
                </a:lnTo>
                <a:lnTo>
                  <a:pt x="59220" y="13090"/>
                </a:lnTo>
                <a:lnTo>
                  <a:pt x="59250" y="13090"/>
                </a:lnTo>
                <a:lnTo>
                  <a:pt x="59250" y="13110"/>
                </a:lnTo>
                <a:lnTo>
                  <a:pt x="59260" y="13110"/>
                </a:lnTo>
                <a:lnTo>
                  <a:pt x="59260" y="13130"/>
                </a:lnTo>
                <a:lnTo>
                  <a:pt x="59280" y="13130"/>
                </a:lnTo>
                <a:lnTo>
                  <a:pt x="59280" y="13140"/>
                </a:lnTo>
                <a:lnTo>
                  <a:pt x="59290" y="13140"/>
                </a:lnTo>
                <a:lnTo>
                  <a:pt x="59290" y="13160"/>
                </a:lnTo>
                <a:lnTo>
                  <a:pt x="59300" y="13160"/>
                </a:lnTo>
                <a:lnTo>
                  <a:pt x="59300" y="13170"/>
                </a:lnTo>
                <a:lnTo>
                  <a:pt x="59320" y="13170"/>
                </a:lnTo>
                <a:lnTo>
                  <a:pt x="59320" y="13200"/>
                </a:lnTo>
                <a:lnTo>
                  <a:pt x="59330" y="13200"/>
                </a:lnTo>
                <a:lnTo>
                  <a:pt x="59330" y="13250"/>
                </a:lnTo>
                <a:lnTo>
                  <a:pt x="59320" y="13250"/>
                </a:lnTo>
                <a:lnTo>
                  <a:pt x="59320" y="13260"/>
                </a:lnTo>
                <a:lnTo>
                  <a:pt x="59300" y="13260"/>
                </a:lnTo>
                <a:lnTo>
                  <a:pt x="59300" y="13280"/>
                </a:lnTo>
                <a:lnTo>
                  <a:pt x="59280" y="13280"/>
                </a:lnTo>
                <a:lnTo>
                  <a:pt x="59280" y="13260"/>
                </a:lnTo>
                <a:lnTo>
                  <a:pt x="59260" y="13260"/>
                </a:lnTo>
                <a:lnTo>
                  <a:pt x="59260" y="13250"/>
                </a:lnTo>
                <a:lnTo>
                  <a:pt x="59250" y="13250"/>
                </a:lnTo>
                <a:lnTo>
                  <a:pt x="59250" y="13200"/>
                </a:lnTo>
                <a:lnTo>
                  <a:pt x="59220" y="13200"/>
                </a:lnTo>
                <a:lnTo>
                  <a:pt x="59220" y="13190"/>
                </a:lnTo>
                <a:lnTo>
                  <a:pt x="59190" y="13190"/>
                </a:lnTo>
                <a:lnTo>
                  <a:pt x="59190" y="13170"/>
                </a:lnTo>
                <a:lnTo>
                  <a:pt x="59180" y="13170"/>
                </a:lnTo>
                <a:lnTo>
                  <a:pt x="59180" y="13160"/>
                </a:lnTo>
                <a:lnTo>
                  <a:pt x="59150" y="13160"/>
                </a:lnTo>
                <a:lnTo>
                  <a:pt x="59150" y="13140"/>
                </a:lnTo>
                <a:lnTo>
                  <a:pt x="59130" y="13140"/>
                </a:lnTo>
                <a:lnTo>
                  <a:pt x="59130" y="13130"/>
                </a:lnTo>
                <a:lnTo>
                  <a:pt x="59110" y="13130"/>
                </a:lnTo>
                <a:lnTo>
                  <a:pt x="59110" y="13140"/>
                </a:lnTo>
                <a:lnTo>
                  <a:pt x="59080" y="13140"/>
                </a:lnTo>
                <a:lnTo>
                  <a:pt x="59080" y="13130"/>
                </a:lnTo>
                <a:lnTo>
                  <a:pt x="59070" y="13130"/>
                </a:lnTo>
                <a:lnTo>
                  <a:pt x="59070" y="13110"/>
                </a:lnTo>
                <a:lnTo>
                  <a:pt x="59030" y="13110"/>
                </a:lnTo>
                <a:lnTo>
                  <a:pt x="59030" y="13130"/>
                </a:lnTo>
                <a:lnTo>
                  <a:pt x="59040" y="13130"/>
                </a:lnTo>
                <a:lnTo>
                  <a:pt x="59040" y="13140"/>
                </a:lnTo>
                <a:lnTo>
                  <a:pt x="59030" y="13140"/>
                </a:lnTo>
                <a:lnTo>
                  <a:pt x="59030" y="13160"/>
                </a:lnTo>
                <a:lnTo>
                  <a:pt x="59000" y="13160"/>
                </a:lnTo>
                <a:lnTo>
                  <a:pt x="59000" y="13230"/>
                </a:lnTo>
                <a:lnTo>
                  <a:pt x="59020" y="13230"/>
                </a:lnTo>
                <a:lnTo>
                  <a:pt x="59020" y="13250"/>
                </a:lnTo>
                <a:lnTo>
                  <a:pt x="59030" y="13250"/>
                </a:lnTo>
                <a:lnTo>
                  <a:pt x="59030" y="13260"/>
                </a:lnTo>
                <a:lnTo>
                  <a:pt x="59060" y="13260"/>
                </a:lnTo>
                <a:lnTo>
                  <a:pt x="59060" y="13280"/>
                </a:lnTo>
                <a:lnTo>
                  <a:pt x="59080" y="13280"/>
                </a:lnTo>
                <a:lnTo>
                  <a:pt x="59080" y="13290"/>
                </a:lnTo>
                <a:lnTo>
                  <a:pt x="59100" y="13290"/>
                </a:lnTo>
                <a:lnTo>
                  <a:pt x="59100" y="13310"/>
                </a:lnTo>
                <a:lnTo>
                  <a:pt x="59110" y="13310"/>
                </a:lnTo>
                <a:lnTo>
                  <a:pt x="59110" y="13320"/>
                </a:lnTo>
                <a:lnTo>
                  <a:pt x="59130" y="13320"/>
                </a:lnTo>
                <a:lnTo>
                  <a:pt x="59130" y="13340"/>
                </a:lnTo>
                <a:lnTo>
                  <a:pt x="59140" y="13340"/>
                </a:lnTo>
                <a:lnTo>
                  <a:pt x="59140" y="13350"/>
                </a:lnTo>
                <a:lnTo>
                  <a:pt x="59150" y="13350"/>
                </a:lnTo>
                <a:lnTo>
                  <a:pt x="59150" y="13370"/>
                </a:lnTo>
                <a:lnTo>
                  <a:pt x="59170" y="13370"/>
                </a:lnTo>
                <a:lnTo>
                  <a:pt x="59170" y="13380"/>
                </a:lnTo>
                <a:lnTo>
                  <a:pt x="59180" y="13380"/>
                </a:lnTo>
                <a:lnTo>
                  <a:pt x="59180" y="13400"/>
                </a:lnTo>
                <a:lnTo>
                  <a:pt x="59190" y="13400"/>
                </a:lnTo>
                <a:lnTo>
                  <a:pt x="59190" y="13420"/>
                </a:lnTo>
                <a:lnTo>
                  <a:pt x="59210" y="13420"/>
                </a:lnTo>
                <a:lnTo>
                  <a:pt x="59210" y="13430"/>
                </a:lnTo>
                <a:lnTo>
                  <a:pt x="59220" y="13430"/>
                </a:lnTo>
                <a:lnTo>
                  <a:pt x="59220" y="13460"/>
                </a:lnTo>
                <a:lnTo>
                  <a:pt x="59240" y="13460"/>
                </a:lnTo>
                <a:lnTo>
                  <a:pt x="59240" y="13480"/>
                </a:lnTo>
                <a:lnTo>
                  <a:pt x="59250" y="13480"/>
                </a:lnTo>
                <a:lnTo>
                  <a:pt x="59250" y="13490"/>
                </a:lnTo>
                <a:lnTo>
                  <a:pt x="59290" y="13490"/>
                </a:lnTo>
                <a:lnTo>
                  <a:pt x="59290" y="13510"/>
                </a:lnTo>
                <a:lnTo>
                  <a:pt x="59300" y="13510"/>
                </a:lnTo>
                <a:lnTo>
                  <a:pt x="59300" y="13520"/>
                </a:lnTo>
                <a:lnTo>
                  <a:pt x="59330" y="13520"/>
                </a:lnTo>
                <a:lnTo>
                  <a:pt x="59330" y="13540"/>
                </a:lnTo>
                <a:lnTo>
                  <a:pt x="59350" y="13540"/>
                </a:lnTo>
                <a:lnTo>
                  <a:pt x="59350" y="13550"/>
                </a:lnTo>
                <a:lnTo>
                  <a:pt x="59370" y="13550"/>
                </a:lnTo>
                <a:lnTo>
                  <a:pt x="59370" y="13570"/>
                </a:lnTo>
                <a:lnTo>
                  <a:pt x="59400" y="13570"/>
                </a:lnTo>
                <a:lnTo>
                  <a:pt x="59400" y="13580"/>
                </a:lnTo>
                <a:lnTo>
                  <a:pt x="59410" y="13580"/>
                </a:lnTo>
                <a:lnTo>
                  <a:pt x="59410" y="13600"/>
                </a:lnTo>
                <a:lnTo>
                  <a:pt x="59440" y="13600"/>
                </a:lnTo>
                <a:lnTo>
                  <a:pt x="59440" y="13610"/>
                </a:lnTo>
                <a:lnTo>
                  <a:pt x="59470" y="13610"/>
                </a:lnTo>
                <a:lnTo>
                  <a:pt x="59470" y="13630"/>
                </a:lnTo>
                <a:lnTo>
                  <a:pt x="59510" y="13630"/>
                </a:lnTo>
                <a:lnTo>
                  <a:pt x="59510" y="13640"/>
                </a:lnTo>
                <a:lnTo>
                  <a:pt x="59540" y="13640"/>
                </a:lnTo>
                <a:lnTo>
                  <a:pt x="59540" y="13660"/>
                </a:lnTo>
                <a:lnTo>
                  <a:pt x="59580" y="13660"/>
                </a:lnTo>
                <a:lnTo>
                  <a:pt x="59580" y="13680"/>
                </a:lnTo>
                <a:lnTo>
                  <a:pt x="59610" y="13680"/>
                </a:lnTo>
                <a:lnTo>
                  <a:pt x="59610" y="13690"/>
                </a:lnTo>
                <a:lnTo>
                  <a:pt x="59630" y="13690"/>
                </a:lnTo>
                <a:lnTo>
                  <a:pt x="59630" y="13710"/>
                </a:lnTo>
                <a:lnTo>
                  <a:pt x="59660" y="13710"/>
                </a:lnTo>
                <a:lnTo>
                  <a:pt x="59660" y="13720"/>
                </a:lnTo>
                <a:lnTo>
                  <a:pt x="59690" y="13720"/>
                </a:lnTo>
                <a:lnTo>
                  <a:pt x="59690" y="13740"/>
                </a:lnTo>
                <a:lnTo>
                  <a:pt x="59720" y="13740"/>
                </a:lnTo>
                <a:lnTo>
                  <a:pt x="59720" y="13750"/>
                </a:lnTo>
                <a:lnTo>
                  <a:pt x="59740" y="13750"/>
                </a:lnTo>
                <a:lnTo>
                  <a:pt x="59740" y="13770"/>
                </a:lnTo>
                <a:lnTo>
                  <a:pt x="59770" y="13770"/>
                </a:lnTo>
                <a:lnTo>
                  <a:pt x="59770" y="13780"/>
                </a:lnTo>
                <a:lnTo>
                  <a:pt x="59800" y="13780"/>
                </a:lnTo>
                <a:lnTo>
                  <a:pt x="59800" y="13800"/>
                </a:lnTo>
                <a:lnTo>
                  <a:pt x="59830" y="13800"/>
                </a:lnTo>
                <a:lnTo>
                  <a:pt x="59830" y="13810"/>
                </a:lnTo>
                <a:lnTo>
                  <a:pt x="59840" y="13810"/>
                </a:lnTo>
                <a:lnTo>
                  <a:pt x="59840" y="13830"/>
                </a:lnTo>
                <a:lnTo>
                  <a:pt x="59870" y="13830"/>
                </a:lnTo>
                <a:lnTo>
                  <a:pt x="59870" y="13840"/>
                </a:lnTo>
                <a:lnTo>
                  <a:pt x="59890" y="13840"/>
                </a:lnTo>
                <a:lnTo>
                  <a:pt x="59890" y="13860"/>
                </a:lnTo>
                <a:lnTo>
                  <a:pt x="59920" y="13860"/>
                </a:lnTo>
                <a:lnTo>
                  <a:pt x="59920" y="13870"/>
                </a:lnTo>
                <a:lnTo>
                  <a:pt x="59940" y="13870"/>
                </a:lnTo>
                <a:lnTo>
                  <a:pt x="59940" y="13890"/>
                </a:lnTo>
                <a:lnTo>
                  <a:pt x="59960" y="13890"/>
                </a:lnTo>
                <a:lnTo>
                  <a:pt x="59960" y="13900"/>
                </a:lnTo>
                <a:lnTo>
                  <a:pt x="59990" y="13900"/>
                </a:lnTo>
                <a:lnTo>
                  <a:pt x="59990" y="13920"/>
                </a:lnTo>
                <a:lnTo>
                  <a:pt x="60020" y="13920"/>
                </a:lnTo>
                <a:lnTo>
                  <a:pt x="60020" y="13940"/>
                </a:lnTo>
                <a:lnTo>
                  <a:pt x="60030" y="13940"/>
                </a:lnTo>
                <a:lnTo>
                  <a:pt x="60030" y="13950"/>
                </a:lnTo>
                <a:lnTo>
                  <a:pt x="60060" y="13950"/>
                </a:lnTo>
                <a:lnTo>
                  <a:pt x="60060" y="13970"/>
                </a:lnTo>
                <a:lnTo>
                  <a:pt x="60090" y="13970"/>
                </a:lnTo>
                <a:lnTo>
                  <a:pt x="60090" y="13980"/>
                </a:lnTo>
                <a:lnTo>
                  <a:pt x="60110" y="13980"/>
                </a:lnTo>
                <a:lnTo>
                  <a:pt x="60110" y="14000"/>
                </a:lnTo>
                <a:lnTo>
                  <a:pt x="60130" y="14000"/>
                </a:lnTo>
                <a:lnTo>
                  <a:pt x="60130" y="14010"/>
                </a:lnTo>
                <a:lnTo>
                  <a:pt x="60160" y="14010"/>
                </a:lnTo>
                <a:lnTo>
                  <a:pt x="60160" y="14030"/>
                </a:lnTo>
                <a:lnTo>
                  <a:pt x="60180" y="14030"/>
                </a:lnTo>
                <a:lnTo>
                  <a:pt x="60180" y="14040"/>
                </a:lnTo>
                <a:lnTo>
                  <a:pt x="60200" y="14040"/>
                </a:lnTo>
                <a:lnTo>
                  <a:pt x="60200" y="14060"/>
                </a:lnTo>
                <a:lnTo>
                  <a:pt x="60220" y="14060"/>
                </a:lnTo>
                <a:lnTo>
                  <a:pt x="60220" y="14070"/>
                </a:lnTo>
                <a:lnTo>
                  <a:pt x="60240" y="14070"/>
                </a:lnTo>
                <a:lnTo>
                  <a:pt x="60240" y="14100"/>
                </a:lnTo>
                <a:lnTo>
                  <a:pt x="60250" y="14100"/>
                </a:lnTo>
                <a:lnTo>
                  <a:pt x="60250" y="14190"/>
                </a:lnTo>
                <a:lnTo>
                  <a:pt x="60270" y="14190"/>
                </a:lnTo>
                <a:lnTo>
                  <a:pt x="60270" y="14300"/>
                </a:lnTo>
                <a:lnTo>
                  <a:pt x="60280" y="14300"/>
                </a:lnTo>
                <a:lnTo>
                  <a:pt x="60280" y="14440"/>
                </a:lnTo>
                <a:lnTo>
                  <a:pt x="60270" y="14440"/>
                </a:lnTo>
                <a:lnTo>
                  <a:pt x="60270" y="14490"/>
                </a:lnTo>
                <a:lnTo>
                  <a:pt x="60280" y="14490"/>
                </a:lnTo>
                <a:lnTo>
                  <a:pt x="60280" y="14550"/>
                </a:lnTo>
                <a:lnTo>
                  <a:pt x="60270" y="14550"/>
                </a:lnTo>
                <a:lnTo>
                  <a:pt x="60270" y="14670"/>
                </a:lnTo>
                <a:lnTo>
                  <a:pt x="60270" y="14680"/>
                </a:lnTo>
                <a:lnTo>
                  <a:pt x="60270" y="14740"/>
                </a:lnTo>
                <a:lnTo>
                  <a:pt x="60280" y="14740"/>
                </a:lnTo>
                <a:lnTo>
                  <a:pt x="60280" y="14760"/>
                </a:lnTo>
                <a:lnTo>
                  <a:pt x="60290" y="14760"/>
                </a:lnTo>
                <a:lnTo>
                  <a:pt x="60290" y="14780"/>
                </a:lnTo>
                <a:lnTo>
                  <a:pt x="60310" y="14780"/>
                </a:lnTo>
                <a:lnTo>
                  <a:pt x="60310" y="14790"/>
                </a:lnTo>
                <a:lnTo>
                  <a:pt x="60290" y="14790"/>
                </a:lnTo>
                <a:lnTo>
                  <a:pt x="60290" y="14820"/>
                </a:lnTo>
                <a:lnTo>
                  <a:pt x="60310" y="14820"/>
                </a:lnTo>
                <a:lnTo>
                  <a:pt x="60310" y="14840"/>
                </a:lnTo>
                <a:lnTo>
                  <a:pt x="60290" y="14840"/>
                </a:lnTo>
                <a:lnTo>
                  <a:pt x="60290" y="14900"/>
                </a:lnTo>
                <a:lnTo>
                  <a:pt x="60280" y="14900"/>
                </a:lnTo>
                <a:lnTo>
                  <a:pt x="60280" y="14910"/>
                </a:lnTo>
                <a:lnTo>
                  <a:pt x="60270" y="14910"/>
                </a:lnTo>
                <a:lnTo>
                  <a:pt x="60270" y="14940"/>
                </a:lnTo>
                <a:lnTo>
                  <a:pt x="60250" y="14940"/>
                </a:lnTo>
                <a:lnTo>
                  <a:pt x="60250" y="15020"/>
                </a:lnTo>
                <a:lnTo>
                  <a:pt x="60270" y="15020"/>
                </a:lnTo>
                <a:lnTo>
                  <a:pt x="60270" y="15130"/>
                </a:lnTo>
                <a:lnTo>
                  <a:pt x="60250" y="15130"/>
                </a:lnTo>
                <a:lnTo>
                  <a:pt x="60250" y="15160"/>
                </a:lnTo>
                <a:lnTo>
                  <a:pt x="60240" y="15160"/>
                </a:lnTo>
                <a:lnTo>
                  <a:pt x="60240" y="15220"/>
                </a:lnTo>
                <a:lnTo>
                  <a:pt x="60220" y="15220"/>
                </a:lnTo>
                <a:lnTo>
                  <a:pt x="60220" y="15310"/>
                </a:lnTo>
                <a:lnTo>
                  <a:pt x="60240" y="15310"/>
                </a:lnTo>
                <a:lnTo>
                  <a:pt x="60240" y="15370"/>
                </a:lnTo>
                <a:lnTo>
                  <a:pt x="60250" y="15370"/>
                </a:lnTo>
                <a:lnTo>
                  <a:pt x="60250" y="15400"/>
                </a:lnTo>
                <a:lnTo>
                  <a:pt x="60270" y="15400"/>
                </a:lnTo>
                <a:lnTo>
                  <a:pt x="60270" y="15420"/>
                </a:lnTo>
                <a:lnTo>
                  <a:pt x="60280" y="15420"/>
                </a:lnTo>
                <a:lnTo>
                  <a:pt x="60280" y="15460"/>
                </a:lnTo>
                <a:lnTo>
                  <a:pt x="60290" y="15460"/>
                </a:lnTo>
                <a:lnTo>
                  <a:pt x="60290" y="15520"/>
                </a:lnTo>
                <a:lnTo>
                  <a:pt x="60310" y="15520"/>
                </a:lnTo>
                <a:lnTo>
                  <a:pt x="60310" y="15600"/>
                </a:lnTo>
                <a:lnTo>
                  <a:pt x="60320" y="15600"/>
                </a:lnTo>
                <a:lnTo>
                  <a:pt x="60320" y="15680"/>
                </a:lnTo>
                <a:lnTo>
                  <a:pt x="60330" y="15680"/>
                </a:lnTo>
                <a:lnTo>
                  <a:pt x="60330" y="15810"/>
                </a:lnTo>
                <a:lnTo>
                  <a:pt x="60320" y="15810"/>
                </a:lnTo>
                <a:lnTo>
                  <a:pt x="60320" y="15860"/>
                </a:lnTo>
                <a:lnTo>
                  <a:pt x="60310" y="15860"/>
                </a:lnTo>
                <a:lnTo>
                  <a:pt x="60310" y="15950"/>
                </a:lnTo>
                <a:lnTo>
                  <a:pt x="60320" y="15950"/>
                </a:lnTo>
                <a:lnTo>
                  <a:pt x="60320" y="16120"/>
                </a:lnTo>
                <a:lnTo>
                  <a:pt x="60310" y="16120"/>
                </a:lnTo>
                <a:lnTo>
                  <a:pt x="60310" y="16200"/>
                </a:lnTo>
                <a:lnTo>
                  <a:pt x="60320" y="16200"/>
                </a:lnTo>
                <a:lnTo>
                  <a:pt x="60320" y="16380"/>
                </a:lnTo>
                <a:lnTo>
                  <a:pt x="60330" y="16380"/>
                </a:lnTo>
                <a:lnTo>
                  <a:pt x="60330" y="16440"/>
                </a:lnTo>
                <a:lnTo>
                  <a:pt x="60350" y="16440"/>
                </a:lnTo>
                <a:lnTo>
                  <a:pt x="60350" y="16470"/>
                </a:lnTo>
                <a:lnTo>
                  <a:pt x="60360" y="16470"/>
                </a:lnTo>
                <a:lnTo>
                  <a:pt x="60360" y="16490"/>
                </a:lnTo>
                <a:lnTo>
                  <a:pt x="60380" y="16490"/>
                </a:lnTo>
                <a:lnTo>
                  <a:pt x="60380" y="16520"/>
                </a:lnTo>
                <a:lnTo>
                  <a:pt x="60390" y="16520"/>
                </a:lnTo>
                <a:lnTo>
                  <a:pt x="60390" y="16530"/>
                </a:lnTo>
                <a:lnTo>
                  <a:pt x="60400" y="16530"/>
                </a:lnTo>
                <a:lnTo>
                  <a:pt x="60400" y="16550"/>
                </a:lnTo>
                <a:lnTo>
                  <a:pt x="60420" y="16550"/>
                </a:lnTo>
                <a:lnTo>
                  <a:pt x="60420" y="16560"/>
                </a:lnTo>
                <a:lnTo>
                  <a:pt x="60430" y="16560"/>
                </a:lnTo>
                <a:lnTo>
                  <a:pt x="60430" y="16610"/>
                </a:lnTo>
                <a:lnTo>
                  <a:pt x="60440" y="16610"/>
                </a:lnTo>
                <a:lnTo>
                  <a:pt x="60440" y="16620"/>
                </a:lnTo>
                <a:lnTo>
                  <a:pt x="60600" y="16620"/>
                </a:lnTo>
                <a:lnTo>
                  <a:pt x="60600" y="16640"/>
                </a:lnTo>
                <a:lnTo>
                  <a:pt x="60610" y="16640"/>
                </a:lnTo>
                <a:lnTo>
                  <a:pt x="60610" y="16650"/>
                </a:lnTo>
                <a:lnTo>
                  <a:pt x="60640" y="16650"/>
                </a:lnTo>
                <a:lnTo>
                  <a:pt x="60640" y="16670"/>
                </a:lnTo>
                <a:lnTo>
                  <a:pt x="60650" y="16670"/>
                </a:lnTo>
                <a:lnTo>
                  <a:pt x="60650" y="16680"/>
                </a:lnTo>
                <a:lnTo>
                  <a:pt x="60680" y="16680"/>
                </a:lnTo>
                <a:lnTo>
                  <a:pt x="60680" y="16700"/>
                </a:lnTo>
                <a:lnTo>
                  <a:pt x="60710" y="16700"/>
                </a:lnTo>
                <a:lnTo>
                  <a:pt x="60710" y="16720"/>
                </a:lnTo>
                <a:lnTo>
                  <a:pt x="60730" y="16720"/>
                </a:lnTo>
                <a:lnTo>
                  <a:pt x="60730" y="16730"/>
                </a:lnTo>
                <a:lnTo>
                  <a:pt x="60750" y="16730"/>
                </a:lnTo>
                <a:lnTo>
                  <a:pt x="60750" y="16750"/>
                </a:lnTo>
                <a:close/>
                <a:moveTo>
                  <a:pt x="51020" y="4560"/>
                </a:moveTo>
                <a:lnTo>
                  <a:pt x="51040" y="4560"/>
                </a:lnTo>
                <a:lnTo>
                  <a:pt x="51040" y="4580"/>
                </a:lnTo>
                <a:lnTo>
                  <a:pt x="51050" y="4580"/>
                </a:lnTo>
                <a:lnTo>
                  <a:pt x="51050" y="4590"/>
                </a:lnTo>
                <a:lnTo>
                  <a:pt x="51060" y="4590"/>
                </a:lnTo>
                <a:lnTo>
                  <a:pt x="51060" y="4610"/>
                </a:lnTo>
                <a:lnTo>
                  <a:pt x="51080" y="4610"/>
                </a:lnTo>
                <a:lnTo>
                  <a:pt x="51080" y="4640"/>
                </a:lnTo>
                <a:lnTo>
                  <a:pt x="51090" y="4640"/>
                </a:lnTo>
                <a:lnTo>
                  <a:pt x="51090" y="4670"/>
                </a:lnTo>
                <a:lnTo>
                  <a:pt x="51110" y="4670"/>
                </a:lnTo>
                <a:lnTo>
                  <a:pt x="51110" y="4710"/>
                </a:lnTo>
                <a:lnTo>
                  <a:pt x="51090" y="4710"/>
                </a:lnTo>
                <a:lnTo>
                  <a:pt x="51090" y="4730"/>
                </a:lnTo>
                <a:lnTo>
                  <a:pt x="51110" y="4730"/>
                </a:lnTo>
                <a:lnTo>
                  <a:pt x="51110" y="4760"/>
                </a:lnTo>
                <a:lnTo>
                  <a:pt x="51120" y="4760"/>
                </a:lnTo>
                <a:lnTo>
                  <a:pt x="51120" y="4780"/>
                </a:lnTo>
                <a:lnTo>
                  <a:pt x="51130" y="4780"/>
                </a:lnTo>
                <a:lnTo>
                  <a:pt x="51130" y="4810"/>
                </a:lnTo>
                <a:lnTo>
                  <a:pt x="51150" y="4810"/>
                </a:lnTo>
                <a:lnTo>
                  <a:pt x="51150" y="4820"/>
                </a:lnTo>
                <a:lnTo>
                  <a:pt x="51160" y="4820"/>
                </a:lnTo>
                <a:lnTo>
                  <a:pt x="51160" y="4850"/>
                </a:lnTo>
                <a:lnTo>
                  <a:pt x="51190" y="4850"/>
                </a:lnTo>
                <a:lnTo>
                  <a:pt x="51190" y="4870"/>
                </a:lnTo>
                <a:lnTo>
                  <a:pt x="51230" y="4870"/>
                </a:lnTo>
                <a:lnTo>
                  <a:pt x="51230" y="4880"/>
                </a:lnTo>
                <a:lnTo>
                  <a:pt x="51260" y="4880"/>
                </a:lnTo>
                <a:lnTo>
                  <a:pt x="51260" y="4900"/>
                </a:lnTo>
                <a:lnTo>
                  <a:pt x="51300" y="4900"/>
                </a:lnTo>
                <a:lnTo>
                  <a:pt x="51300" y="4910"/>
                </a:lnTo>
                <a:lnTo>
                  <a:pt x="51490" y="4910"/>
                </a:lnTo>
                <a:lnTo>
                  <a:pt x="51490" y="4900"/>
                </a:lnTo>
                <a:lnTo>
                  <a:pt x="51630" y="4900"/>
                </a:lnTo>
                <a:lnTo>
                  <a:pt x="51630" y="4880"/>
                </a:lnTo>
                <a:lnTo>
                  <a:pt x="51650" y="4880"/>
                </a:lnTo>
                <a:lnTo>
                  <a:pt x="51650" y="4870"/>
                </a:lnTo>
                <a:lnTo>
                  <a:pt x="51710" y="4870"/>
                </a:lnTo>
                <a:lnTo>
                  <a:pt x="51710" y="4850"/>
                </a:lnTo>
                <a:lnTo>
                  <a:pt x="51760" y="4850"/>
                </a:lnTo>
                <a:lnTo>
                  <a:pt x="51760" y="4840"/>
                </a:lnTo>
                <a:lnTo>
                  <a:pt x="51820" y="4840"/>
                </a:lnTo>
                <a:lnTo>
                  <a:pt x="51820" y="4820"/>
                </a:lnTo>
                <a:lnTo>
                  <a:pt x="51850" y="4820"/>
                </a:lnTo>
                <a:lnTo>
                  <a:pt x="51850" y="4810"/>
                </a:lnTo>
                <a:lnTo>
                  <a:pt x="51920" y="4810"/>
                </a:lnTo>
                <a:lnTo>
                  <a:pt x="51920" y="4790"/>
                </a:lnTo>
                <a:lnTo>
                  <a:pt x="51940" y="4790"/>
                </a:lnTo>
                <a:lnTo>
                  <a:pt x="51940" y="4780"/>
                </a:lnTo>
                <a:lnTo>
                  <a:pt x="51980" y="4780"/>
                </a:lnTo>
                <a:lnTo>
                  <a:pt x="51980" y="4760"/>
                </a:lnTo>
                <a:lnTo>
                  <a:pt x="52040" y="4760"/>
                </a:lnTo>
                <a:lnTo>
                  <a:pt x="52040" y="4740"/>
                </a:lnTo>
                <a:lnTo>
                  <a:pt x="52090" y="4740"/>
                </a:lnTo>
                <a:lnTo>
                  <a:pt x="52090" y="4730"/>
                </a:lnTo>
                <a:lnTo>
                  <a:pt x="52150" y="4730"/>
                </a:lnTo>
                <a:lnTo>
                  <a:pt x="52150" y="4710"/>
                </a:lnTo>
                <a:lnTo>
                  <a:pt x="52190" y="4710"/>
                </a:lnTo>
                <a:lnTo>
                  <a:pt x="52190" y="4700"/>
                </a:lnTo>
                <a:lnTo>
                  <a:pt x="52270" y="4700"/>
                </a:lnTo>
                <a:lnTo>
                  <a:pt x="52270" y="4680"/>
                </a:lnTo>
                <a:lnTo>
                  <a:pt x="52290" y="4680"/>
                </a:lnTo>
                <a:lnTo>
                  <a:pt x="52290" y="4670"/>
                </a:lnTo>
                <a:lnTo>
                  <a:pt x="52340" y="4670"/>
                </a:lnTo>
                <a:lnTo>
                  <a:pt x="52340" y="4680"/>
                </a:lnTo>
                <a:lnTo>
                  <a:pt x="52380" y="4680"/>
                </a:lnTo>
                <a:lnTo>
                  <a:pt x="52380" y="4700"/>
                </a:lnTo>
                <a:lnTo>
                  <a:pt x="52470" y="4700"/>
                </a:lnTo>
                <a:lnTo>
                  <a:pt x="52470" y="4710"/>
                </a:lnTo>
                <a:lnTo>
                  <a:pt x="52510" y="4710"/>
                </a:lnTo>
                <a:lnTo>
                  <a:pt x="52510" y="4730"/>
                </a:lnTo>
                <a:lnTo>
                  <a:pt x="52550" y="4730"/>
                </a:lnTo>
                <a:lnTo>
                  <a:pt x="52550" y="4740"/>
                </a:lnTo>
                <a:lnTo>
                  <a:pt x="52570" y="4740"/>
                </a:lnTo>
                <a:lnTo>
                  <a:pt x="52570" y="4760"/>
                </a:lnTo>
                <a:lnTo>
                  <a:pt x="52600" y="4760"/>
                </a:lnTo>
                <a:lnTo>
                  <a:pt x="52600" y="4780"/>
                </a:lnTo>
                <a:lnTo>
                  <a:pt x="52620" y="4780"/>
                </a:lnTo>
                <a:lnTo>
                  <a:pt x="52620" y="4790"/>
                </a:lnTo>
                <a:lnTo>
                  <a:pt x="52640" y="4790"/>
                </a:lnTo>
                <a:lnTo>
                  <a:pt x="52640" y="4810"/>
                </a:lnTo>
                <a:lnTo>
                  <a:pt x="52680" y="4810"/>
                </a:lnTo>
                <a:lnTo>
                  <a:pt x="52680" y="4820"/>
                </a:lnTo>
                <a:lnTo>
                  <a:pt x="52710" y="4820"/>
                </a:lnTo>
                <a:lnTo>
                  <a:pt x="52710" y="4840"/>
                </a:lnTo>
                <a:lnTo>
                  <a:pt x="52750" y="4840"/>
                </a:lnTo>
                <a:lnTo>
                  <a:pt x="52750" y="4850"/>
                </a:lnTo>
                <a:lnTo>
                  <a:pt x="52770" y="4850"/>
                </a:lnTo>
                <a:lnTo>
                  <a:pt x="52770" y="4880"/>
                </a:lnTo>
                <a:lnTo>
                  <a:pt x="52780" y="4880"/>
                </a:lnTo>
                <a:lnTo>
                  <a:pt x="52780" y="4910"/>
                </a:lnTo>
                <a:lnTo>
                  <a:pt x="52770" y="4910"/>
                </a:lnTo>
                <a:lnTo>
                  <a:pt x="52770" y="4930"/>
                </a:lnTo>
                <a:lnTo>
                  <a:pt x="52750" y="4930"/>
                </a:lnTo>
                <a:lnTo>
                  <a:pt x="52750" y="4910"/>
                </a:lnTo>
                <a:lnTo>
                  <a:pt x="52700" y="4910"/>
                </a:lnTo>
                <a:lnTo>
                  <a:pt x="52700" y="4900"/>
                </a:lnTo>
                <a:lnTo>
                  <a:pt x="52670" y="4900"/>
                </a:lnTo>
                <a:lnTo>
                  <a:pt x="52670" y="4880"/>
                </a:lnTo>
                <a:lnTo>
                  <a:pt x="52660" y="4880"/>
                </a:lnTo>
                <a:lnTo>
                  <a:pt x="52660" y="4870"/>
                </a:lnTo>
                <a:lnTo>
                  <a:pt x="52640" y="4870"/>
                </a:lnTo>
                <a:lnTo>
                  <a:pt x="52640" y="4850"/>
                </a:lnTo>
                <a:lnTo>
                  <a:pt x="52620" y="4850"/>
                </a:lnTo>
                <a:lnTo>
                  <a:pt x="52620" y="4840"/>
                </a:lnTo>
                <a:lnTo>
                  <a:pt x="52590" y="4840"/>
                </a:lnTo>
                <a:lnTo>
                  <a:pt x="52590" y="4820"/>
                </a:lnTo>
                <a:lnTo>
                  <a:pt x="52560" y="4820"/>
                </a:lnTo>
                <a:lnTo>
                  <a:pt x="52560" y="4810"/>
                </a:lnTo>
                <a:lnTo>
                  <a:pt x="52510" y="4810"/>
                </a:lnTo>
                <a:lnTo>
                  <a:pt x="52510" y="4790"/>
                </a:lnTo>
                <a:lnTo>
                  <a:pt x="52470" y="4790"/>
                </a:lnTo>
                <a:lnTo>
                  <a:pt x="52470" y="4780"/>
                </a:lnTo>
                <a:lnTo>
                  <a:pt x="52450" y="4780"/>
                </a:lnTo>
                <a:lnTo>
                  <a:pt x="52450" y="4760"/>
                </a:lnTo>
                <a:lnTo>
                  <a:pt x="52410" y="4760"/>
                </a:lnTo>
                <a:lnTo>
                  <a:pt x="52410" y="4740"/>
                </a:lnTo>
                <a:lnTo>
                  <a:pt x="52200" y="4740"/>
                </a:lnTo>
                <a:lnTo>
                  <a:pt x="52200" y="4760"/>
                </a:lnTo>
                <a:lnTo>
                  <a:pt x="52160" y="4760"/>
                </a:lnTo>
                <a:lnTo>
                  <a:pt x="52160" y="4780"/>
                </a:lnTo>
                <a:lnTo>
                  <a:pt x="52090" y="4780"/>
                </a:lnTo>
                <a:lnTo>
                  <a:pt x="52090" y="4790"/>
                </a:lnTo>
                <a:lnTo>
                  <a:pt x="52040" y="4790"/>
                </a:lnTo>
                <a:lnTo>
                  <a:pt x="52040" y="4810"/>
                </a:lnTo>
                <a:lnTo>
                  <a:pt x="51980" y="4810"/>
                </a:lnTo>
                <a:lnTo>
                  <a:pt x="51980" y="4820"/>
                </a:lnTo>
                <a:lnTo>
                  <a:pt x="51940" y="4820"/>
                </a:lnTo>
                <a:lnTo>
                  <a:pt x="51940" y="4840"/>
                </a:lnTo>
                <a:lnTo>
                  <a:pt x="51930" y="4840"/>
                </a:lnTo>
                <a:lnTo>
                  <a:pt x="51930" y="4850"/>
                </a:lnTo>
                <a:lnTo>
                  <a:pt x="51920" y="4850"/>
                </a:lnTo>
                <a:lnTo>
                  <a:pt x="51920" y="4870"/>
                </a:lnTo>
                <a:lnTo>
                  <a:pt x="51900" y="4870"/>
                </a:lnTo>
                <a:lnTo>
                  <a:pt x="51900" y="4880"/>
                </a:lnTo>
                <a:lnTo>
                  <a:pt x="51890" y="4880"/>
                </a:lnTo>
                <a:lnTo>
                  <a:pt x="51890" y="4900"/>
                </a:lnTo>
                <a:lnTo>
                  <a:pt x="51870" y="4900"/>
                </a:lnTo>
                <a:lnTo>
                  <a:pt x="51870" y="4880"/>
                </a:lnTo>
                <a:lnTo>
                  <a:pt x="51830" y="4880"/>
                </a:lnTo>
                <a:lnTo>
                  <a:pt x="51830" y="4900"/>
                </a:lnTo>
                <a:lnTo>
                  <a:pt x="51790" y="4900"/>
                </a:lnTo>
                <a:lnTo>
                  <a:pt x="51790" y="4910"/>
                </a:lnTo>
                <a:lnTo>
                  <a:pt x="51740" y="4910"/>
                </a:lnTo>
                <a:lnTo>
                  <a:pt x="51740" y="4930"/>
                </a:lnTo>
                <a:lnTo>
                  <a:pt x="51680" y="4930"/>
                </a:lnTo>
                <a:lnTo>
                  <a:pt x="51680" y="4940"/>
                </a:lnTo>
                <a:lnTo>
                  <a:pt x="51570" y="4940"/>
                </a:lnTo>
                <a:lnTo>
                  <a:pt x="51570" y="4960"/>
                </a:lnTo>
                <a:lnTo>
                  <a:pt x="51520" y="4960"/>
                </a:lnTo>
                <a:lnTo>
                  <a:pt x="51520" y="4970"/>
                </a:lnTo>
                <a:lnTo>
                  <a:pt x="51480" y="4970"/>
                </a:lnTo>
                <a:lnTo>
                  <a:pt x="51480" y="4990"/>
                </a:lnTo>
                <a:lnTo>
                  <a:pt x="51450" y="4990"/>
                </a:lnTo>
                <a:lnTo>
                  <a:pt x="51450" y="5000"/>
                </a:lnTo>
                <a:lnTo>
                  <a:pt x="51440" y="5000"/>
                </a:lnTo>
                <a:lnTo>
                  <a:pt x="51440" y="5020"/>
                </a:lnTo>
                <a:lnTo>
                  <a:pt x="51410" y="5020"/>
                </a:lnTo>
                <a:lnTo>
                  <a:pt x="51410" y="5040"/>
                </a:lnTo>
                <a:lnTo>
                  <a:pt x="51390" y="5040"/>
                </a:lnTo>
                <a:lnTo>
                  <a:pt x="51390" y="5050"/>
                </a:lnTo>
                <a:lnTo>
                  <a:pt x="51410" y="5050"/>
                </a:lnTo>
                <a:lnTo>
                  <a:pt x="51410" y="5070"/>
                </a:lnTo>
                <a:lnTo>
                  <a:pt x="51390" y="5070"/>
                </a:lnTo>
                <a:lnTo>
                  <a:pt x="51390" y="5080"/>
                </a:lnTo>
                <a:lnTo>
                  <a:pt x="51370" y="5080"/>
                </a:lnTo>
                <a:lnTo>
                  <a:pt x="51370" y="5100"/>
                </a:lnTo>
                <a:lnTo>
                  <a:pt x="51350" y="5100"/>
                </a:lnTo>
                <a:lnTo>
                  <a:pt x="51350" y="5080"/>
                </a:lnTo>
                <a:lnTo>
                  <a:pt x="51340" y="5080"/>
                </a:lnTo>
                <a:lnTo>
                  <a:pt x="51340" y="5100"/>
                </a:lnTo>
                <a:lnTo>
                  <a:pt x="51310" y="5100"/>
                </a:lnTo>
                <a:lnTo>
                  <a:pt x="51310" y="5110"/>
                </a:lnTo>
                <a:lnTo>
                  <a:pt x="51280" y="5110"/>
                </a:lnTo>
                <a:lnTo>
                  <a:pt x="51280" y="5130"/>
                </a:lnTo>
                <a:lnTo>
                  <a:pt x="51270" y="5130"/>
                </a:lnTo>
                <a:lnTo>
                  <a:pt x="51270" y="5140"/>
                </a:lnTo>
                <a:lnTo>
                  <a:pt x="51260" y="5140"/>
                </a:lnTo>
                <a:lnTo>
                  <a:pt x="51260" y="5170"/>
                </a:lnTo>
                <a:lnTo>
                  <a:pt x="51240" y="5170"/>
                </a:lnTo>
                <a:lnTo>
                  <a:pt x="51240" y="5300"/>
                </a:lnTo>
                <a:lnTo>
                  <a:pt x="51260" y="5300"/>
                </a:lnTo>
                <a:lnTo>
                  <a:pt x="51260" y="5310"/>
                </a:lnTo>
                <a:lnTo>
                  <a:pt x="51280" y="5310"/>
                </a:lnTo>
                <a:lnTo>
                  <a:pt x="51280" y="5330"/>
                </a:lnTo>
                <a:lnTo>
                  <a:pt x="51300" y="5330"/>
                </a:lnTo>
                <a:lnTo>
                  <a:pt x="51300" y="5400"/>
                </a:lnTo>
                <a:lnTo>
                  <a:pt x="51280" y="5400"/>
                </a:lnTo>
                <a:lnTo>
                  <a:pt x="51280" y="5420"/>
                </a:lnTo>
                <a:lnTo>
                  <a:pt x="51260" y="5420"/>
                </a:lnTo>
                <a:lnTo>
                  <a:pt x="51260" y="5400"/>
                </a:lnTo>
                <a:lnTo>
                  <a:pt x="51230" y="5400"/>
                </a:lnTo>
                <a:lnTo>
                  <a:pt x="51230" y="5390"/>
                </a:lnTo>
                <a:lnTo>
                  <a:pt x="51220" y="5390"/>
                </a:lnTo>
                <a:lnTo>
                  <a:pt x="51220" y="5370"/>
                </a:lnTo>
                <a:lnTo>
                  <a:pt x="51200" y="5370"/>
                </a:lnTo>
                <a:lnTo>
                  <a:pt x="51200" y="5360"/>
                </a:lnTo>
                <a:lnTo>
                  <a:pt x="51190" y="5360"/>
                </a:lnTo>
                <a:lnTo>
                  <a:pt x="51190" y="5340"/>
                </a:lnTo>
                <a:lnTo>
                  <a:pt x="51170" y="5340"/>
                </a:lnTo>
                <a:lnTo>
                  <a:pt x="51170" y="5260"/>
                </a:lnTo>
                <a:lnTo>
                  <a:pt x="51160" y="5260"/>
                </a:lnTo>
                <a:lnTo>
                  <a:pt x="51160" y="5220"/>
                </a:lnTo>
                <a:lnTo>
                  <a:pt x="51170" y="5220"/>
                </a:lnTo>
                <a:lnTo>
                  <a:pt x="51170" y="5160"/>
                </a:lnTo>
                <a:lnTo>
                  <a:pt x="51190" y="5160"/>
                </a:lnTo>
                <a:lnTo>
                  <a:pt x="51190" y="5110"/>
                </a:lnTo>
                <a:lnTo>
                  <a:pt x="51200" y="5110"/>
                </a:lnTo>
                <a:lnTo>
                  <a:pt x="51200" y="5070"/>
                </a:lnTo>
                <a:lnTo>
                  <a:pt x="51190" y="5070"/>
                </a:lnTo>
                <a:lnTo>
                  <a:pt x="51190" y="5000"/>
                </a:lnTo>
                <a:lnTo>
                  <a:pt x="51170" y="5000"/>
                </a:lnTo>
                <a:lnTo>
                  <a:pt x="51170" y="4970"/>
                </a:lnTo>
                <a:lnTo>
                  <a:pt x="51150" y="4970"/>
                </a:lnTo>
                <a:lnTo>
                  <a:pt x="51150" y="4960"/>
                </a:lnTo>
                <a:lnTo>
                  <a:pt x="51130" y="4960"/>
                </a:lnTo>
                <a:lnTo>
                  <a:pt x="51130" y="4940"/>
                </a:lnTo>
                <a:lnTo>
                  <a:pt x="51080" y="4940"/>
                </a:lnTo>
                <a:lnTo>
                  <a:pt x="51080" y="4930"/>
                </a:lnTo>
                <a:lnTo>
                  <a:pt x="51060" y="4930"/>
                </a:lnTo>
                <a:lnTo>
                  <a:pt x="51060" y="4910"/>
                </a:lnTo>
                <a:lnTo>
                  <a:pt x="51050" y="4910"/>
                </a:lnTo>
                <a:lnTo>
                  <a:pt x="51050" y="4900"/>
                </a:lnTo>
                <a:lnTo>
                  <a:pt x="51060" y="4900"/>
                </a:lnTo>
                <a:lnTo>
                  <a:pt x="51060" y="4880"/>
                </a:lnTo>
                <a:lnTo>
                  <a:pt x="51080" y="4880"/>
                </a:lnTo>
                <a:lnTo>
                  <a:pt x="51080" y="4870"/>
                </a:lnTo>
                <a:lnTo>
                  <a:pt x="51090" y="4870"/>
                </a:lnTo>
                <a:lnTo>
                  <a:pt x="51090" y="4840"/>
                </a:lnTo>
                <a:lnTo>
                  <a:pt x="51110" y="4840"/>
                </a:lnTo>
                <a:lnTo>
                  <a:pt x="51110" y="4810"/>
                </a:lnTo>
                <a:lnTo>
                  <a:pt x="51090" y="4810"/>
                </a:lnTo>
                <a:lnTo>
                  <a:pt x="51090" y="4820"/>
                </a:lnTo>
                <a:lnTo>
                  <a:pt x="51060" y="4820"/>
                </a:lnTo>
                <a:lnTo>
                  <a:pt x="51060" y="4840"/>
                </a:lnTo>
                <a:lnTo>
                  <a:pt x="51050" y="4840"/>
                </a:lnTo>
                <a:lnTo>
                  <a:pt x="51050" y="4820"/>
                </a:lnTo>
                <a:lnTo>
                  <a:pt x="51040" y="4820"/>
                </a:lnTo>
                <a:lnTo>
                  <a:pt x="51040" y="4810"/>
                </a:lnTo>
                <a:lnTo>
                  <a:pt x="51020" y="4810"/>
                </a:lnTo>
                <a:lnTo>
                  <a:pt x="51020" y="4790"/>
                </a:lnTo>
                <a:lnTo>
                  <a:pt x="51010" y="4790"/>
                </a:lnTo>
                <a:lnTo>
                  <a:pt x="51010" y="4760"/>
                </a:lnTo>
                <a:lnTo>
                  <a:pt x="51000" y="4760"/>
                </a:lnTo>
                <a:lnTo>
                  <a:pt x="51000" y="4730"/>
                </a:lnTo>
                <a:lnTo>
                  <a:pt x="50980" y="4730"/>
                </a:lnTo>
                <a:lnTo>
                  <a:pt x="50980" y="4680"/>
                </a:lnTo>
                <a:lnTo>
                  <a:pt x="51000" y="4680"/>
                </a:lnTo>
                <a:lnTo>
                  <a:pt x="51000" y="4670"/>
                </a:lnTo>
                <a:lnTo>
                  <a:pt x="51010" y="4670"/>
                </a:lnTo>
                <a:lnTo>
                  <a:pt x="51010" y="4640"/>
                </a:lnTo>
                <a:lnTo>
                  <a:pt x="51000" y="4640"/>
                </a:lnTo>
                <a:lnTo>
                  <a:pt x="51000" y="4610"/>
                </a:lnTo>
                <a:lnTo>
                  <a:pt x="50980" y="4610"/>
                </a:lnTo>
                <a:lnTo>
                  <a:pt x="50980" y="4590"/>
                </a:lnTo>
                <a:lnTo>
                  <a:pt x="51000" y="4590"/>
                </a:lnTo>
                <a:lnTo>
                  <a:pt x="51000" y="4560"/>
                </a:lnTo>
                <a:lnTo>
                  <a:pt x="51010" y="4560"/>
                </a:lnTo>
                <a:lnTo>
                  <a:pt x="51010" y="4550"/>
                </a:lnTo>
                <a:lnTo>
                  <a:pt x="51020" y="4550"/>
                </a:lnTo>
                <a:lnTo>
                  <a:pt x="51020" y="4560"/>
                </a:lnTo>
                <a:close/>
                <a:moveTo>
                  <a:pt x="50910" y="6670"/>
                </a:moveTo>
                <a:lnTo>
                  <a:pt x="50930" y="6670"/>
                </a:lnTo>
                <a:lnTo>
                  <a:pt x="50930" y="6700"/>
                </a:lnTo>
                <a:lnTo>
                  <a:pt x="50940" y="6700"/>
                </a:lnTo>
                <a:lnTo>
                  <a:pt x="50940" y="6720"/>
                </a:lnTo>
                <a:lnTo>
                  <a:pt x="50910" y="6720"/>
                </a:lnTo>
                <a:lnTo>
                  <a:pt x="50910" y="6730"/>
                </a:lnTo>
                <a:lnTo>
                  <a:pt x="50890" y="6730"/>
                </a:lnTo>
                <a:lnTo>
                  <a:pt x="50890" y="6750"/>
                </a:lnTo>
                <a:lnTo>
                  <a:pt x="50860" y="6750"/>
                </a:lnTo>
                <a:lnTo>
                  <a:pt x="50860" y="6760"/>
                </a:lnTo>
                <a:lnTo>
                  <a:pt x="50790" y="6760"/>
                </a:lnTo>
                <a:lnTo>
                  <a:pt x="50790" y="6750"/>
                </a:lnTo>
                <a:lnTo>
                  <a:pt x="50780" y="6750"/>
                </a:lnTo>
                <a:lnTo>
                  <a:pt x="50780" y="6700"/>
                </a:lnTo>
                <a:lnTo>
                  <a:pt x="50760" y="6700"/>
                </a:lnTo>
                <a:lnTo>
                  <a:pt x="50760" y="6670"/>
                </a:lnTo>
                <a:lnTo>
                  <a:pt x="50780" y="6670"/>
                </a:lnTo>
                <a:lnTo>
                  <a:pt x="50780" y="6660"/>
                </a:lnTo>
                <a:lnTo>
                  <a:pt x="50910" y="6660"/>
                </a:lnTo>
                <a:lnTo>
                  <a:pt x="50910" y="6670"/>
                </a:lnTo>
                <a:close/>
                <a:moveTo>
                  <a:pt x="44750" y="10390"/>
                </a:moveTo>
                <a:lnTo>
                  <a:pt x="44770" y="10390"/>
                </a:lnTo>
                <a:lnTo>
                  <a:pt x="44770" y="10400"/>
                </a:lnTo>
                <a:lnTo>
                  <a:pt x="44760" y="10400"/>
                </a:lnTo>
                <a:lnTo>
                  <a:pt x="44760" y="10420"/>
                </a:lnTo>
                <a:lnTo>
                  <a:pt x="44770" y="10420"/>
                </a:lnTo>
                <a:lnTo>
                  <a:pt x="44770" y="10430"/>
                </a:lnTo>
                <a:lnTo>
                  <a:pt x="44760" y="10430"/>
                </a:lnTo>
                <a:lnTo>
                  <a:pt x="44760" y="10470"/>
                </a:lnTo>
                <a:lnTo>
                  <a:pt x="44750" y="10470"/>
                </a:lnTo>
                <a:lnTo>
                  <a:pt x="44750" y="10480"/>
                </a:lnTo>
                <a:lnTo>
                  <a:pt x="44730" y="10480"/>
                </a:lnTo>
                <a:lnTo>
                  <a:pt x="44730" y="10500"/>
                </a:lnTo>
                <a:lnTo>
                  <a:pt x="44710" y="10500"/>
                </a:lnTo>
                <a:lnTo>
                  <a:pt x="44710" y="10510"/>
                </a:lnTo>
                <a:lnTo>
                  <a:pt x="44690" y="10510"/>
                </a:lnTo>
                <a:lnTo>
                  <a:pt x="44690" y="10500"/>
                </a:lnTo>
                <a:lnTo>
                  <a:pt x="44680" y="10500"/>
                </a:lnTo>
                <a:lnTo>
                  <a:pt x="44680" y="10470"/>
                </a:lnTo>
                <a:lnTo>
                  <a:pt x="44660" y="10470"/>
                </a:lnTo>
                <a:lnTo>
                  <a:pt x="44660" y="10450"/>
                </a:lnTo>
                <a:lnTo>
                  <a:pt x="44650" y="10450"/>
                </a:lnTo>
                <a:lnTo>
                  <a:pt x="44650" y="10390"/>
                </a:lnTo>
                <a:lnTo>
                  <a:pt x="44680" y="10390"/>
                </a:lnTo>
                <a:lnTo>
                  <a:pt x="44680" y="10370"/>
                </a:lnTo>
                <a:lnTo>
                  <a:pt x="44720" y="10370"/>
                </a:lnTo>
                <a:lnTo>
                  <a:pt x="44720" y="10360"/>
                </a:lnTo>
                <a:lnTo>
                  <a:pt x="44760" y="10360"/>
                </a:lnTo>
                <a:lnTo>
                  <a:pt x="44760" y="10370"/>
                </a:lnTo>
                <a:lnTo>
                  <a:pt x="44750" y="10370"/>
                </a:lnTo>
                <a:lnTo>
                  <a:pt x="44750" y="10390"/>
                </a:lnTo>
                <a:close/>
                <a:moveTo>
                  <a:pt x="41230" y="14470"/>
                </a:moveTo>
                <a:lnTo>
                  <a:pt x="41250" y="14470"/>
                </a:lnTo>
                <a:lnTo>
                  <a:pt x="41250" y="14490"/>
                </a:lnTo>
                <a:lnTo>
                  <a:pt x="41260" y="14490"/>
                </a:lnTo>
                <a:lnTo>
                  <a:pt x="41260" y="14500"/>
                </a:lnTo>
                <a:lnTo>
                  <a:pt x="41340" y="14500"/>
                </a:lnTo>
                <a:lnTo>
                  <a:pt x="41340" y="14520"/>
                </a:lnTo>
                <a:lnTo>
                  <a:pt x="41360" y="14520"/>
                </a:lnTo>
                <a:lnTo>
                  <a:pt x="41360" y="14530"/>
                </a:lnTo>
                <a:lnTo>
                  <a:pt x="41400" y="14530"/>
                </a:lnTo>
                <a:lnTo>
                  <a:pt x="41400" y="14550"/>
                </a:lnTo>
                <a:lnTo>
                  <a:pt x="41410" y="14550"/>
                </a:lnTo>
                <a:lnTo>
                  <a:pt x="41410" y="14560"/>
                </a:lnTo>
                <a:lnTo>
                  <a:pt x="41420" y="14560"/>
                </a:lnTo>
                <a:lnTo>
                  <a:pt x="41420" y="14580"/>
                </a:lnTo>
                <a:lnTo>
                  <a:pt x="41440" y="14580"/>
                </a:lnTo>
                <a:lnTo>
                  <a:pt x="41440" y="14590"/>
                </a:lnTo>
                <a:lnTo>
                  <a:pt x="41480" y="14590"/>
                </a:lnTo>
                <a:lnTo>
                  <a:pt x="41480" y="14610"/>
                </a:lnTo>
                <a:lnTo>
                  <a:pt x="41490" y="14610"/>
                </a:lnTo>
                <a:lnTo>
                  <a:pt x="41490" y="14650"/>
                </a:lnTo>
                <a:lnTo>
                  <a:pt x="41510" y="14650"/>
                </a:lnTo>
                <a:lnTo>
                  <a:pt x="41510" y="14680"/>
                </a:lnTo>
                <a:lnTo>
                  <a:pt x="41510" y="14700"/>
                </a:lnTo>
                <a:lnTo>
                  <a:pt x="41460" y="14700"/>
                </a:lnTo>
                <a:lnTo>
                  <a:pt x="41460" y="14730"/>
                </a:lnTo>
                <a:lnTo>
                  <a:pt x="41440" y="14730"/>
                </a:lnTo>
                <a:lnTo>
                  <a:pt x="41440" y="14740"/>
                </a:lnTo>
                <a:lnTo>
                  <a:pt x="41310" y="14740"/>
                </a:lnTo>
                <a:lnTo>
                  <a:pt x="41310" y="14730"/>
                </a:lnTo>
                <a:lnTo>
                  <a:pt x="41250" y="14730"/>
                </a:lnTo>
                <a:lnTo>
                  <a:pt x="41250" y="14710"/>
                </a:lnTo>
                <a:lnTo>
                  <a:pt x="41220" y="14710"/>
                </a:lnTo>
                <a:lnTo>
                  <a:pt x="41220" y="14700"/>
                </a:lnTo>
                <a:lnTo>
                  <a:pt x="41190" y="14700"/>
                </a:lnTo>
                <a:lnTo>
                  <a:pt x="41190" y="14670"/>
                </a:lnTo>
                <a:lnTo>
                  <a:pt x="41190" y="14620"/>
                </a:lnTo>
                <a:lnTo>
                  <a:pt x="41180" y="14620"/>
                </a:lnTo>
                <a:lnTo>
                  <a:pt x="41180" y="14590"/>
                </a:lnTo>
                <a:lnTo>
                  <a:pt x="41160" y="14590"/>
                </a:lnTo>
                <a:lnTo>
                  <a:pt x="41160" y="14550"/>
                </a:lnTo>
                <a:lnTo>
                  <a:pt x="41150" y="14550"/>
                </a:lnTo>
                <a:lnTo>
                  <a:pt x="41150" y="14530"/>
                </a:lnTo>
                <a:lnTo>
                  <a:pt x="41160" y="14530"/>
                </a:lnTo>
                <a:lnTo>
                  <a:pt x="41160" y="14470"/>
                </a:lnTo>
                <a:lnTo>
                  <a:pt x="41190" y="14470"/>
                </a:lnTo>
                <a:lnTo>
                  <a:pt x="41190" y="14450"/>
                </a:lnTo>
                <a:lnTo>
                  <a:pt x="41230" y="14450"/>
                </a:lnTo>
                <a:lnTo>
                  <a:pt x="41230" y="14470"/>
                </a:lnTo>
                <a:close/>
                <a:moveTo>
                  <a:pt x="39400" y="21920"/>
                </a:moveTo>
                <a:lnTo>
                  <a:pt x="39380" y="21920"/>
                </a:lnTo>
                <a:lnTo>
                  <a:pt x="39380" y="21910"/>
                </a:lnTo>
                <a:lnTo>
                  <a:pt x="39360" y="21910"/>
                </a:lnTo>
                <a:lnTo>
                  <a:pt x="39360" y="21850"/>
                </a:lnTo>
                <a:lnTo>
                  <a:pt x="39350" y="21850"/>
                </a:lnTo>
                <a:lnTo>
                  <a:pt x="39350" y="21820"/>
                </a:lnTo>
                <a:lnTo>
                  <a:pt x="39360" y="21820"/>
                </a:lnTo>
                <a:lnTo>
                  <a:pt x="39360" y="21720"/>
                </a:lnTo>
                <a:lnTo>
                  <a:pt x="39380" y="21720"/>
                </a:lnTo>
                <a:lnTo>
                  <a:pt x="39380" y="21710"/>
                </a:lnTo>
                <a:lnTo>
                  <a:pt x="39390" y="21710"/>
                </a:lnTo>
                <a:lnTo>
                  <a:pt x="39390" y="21690"/>
                </a:lnTo>
                <a:lnTo>
                  <a:pt x="39400" y="21690"/>
                </a:lnTo>
                <a:lnTo>
                  <a:pt x="39400" y="2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l Shahani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20" y="26960"/>
                </a:moveTo>
                <a:lnTo>
                  <a:pt x="46180" y="26930"/>
                </a:lnTo>
                <a:lnTo>
                  <a:pt x="46150" y="30160"/>
                </a:lnTo>
                <a:lnTo>
                  <a:pt x="53920" y="30130"/>
                </a:lnTo>
                <a:lnTo>
                  <a:pt x="53740" y="30370"/>
                </a:lnTo>
                <a:lnTo>
                  <a:pt x="53680" y="30590"/>
                </a:lnTo>
                <a:lnTo>
                  <a:pt x="53500" y="30710"/>
                </a:lnTo>
                <a:lnTo>
                  <a:pt x="53420" y="30870"/>
                </a:lnTo>
                <a:lnTo>
                  <a:pt x="53330" y="31030"/>
                </a:lnTo>
                <a:lnTo>
                  <a:pt x="53190" y="31170"/>
                </a:lnTo>
                <a:lnTo>
                  <a:pt x="53210" y="32980"/>
                </a:lnTo>
                <a:lnTo>
                  <a:pt x="53060" y="33040"/>
                </a:lnTo>
                <a:lnTo>
                  <a:pt x="53030" y="33360"/>
                </a:lnTo>
                <a:lnTo>
                  <a:pt x="53030" y="33580"/>
                </a:lnTo>
                <a:lnTo>
                  <a:pt x="52890" y="33790"/>
                </a:lnTo>
                <a:lnTo>
                  <a:pt x="52860" y="34010"/>
                </a:lnTo>
                <a:lnTo>
                  <a:pt x="52740" y="34210"/>
                </a:lnTo>
                <a:lnTo>
                  <a:pt x="52680" y="34460"/>
                </a:lnTo>
                <a:lnTo>
                  <a:pt x="52650" y="34820"/>
                </a:lnTo>
                <a:lnTo>
                  <a:pt x="52490" y="34950"/>
                </a:lnTo>
                <a:lnTo>
                  <a:pt x="52520" y="35250"/>
                </a:lnTo>
                <a:lnTo>
                  <a:pt x="52500" y="35490"/>
                </a:lnTo>
                <a:lnTo>
                  <a:pt x="52530" y="35730"/>
                </a:lnTo>
                <a:lnTo>
                  <a:pt x="52650" y="36000"/>
                </a:lnTo>
                <a:lnTo>
                  <a:pt x="52800" y="36210"/>
                </a:lnTo>
                <a:lnTo>
                  <a:pt x="52930" y="36410"/>
                </a:lnTo>
                <a:lnTo>
                  <a:pt x="53100" y="36660"/>
                </a:lnTo>
                <a:lnTo>
                  <a:pt x="53260" y="36910"/>
                </a:lnTo>
                <a:lnTo>
                  <a:pt x="53540" y="37170"/>
                </a:lnTo>
                <a:lnTo>
                  <a:pt x="53540" y="47750"/>
                </a:lnTo>
                <a:lnTo>
                  <a:pt x="55280" y="47940"/>
                </a:lnTo>
                <a:lnTo>
                  <a:pt x="55460" y="52610"/>
                </a:lnTo>
                <a:lnTo>
                  <a:pt x="53570" y="52610"/>
                </a:lnTo>
                <a:lnTo>
                  <a:pt x="57210" y="59370"/>
                </a:lnTo>
                <a:lnTo>
                  <a:pt x="48030" y="63390"/>
                </a:lnTo>
                <a:lnTo>
                  <a:pt x="47890" y="62750"/>
                </a:lnTo>
                <a:lnTo>
                  <a:pt x="46870" y="61790"/>
                </a:lnTo>
                <a:lnTo>
                  <a:pt x="45560" y="60980"/>
                </a:lnTo>
                <a:lnTo>
                  <a:pt x="44250" y="60340"/>
                </a:lnTo>
                <a:lnTo>
                  <a:pt x="41630" y="60180"/>
                </a:lnTo>
                <a:lnTo>
                  <a:pt x="41920" y="65000"/>
                </a:lnTo>
                <a:lnTo>
                  <a:pt x="30600" y="65000"/>
                </a:lnTo>
                <a:lnTo>
                  <a:pt x="30600" y="64990"/>
                </a:lnTo>
                <a:lnTo>
                  <a:pt x="30590" y="64990"/>
                </a:lnTo>
                <a:lnTo>
                  <a:pt x="30590" y="64960"/>
                </a:lnTo>
                <a:lnTo>
                  <a:pt x="30570" y="64960"/>
                </a:lnTo>
                <a:lnTo>
                  <a:pt x="30570" y="64930"/>
                </a:lnTo>
                <a:lnTo>
                  <a:pt x="30560" y="64930"/>
                </a:lnTo>
                <a:lnTo>
                  <a:pt x="30560" y="64900"/>
                </a:lnTo>
                <a:lnTo>
                  <a:pt x="30550" y="64900"/>
                </a:lnTo>
                <a:lnTo>
                  <a:pt x="30550" y="64870"/>
                </a:lnTo>
                <a:lnTo>
                  <a:pt x="30530" y="64870"/>
                </a:lnTo>
                <a:lnTo>
                  <a:pt x="30530" y="64840"/>
                </a:lnTo>
                <a:lnTo>
                  <a:pt x="30520" y="64840"/>
                </a:lnTo>
                <a:lnTo>
                  <a:pt x="30520" y="64850"/>
                </a:lnTo>
                <a:lnTo>
                  <a:pt x="30510" y="64850"/>
                </a:lnTo>
                <a:lnTo>
                  <a:pt x="30510" y="64870"/>
                </a:lnTo>
                <a:lnTo>
                  <a:pt x="30440" y="64870"/>
                </a:lnTo>
                <a:lnTo>
                  <a:pt x="30440" y="64880"/>
                </a:lnTo>
                <a:lnTo>
                  <a:pt x="30420" y="64880"/>
                </a:lnTo>
                <a:lnTo>
                  <a:pt x="30420" y="64900"/>
                </a:lnTo>
                <a:lnTo>
                  <a:pt x="30350" y="64900"/>
                </a:lnTo>
                <a:lnTo>
                  <a:pt x="30350" y="64910"/>
                </a:lnTo>
                <a:lnTo>
                  <a:pt x="30330" y="64910"/>
                </a:lnTo>
                <a:lnTo>
                  <a:pt x="30330" y="64930"/>
                </a:lnTo>
                <a:lnTo>
                  <a:pt x="30270" y="64930"/>
                </a:lnTo>
                <a:lnTo>
                  <a:pt x="30270" y="64940"/>
                </a:lnTo>
                <a:lnTo>
                  <a:pt x="30250" y="64940"/>
                </a:lnTo>
                <a:lnTo>
                  <a:pt x="30250" y="64960"/>
                </a:lnTo>
                <a:lnTo>
                  <a:pt x="30230" y="64960"/>
                </a:lnTo>
                <a:lnTo>
                  <a:pt x="30230" y="64970"/>
                </a:lnTo>
                <a:lnTo>
                  <a:pt x="30220" y="64970"/>
                </a:lnTo>
                <a:lnTo>
                  <a:pt x="30220" y="64990"/>
                </a:lnTo>
                <a:lnTo>
                  <a:pt x="30190" y="64990"/>
                </a:lnTo>
                <a:lnTo>
                  <a:pt x="30190" y="65000"/>
                </a:lnTo>
                <a:lnTo>
                  <a:pt x="30160" y="65000"/>
                </a:lnTo>
                <a:lnTo>
                  <a:pt x="30160" y="64990"/>
                </a:lnTo>
                <a:lnTo>
                  <a:pt x="30150" y="64990"/>
                </a:lnTo>
                <a:lnTo>
                  <a:pt x="30150" y="64970"/>
                </a:lnTo>
                <a:lnTo>
                  <a:pt x="30160" y="64970"/>
                </a:lnTo>
                <a:lnTo>
                  <a:pt x="30160" y="64940"/>
                </a:lnTo>
                <a:lnTo>
                  <a:pt x="30180" y="64940"/>
                </a:lnTo>
                <a:lnTo>
                  <a:pt x="30180" y="64910"/>
                </a:lnTo>
                <a:lnTo>
                  <a:pt x="30190" y="64910"/>
                </a:lnTo>
                <a:lnTo>
                  <a:pt x="30190" y="64900"/>
                </a:lnTo>
                <a:lnTo>
                  <a:pt x="30270" y="64900"/>
                </a:lnTo>
                <a:lnTo>
                  <a:pt x="30270" y="64880"/>
                </a:lnTo>
                <a:lnTo>
                  <a:pt x="30330" y="64880"/>
                </a:lnTo>
                <a:lnTo>
                  <a:pt x="30330" y="64870"/>
                </a:lnTo>
                <a:lnTo>
                  <a:pt x="30350" y="64870"/>
                </a:lnTo>
                <a:lnTo>
                  <a:pt x="30350" y="64850"/>
                </a:lnTo>
                <a:lnTo>
                  <a:pt x="30370" y="64850"/>
                </a:lnTo>
                <a:lnTo>
                  <a:pt x="30370" y="64840"/>
                </a:lnTo>
                <a:lnTo>
                  <a:pt x="30410" y="64840"/>
                </a:lnTo>
                <a:lnTo>
                  <a:pt x="30410" y="64820"/>
                </a:lnTo>
                <a:lnTo>
                  <a:pt x="30490" y="64820"/>
                </a:lnTo>
                <a:lnTo>
                  <a:pt x="30490" y="64810"/>
                </a:lnTo>
                <a:lnTo>
                  <a:pt x="30510" y="64810"/>
                </a:lnTo>
                <a:lnTo>
                  <a:pt x="30510" y="64790"/>
                </a:lnTo>
                <a:lnTo>
                  <a:pt x="30490" y="64790"/>
                </a:lnTo>
                <a:lnTo>
                  <a:pt x="30490" y="64760"/>
                </a:lnTo>
                <a:lnTo>
                  <a:pt x="30480" y="64760"/>
                </a:lnTo>
                <a:lnTo>
                  <a:pt x="30480" y="64730"/>
                </a:lnTo>
                <a:lnTo>
                  <a:pt x="30460" y="64730"/>
                </a:lnTo>
                <a:lnTo>
                  <a:pt x="30460" y="64700"/>
                </a:lnTo>
                <a:lnTo>
                  <a:pt x="30450" y="64700"/>
                </a:lnTo>
                <a:lnTo>
                  <a:pt x="30450" y="64670"/>
                </a:lnTo>
                <a:lnTo>
                  <a:pt x="30440" y="64670"/>
                </a:lnTo>
                <a:lnTo>
                  <a:pt x="30440" y="64640"/>
                </a:lnTo>
                <a:lnTo>
                  <a:pt x="30420" y="64640"/>
                </a:lnTo>
                <a:lnTo>
                  <a:pt x="30420" y="64610"/>
                </a:lnTo>
                <a:lnTo>
                  <a:pt x="30410" y="64610"/>
                </a:lnTo>
                <a:lnTo>
                  <a:pt x="30410" y="64580"/>
                </a:lnTo>
                <a:lnTo>
                  <a:pt x="30400" y="64580"/>
                </a:lnTo>
                <a:lnTo>
                  <a:pt x="30400" y="64560"/>
                </a:lnTo>
                <a:lnTo>
                  <a:pt x="30380" y="64560"/>
                </a:lnTo>
                <a:lnTo>
                  <a:pt x="30380" y="64550"/>
                </a:lnTo>
                <a:lnTo>
                  <a:pt x="30370" y="64550"/>
                </a:lnTo>
                <a:lnTo>
                  <a:pt x="30370" y="64530"/>
                </a:lnTo>
                <a:lnTo>
                  <a:pt x="30350" y="64530"/>
                </a:lnTo>
                <a:lnTo>
                  <a:pt x="30350" y="64500"/>
                </a:lnTo>
                <a:lnTo>
                  <a:pt x="30340" y="64500"/>
                </a:lnTo>
                <a:lnTo>
                  <a:pt x="30340" y="64490"/>
                </a:lnTo>
                <a:lnTo>
                  <a:pt x="30330" y="64490"/>
                </a:lnTo>
                <a:lnTo>
                  <a:pt x="30330" y="64470"/>
                </a:lnTo>
                <a:lnTo>
                  <a:pt x="30310" y="64470"/>
                </a:lnTo>
                <a:lnTo>
                  <a:pt x="30310" y="64460"/>
                </a:lnTo>
                <a:lnTo>
                  <a:pt x="30300" y="64460"/>
                </a:lnTo>
                <a:lnTo>
                  <a:pt x="30300" y="64440"/>
                </a:lnTo>
                <a:lnTo>
                  <a:pt x="30290" y="64440"/>
                </a:lnTo>
                <a:lnTo>
                  <a:pt x="30290" y="64410"/>
                </a:lnTo>
                <a:lnTo>
                  <a:pt x="30270" y="64410"/>
                </a:lnTo>
                <a:lnTo>
                  <a:pt x="30270" y="64400"/>
                </a:lnTo>
                <a:lnTo>
                  <a:pt x="30260" y="64400"/>
                </a:lnTo>
                <a:lnTo>
                  <a:pt x="30260" y="64380"/>
                </a:lnTo>
                <a:lnTo>
                  <a:pt x="30250" y="64380"/>
                </a:lnTo>
                <a:lnTo>
                  <a:pt x="30250" y="64370"/>
                </a:lnTo>
                <a:lnTo>
                  <a:pt x="30230" y="64370"/>
                </a:lnTo>
                <a:lnTo>
                  <a:pt x="30230" y="64350"/>
                </a:lnTo>
                <a:lnTo>
                  <a:pt x="30220" y="64350"/>
                </a:lnTo>
                <a:lnTo>
                  <a:pt x="30220" y="64340"/>
                </a:lnTo>
                <a:lnTo>
                  <a:pt x="30200" y="64340"/>
                </a:lnTo>
                <a:lnTo>
                  <a:pt x="30200" y="64310"/>
                </a:lnTo>
                <a:lnTo>
                  <a:pt x="30190" y="64310"/>
                </a:lnTo>
                <a:lnTo>
                  <a:pt x="30190" y="64290"/>
                </a:lnTo>
                <a:lnTo>
                  <a:pt x="30180" y="64290"/>
                </a:lnTo>
                <a:lnTo>
                  <a:pt x="30180" y="64280"/>
                </a:lnTo>
                <a:lnTo>
                  <a:pt x="30160" y="64280"/>
                </a:lnTo>
                <a:lnTo>
                  <a:pt x="30160" y="64260"/>
                </a:lnTo>
                <a:lnTo>
                  <a:pt x="30150" y="64260"/>
                </a:lnTo>
                <a:lnTo>
                  <a:pt x="30150" y="64250"/>
                </a:lnTo>
                <a:lnTo>
                  <a:pt x="30140" y="64250"/>
                </a:lnTo>
                <a:lnTo>
                  <a:pt x="30140" y="64210"/>
                </a:lnTo>
                <a:lnTo>
                  <a:pt x="30120" y="64210"/>
                </a:lnTo>
                <a:lnTo>
                  <a:pt x="30120" y="64200"/>
                </a:lnTo>
                <a:lnTo>
                  <a:pt x="30110" y="64200"/>
                </a:lnTo>
                <a:lnTo>
                  <a:pt x="30110" y="64180"/>
                </a:lnTo>
                <a:lnTo>
                  <a:pt x="30090" y="64180"/>
                </a:lnTo>
                <a:lnTo>
                  <a:pt x="30090" y="64170"/>
                </a:lnTo>
                <a:lnTo>
                  <a:pt x="30080" y="64170"/>
                </a:lnTo>
                <a:lnTo>
                  <a:pt x="30080" y="64150"/>
                </a:lnTo>
                <a:lnTo>
                  <a:pt x="30070" y="64150"/>
                </a:lnTo>
                <a:lnTo>
                  <a:pt x="30070" y="64140"/>
                </a:lnTo>
                <a:lnTo>
                  <a:pt x="30050" y="64140"/>
                </a:lnTo>
                <a:lnTo>
                  <a:pt x="30050" y="64120"/>
                </a:lnTo>
                <a:lnTo>
                  <a:pt x="30040" y="64120"/>
                </a:lnTo>
                <a:lnTo>
                  <a:pt x="30040" y="64110"/>
                </a:lnTo>
                <a:lnTo>
                  <a:pt x="30010" y="64110"/>
                </a:lnTo>
                <a:lnTo>
                  <a:pt x="30010" y="64090"/>
                </a:lnTo>
                <a:lnTo>
                  <a:pt x="30000" y="64090"/>
                </a:lnTo>
                <a:lnTo>
                  <a:pt x="30000" y="64080"/>
                </a:lnTo>
                <a:lnTo>
                  <a:pt x="29980" y="64080"/>
                </a:lnTo>
                <a:lnTo>
                  <a:pt x="29980" y="64060"/>
                </a:lnTo>
                <a:lnTo>
                  <a:pt x="29970" y="64060"/>
                </a:lnTo>
                <a:lnTo>
                  <a:pt x="29970" y="64050"/>
                </a:lnTo>
                <a:lnTo>
                  <a:pt x="29960" y="64050"/>
                </a:lnTo>
                <a:lnTo>
                  <a:pt x="29960" y="64030"/>
                </a:lnTo>
                <a:lnTo>
                  <a:pt x="29940" y="64030"/>
                </a:lnTo>
                <a:lnTo>
                  <a:pt x="29940" y="64020"/>
                </a:lnTo>
                <a:lnTo>
                  <a:pt x="29930" y="64020"/>
                </a:lnTo>
                <a:lnTo>
                  <a:pt x="29930" y="64000"/>
                </a:lnTo>
                <a:lnTo>
                  <a:pt x="29900" y="64000"/>
                </a:lnTo>
                <a:lnTo>
                  <a:pt x="29900" y="63990"/>
                </a:lnTo>
                <a:lnTo>
                  <a:pt x="29890" y="63990"/>
                </a:lnTo>
                <a:lnTo>
                  <a:pt x="29890" y="63970"/>
                </a:lnTo>
                <a:lnTo>
                  <a:pt x="29870" y="63970"/>
                </a:lnTo>
                <a:lnTo>
                  <a:pt x="29870" y="63960"/>
                </a:lnTo>
                <a:lnTo>
                  <a:pt x="29860" y="63960"/>
                </a:lnTo>
                <a:lnTo>
                  <a:pt x="29860" y="63940"/>
                </a:lnTo>
                <a:lnTo>
                  <a:pt x="29830" y="63940"/>
                </a:lnTo>
                <a:lnTo>
                  <a:pt x="29830" y="63930"/>
                </a:lnTo>
                <a:lnTo>
                  <a:pt x="29810" y="63930"/>
                </a:lnTo>
                <a:lnTo>
                  <a:pt x="29810" y="63910"/>
                </a:lnTo>
                <a:lnTo>
                  <a:pt x="29780" y="63910"/>
                </a:lnTo>
                <a:lnTo>
                  <a:pt x="29780" y="63900"/>
                </a:lnTo>
                <a:lnTo>
                  <a:pt x="29750" y="63900"/>
                </a:lnTo>
                <a:lnTo>
                  <a:pt x="29750" y="63880"/>
                </a:lnTo>
                <a:lnTo>
                  <a:pt x="29720" y="63880"/>
                </a:lnTo>
                <a:lnTo>
                  <a:pt x="29720" y="63870"/>
                </a:lnTo>
                <a:lnTo>
                  <a:pt x="29700" y="63870"/>
                </a:lnTo>
                <a:lnTo>
                  <a:pt x="29700" y="63850"/>
                </a:lnTo>
                <a:lnTo>
                  <a:pt x="29670" y="63850"/>
                </a:lnTo>
                <a:lnTo>
                  <a:pt x="29670" y="63840"/>
                </a:lnTo>
                <a:lnTo>
                  <a:pt x="29650" y="63840"/>
                </a:lnTo>
                <a:lnTo>
                  <a:pt x="29650" y="63820"/>
                </a:lnTo>
                <a:lnTo>
                  <a:pt x="29630" y="63820"/>
                </a:lnTo>
                <a:lnTo>
                  <a:pt x="29630" y="63810"/>
                </a:lnTo>
                <a:lnTo>
                  <a:pt x="29600" y="63810"/>
                </a:lnTo>
                <a:lnTo>
                  <a:pt x="29600" y="63790"/>
                </a:lnTo>
                <a:lnTo>
                  <a:pt x="29570" y="63790"/>
                </a:lnTo>
                <a:lnTo>
                  <a:pt x="29570" y="63770"/>
                </a:lnTo>
                <a:lnTo>
                  <a:pt x="29540" y="63770"/>
                </a:lnTo>
                <a:lnTo>
                  <a:pt x="29540" y="63760"/>
                </a:lnTo>
                <a:lnTo>
                  <a:pt x="29520" y="63760"/>
                </a:lnTo>
                <a:lnTo>
                  <a:pt x="29520" y="63740"/>
                </a:lnTo>
                <a:lnTo>
                  <a:pt x="29490" y="63740"/>
                </a:lnTo>
                <a:lnTo>
                  <a:pt x="29490" y="63730"/>
                </a:lnTo>
                <a:lnTo>
                  <a:pt x="29480" y="63730"/>
                </a:lnTo>
                <a:lnTo>
                  <a:pt x="29480" y="63710"/>
                </a:lnTo>
                <a:lnTo>
                  <a:pt x="29450" y="63710"/>
                </a:lnTo>
                <a:lnTo>
                  <a:pt x="29450" y="63700"/>
                </a:lnTo>
                <a:lnTo>
                  <a:pt x="29430" y="63700"/>
                </a:lnTo>
                <a:lnTo>
                  <a:pt x="29430" y="63680"/>
                </a:lnTo>
                <a:lnTo>
                  <a:pt x="29420" y="63680"/>
                </a:lnTo>
                <a:lnTo>
                  <a:pt x="29420" y="63670"/>
                </a:lnTo>
                <a:lnTo>
                  <a:pt x="29390" y="63670"/>
                </a:lnTo>
                <a:lnTo>
                  <a:pt x="29390" y="63650"/>
                </a:lnTo>
                <a:lnTo>
                  <a:pt x="29380" y="63650"/>
                </a:lnTo>
                <a:lnTo>
                  <a:pt x="29380" y="63640"/>
                </a:lnTo>
                <a:lnTo>
                  <a:pt x="29350" y="63640"/>
                </a:lnTo>
                <a:lnTo>
                  <a:pt x="29350" y="63620"/>
                </a:lnTo>
                <a:lnTo>
                  <a:pt x="29340" y="63620"/>
                </a:lnTo>
                <a:lnTo>
                  <a:pt x="29340" y="63610"/>
                </a:lnTo>
                <a:lnTo>
                  <a:pt x="29320" y="63610"/>
                </a:lnTo>
                <a:lnTo>
                  <a:pt x="29320" y="63590"/>
                </a:lnTo>
                <a:lnTo>
                  <a:pt x="29300" y="63590"/>
                </a:lnTo>
                <a:lnTo>
                  <a:pt x="29300" y="63580"/>
                </a:lnTo>
                <a:lnTo>
                  <a:pt x="29280" y="63580"/>
                </a:lnTo>
                <a:lnTo>
                  <a:pt x="29280" y="63550"/>
                </a:lnTo>
                <a:lnTo>
                  <a:pt x="29270" y="63550"/>
                </a:lnTo>
                <a:lnTo>
                  <a:pt x="29270" y="63530"/>
                </a:lnTo>
                <a:lnTo>
                  <a:pt x="29260" y="63530"/>
                </a:lnTo>
                <a:lnTo>
                  <a:pt x="29260" y="63520"/>
                </a:lnTo>
                <a:lnTo>
                  <a:pt x="29240" y="63520"/>
                </a:lnTo>
                <a:lnTo>
                  <a:pt x="29240" y="63500"/>
                </a:lnTo>
                <a:lnTo>
                  <a:pt x="29230" y="63500"/>
                </a:lnTo>
                <a:lnTo>
                  <a:pt x="29230" y="63470"/>
                </a:lnTo>
                <a:lnTo>
                  <a:pt x="29210" y="63470"/>
                </a:lnTo>
                <a:lnTo>
                  <a:pt x="29210" y="63460"/>
                </a:lnTo>
                <a:lnTo>
                  <a:pt x="29200" y="63460"/>
                </a:lnTo>
                <a:lnTo>
                  <a:pt x="29200" y="63440"/>
                </a:lnTo>
                <a:lnTo>
                  <a:pt x="29190" y="63440"/>
                </a:lnTo>
                <a:lnTo>
                  <a:pt x="29190" y="63400"/>
                </a:lnTo>
                <a:lnTo>
                  <a:pt x="29170" y="63400"/>
                </a:lnTo>
                <a:lnTo>
                  <a:pt x="29170" y="63320"/>
                </a:lnTo>
                <a:lnTo>
                  <a:pt x="29160" y="63320"/>
                </a:lnTo>
                <a:lnTo>
                  <a:pt x="29160" y="63140"/>
                </a:lnTo>
                <a:lnTo>
                  <a:pt x="29170" y="63140"/>
                </a:lnTo>
                <a:lnTo>
                  <a:pt x="29170" y="62940"/>
                </a:lnTo>
                <a:lnTo>
                  <a:pt x="29190" y="62940"/>
                </a:lnTo>
                <a:lnTo>
                  <a:pt x="29190" y="62800"/>
                </a:lnTo>
                <a:lnTo>
                  <a:pt x="29200" y="62800"/>
                </a:lnTo>
                <a:lnTo>
                  <a:pt x="29200" y="62680"/>
                </a:lnTo>
                <a:lnTo>
                  <a:pt x="29210" y="62680"/>
                </a:lnTo>
                <a:lnTo>
                  <a:pt x="29210" y="62590"/>
                </a:lnTo>
                <a:lnTo>
                  <a:pt x="29230" y="62590"/>
                </a:lnTo>
                <a:lnTo>
                  <a:pt x="29230" y="62530"/>
                </a:lnTo>
                <a:lnTo>
                  <a:pt x="29240" y="62530"/>
                </a:lnTo>
                <a:lnTo>
                  <a:pt x="29240" y="62470"/>
                </a:lnTo>
                <a:lnTo>
                  <a:pt x="29260" y="62470"/>
                </a:lnTo>
                <a:lnTo>
                  <a:pt x="29260" y="62410"/>
                </a:lnTo>
                <a:lnTo>
                  <a:pt x="29270" y="62410"/>
                </a:lnTo>
                <a:lnTo>
                  <a:pt x="29270" y="62350"/>
                </a:lnTo>
                <a:lnTo>
                  <a:pt x="29280" y="62350"/>
                </a:lnTo>
                <a:lnTo>
                  <a:pt x="29280" y="62290"/>
                </a:lnTo>
                <a:lnTo>
                  <a:pt x="29300" y="62290"/>
                </a:lnTo>
                <a:lnTo>
                  <a:pt x="29300" y="62230"/>
                </a:lnTo>
                <a:lnTo>
                  <a:pt x="29310" y="62230"/>
                </a:lnTo>
                <a:lnTo>
                  <a:pt x="29310" y="62180"/>
                </a:lnTo>
                <a:lnTo>
                  <a:pt x="29310" y="62170"/>
                </a:lnTo>
                <a:lnTo>
                  <a:pt x="29320" y="62170"/>
                </a:lnTo>
                <a:lnTo>
                  <a:pt x="29320" y="62050"/>
                </a:lnTo>
                <a:lnTo>
                  <a:pt x="29310" y="62050"/>
                </a:lnTo>
                <a:lnTo>
                  <a:pt x="29310" y="61910"/>
                </a:lnTo>
                <a:lnTo>
                  <a:pt x="29300" y="61910"/>
                </a:lnTo>
                <a:lnTo>
                  <a:pt x="29300" y="61860"/>
                </a:lnTo>
                <a:lnTo>
                  <a:pt x="29310" y="61860"/>
                </a:lnTo>
                <a:lnTo>
                  <a:pt x="29310" y="61820"/>
                </a:lnTo>
                <a:lnTo>
                  <a:pt x="29320" y="61820"/>
                </a:lnTo>
                <a:lnTo>
                  <a:pt x="29320" y="61770"/>
                </a:lnTo>
                <a:lnTo>
                  <a:pt x="29340" y="61770"/>
                </a:lnTo>
                <a:lnTo>
                  <a:pt x="29340" y="61730"/>
                </a:lnTo>
                <a:lnTo>
                  <a:pt x="29350" y="61730"/>
                </a:lnTo>
                <a:lnTo>
                  <a:pt x="29350" y="61680"/>
                </a:lnTo>
                <a:lnTo>
                  <a:pt x="29370" y="61680"/>
                </a:lnTo>
                <a:lnTo>
                  <a:pt x="29370" y="61640"/>
                </a:lnTo>
                <a:lnTo>
                  <a:pt x="29380" y="61640"/>
                </a:lnTo>
                <a:lnTo>
                  <a:pt x="29380" y="61590"/>
                </a:lnTo>
                <a:lnTo>
                  <a:pt x="29390" y="61590"/>
                </a:lnTo>
                <a:lnTo>
                  <a:pt x="29390" y="61550"/>
                </a:lnTo>
                <a:lnTo>
                  <a:pt x="29380" y="61550"/>
                </a:lnTo>
                <a:lnTo>
                  <a:pt x="29380" y="61510"/>
                </a:lnTo>
                <a:lnTo>
                  <a:pt x="29370" y="61510"/>
                </a:lnTo>
                <a:lnTo>
                  <a:pt x="29370" y="61480"/>
                </a:lnTo>
                <a:lnTo>
                  <a:pt x="29350" y="61480"/>
                </a:lnTo>
                <a:lnTo>
                  <a:pt x="29350" y="61450"/>
                </a:lnTo>
                <a:lnTo>
                  <a:pt x="29340" y="61450"/>
                </a:lnTo>
                <a:lnTo>
                  <a:pt x="29340" y="61420"/>
                </a:lnTo>
                <a:lnTo>
                  <a:pt x="29320" y="61420"/>
                </a:lnTo>
                <a:lnTo>
                  <a:pt x="29320" y="61390"/>
                </a:lnTo>
                <a:lnTo>
                  <a:pt x="29310" y="61390"/>
                </a:lnTo>
                <a:lnTo>
                  <a:pt x="29310" y="61360"/>
                </a:lnTo>
                <a:lnTo>
                  <a:pt x="29300" y="61360"/>
                </a:lnTo>
                <a:lnTo>
                  <a:pt x="29300" y="61320"/>
                </a:lnTo>
                <a:lnTo>
                  <a:pt x="29310" y="61320"/>
                </a:lnTo>
                <a:lnTo>
                  <a:pt x="29310" y="61270"/>
                </a:lnTo>
                <a:lnTo>
                  <a:pt x="29320" y="61270"/>
                </a:lnTo>
                <a:lnTo>
                  <a:pt x="29320" y="61240"/>
                </a:lnTo>
                <a:lnTo>
                  <a:pt x="29340" y="61240"/>
                </a:lnTo>
                <a:lnTo>
                  <a:pt x="29340" y="61200"/>
                </a:lnTo>
                <a:lnTo>
                  <a:pt x="29350" y="61200"/>
                </a:lnTo>
                <a:lnTo>
                  <a:pt x="29350" y="61150"/>
                </a:lnTo>
                <a:lnTo>
                  <a:pt x="29370" y="61150"/>
                </a:lnTo>
                <a:lnTo>
                  <a:pt x="29370" y="61110"/>
                </a:lnTo>
                <a:lnTo>
                  <a:pt x="29380" y="61110"/>
                </a:lnTo>
                <a:lnTo>
                  <a:pt x="29380" y="61070"/>
                </a:lnTo>
                <a:lnTo>
                  <a:pt x="29390" y="61070"/>
                </a:lnTo>
                <a:lnTo>
                  <a:pt x="29390" y="61030"/>
                </a:lnTo>
                <a:lnTo>
                  <a:pt x="29410" y="61030"/>
                </a:lnTo>
                <a:lnTo>
                  <a:pt x="29410" y="60980"/>
                </a:lnTo>
                <a:lnTo>
                  <a:pt x="29390" y="60980"/>
                </a:lnTo>
                <a:lnTo>
                  <a:pt x="29390" y="60920"/>
                </a:lnTo>
                <a:lnTo>
                  <a:pt x="29380" y="60920"/>
                </a:lnTo>
                <a:lnTo>
                  <a:pt x="29380" y="60860"/>
                </a:lnTo>
                <a:lnTo>
                  <a:pt x="29370" y="60860"/>
                </a:lnTo>
                <a:lnTo>
                  <a:pt x="29370" y="60740"/>
                </a:lnTo>
                <a:lnTo>
                  <a:pt x="29350" y="60740"/>
                </a:lnTo>
                <a:lnTo>
                  <a:pt x="29350" y="60560"/>
                </a:lnTo>
                <a:lnTo>
                  <a:pt x="29340" y="60560"/>
                </a:lnTo>
                <a:lnTo>
                  <a:pt x="29340" y="60530"/>
                </a:lnTo>
                <a:lnTo>
                  <a:pt x="29320" y="60530"/>
                </a:lnTo>
                <a:lnTo>
                  <a:pt x="29320" y="60480"/>
                </a:lnTo>
                <a:lnTo>
                  <a:pt x="29310" y="60480"/>
                </a:lnTo>
                <a:lnTo>
                  <a:pt x="29310" y="60440"/>
                </a:lnTo>
                <a:lnTo>
                  <a:pt x="29300" y="60440"/>
                </a:lnTo>
                <a:lnTo>
                  <a:pt x="29300" y="60410"/>
                </a:lnTo>
                <a:lnTo>
                  <a:pt x="29280" y="60410"/>
                </a:lnTo>
                <a:lnTo>
                  <a:pt x="29280" y="60360"/>
                </a:lnTo>
                <a:lnTo>
                  <a:pt x="29270" y="60360"/>
                </a:lnTo>
                <a:lnTo>
                  <a:pt x="29270" y="60330"/>
                </a:lnTo>
                <a:lnTo>
                  <a:pt x="29260" y="60330"/>
                </a:lnTo>
                <a:lnTo>
                  <a:pt x="29260" y="60240"/>
                </a:lnTo>
                <a:lnTo>
                  <a:pt x="29240" y="60240"/>
                </a:lnTo>
                <a:lnTo>
                  <a:pt x="29240" y="60150"/>
                </a:lnTo>
                <a:lnTo>
                  <a:pt x="29230" y="60150"/>
                </a:lnTo>
                <a:lnTo>
                  <a:pt x="29230" y="60100"/>
                </a:lnTo>
                <a:lnTo>
                  <a:pt x="29210" y="60100"/>
                </a:lnTo>
                <a:lnTo>
                  <a:pt x="29210" y="60070"/>
                </a:lnTo>
                <a:lnTo>
                  <a:pt x="29200" y="60070"/>
                </a:lnTo>
                <a:lnTo>
                  <a:pt x="29200" y="60030"/>
                </a:lnTo>
                <a:lnTo>
                  <a:pt x="29190" y="60030"/>
                </a:lnTo>
                <a:lnTo>
                  <a:pt x="29190" y="59980"/>
                </a:lnTo>
                <a:lnTo>
                  <a:pt x="29170" y="59980"/>
                </a:lnTo>
                <a:lnTo>
                  <a:pt x="29170" y="59950"/>
                </a:lnTo>
                <a:lnTo>
                  <a:pt x="29160" y="59950"/>
                </a:lnTo>
                <a:lnTo>
                  <a:pt x="29160" y="59910"/>
                </a:lnTo>
                <a:lnTo>
                  <a:pt x="29150" y="59910"/>
                </a:lnTo>
                <a:lnTo>
                  <a:pt x="29150" y="59860"/>
                </a:lnTo>
                <a:lnTo>
                  <a:pt x="29130" y="59860"/>
                </a:lnTo>
                <a:lnTo>
                  <a:pt x="29130" y="59820"/>
                </a:lnTo>
                <a:lnTo>
                  <a:pt x="29120" y="59820"/>
                </a:lnTo>
                <a:lnTo>
                  <a:pt x="29120" y="59770"/>
                </a:lnTo>
                <a:lnTo>
                  <a:pt x="29110" y="59770"/>
                </a:lnTo>
                <a:lnTo>
                  <a:pt x="29110" y="59720"/>
                </a:lnTo>
                <a:lnTo>
                  <a:pt x="29090" y="59720"/>
                </a:lnTo>
                <a:lnTo>
                  <a:pt x="29090" y="59680"/>
                </a:lnTo>
                <a:lnTo>
                  <a:pt x="29080" y="59680"/>
                </a:lnTo>
                <a:lnTo>
                  <a:pt x="29080" y="59650"/>
                </a:lnTo>
                <a:lnTo>
                  <a:pt x="29060" y="59650"/>
                </a:lnTo>
                <a:lnTo>
                  <a:pt x="29060" y="59600"/>
                </a:lnTo>
                <a:lnTo>
                  <a:pt x="29050" y="59600"/>
                </a:lnTo>
                <a:lnTo>
                  <a:pt x="29050" y="59570"/>
                </a:lnTo>
                <a:lnTo>
                  <a:pt x="29040" y="59570"/>
                </a:lnTo>
                <a:lnTo>
                  <a:pt x="29040" y="59530"/>
                </a:lnTo>
                <a:lnTo>
                  <a:pt x="29020" y="59530"/>
                </a:lnTo>
                <a:lnTo>
                  <a:pt x="29020" y="59500"/>
                </a:lnTo>
                <a:lnTo>
                  <a:pt x="29010" y="59500"/>
                </a:lnTo>
                <a:lnTo>
                  <a:pt x="29010" y="59450"/>
                </a:lnTo>
                <a:lnTo>
                  <a:pt x="29020" y="59450"/>
                </a:lnTo>
                <a:lnTo>
                  <a:pt x="29020" y="59420"/>
                </a:lnTo>
                <a:lnTo>
                  <a:pt x="29040" y="59420"/>
                </a:lnTo>
                <a:lnTo>
                  <a:pt x="29040" y="59410"/>
                </a:lnTo>
                <a:lnTo>
                  <a:pt x="29020" y="59410"/>
                </a:lnTo>
                <a:lnTo>
                  <a:pt x="29020" y="59390"/>
                </a:lnTo>
                <a:lnTo>
                  <a:pt x="28950" y="59390"/>
                </a:lnTo>
                <a:lnTo>
                  <a:pt x="28950" y="59380"/>
                </a:lnTo>
                <a:lnTo>
                  <a:pt x="28940" y="59380"/>
                </a:lnTo>
                <a:lnTo>
                  <a:pt x="28940" y="59350"/>
                </a:lnTo>
                <a:lnTo>
                  <a:pt x="28950" y="59350"/>
                </a:lnTo>
                <a:lnTo>
                  <a:pt x="28950" y="59310"/>
                </a:lnTo>
                <a:lnTo>
                  <a:pt x="28970" y="59310"/>
                </a:lnTo>
                <a:lnTo>
                  <a:pt x="28970" y="59280"/>
                </a:lnTo>
                <a:lnTo>
                  <a:pt x="28980" y="59280"/>
                </a:lnTo>
                <a:lnTo>
                  <a:pt x="28980" y="59220"/>
                </a:lnTo>
                <a:lnTo>
                  <a:pt x="29000" y="59220"/>
                </a:lnTo>
                <a:lnTo>
                  <a:pt x="29000" y="59040"/>
                </a:lnTo>
                <a:lnTo>
                  <a:pt x="28980" y="59040"/>
                </a:lnTo>
                <a:lnTo>
                  <a:pt x="28980" y="59000"/>
                </a:lnTo>
                <a:lnTo>
                  <a:pt x="28970" y="59000"/>
                </a:lnTo>
                <a:lnTo>
                  <a:pt x="28970" y="58940"/>
                </a:lnTo>
                <a:lnTo>
                  <a:pt x="28950" y="58940"/>
                </a:lnTo>
                <a:lnTo>
                  <a:pt x="28950" y="58890"/>
                </a:lnTo>
                <a:lnTo>
                  <a:pt x="28940" y="58890"/>
                </a:lnTo>
                <a:lnTo>
                  <a:pt x="28940" y="58860"/>
                </a:lnTo>
                <a:lnTo>
                  <a:pt x="28950" y="58860"/>
                </a:lnTo>
                <a:lnTo>
                  <a:pt x="28950" y="58830"/>
                </a:lnTo>
                <a:lnTo>
                  <a:pt x="28970" y="58830"/>
                </a:lnTo>
                <a:lnTo>
                  <a:pt x="28970" y="58780"/>
                </a:lnTo>
                <a:lnTo>
                  <a:pt x="28950" y="58780"/>
                </a:lnTo>
                <a:lnTo>
                  <a:pt x="28950" y="58720"/>
                </a:lnTo>
                <a:lnTo>
                  <a:pt x="28940" y="58720"/>
                </a:lnTo>
                <a:lnTo>
                  <a:pt x="28940" y="58660"/>
                </a:lnTo>
                <a:lnTo>
                  <a:pt x="28930" y="58660"/>
                </a:lnTo>
                <a:lnTo>
                  <a:pt x="28930" y="58630"/>
                </a:lnTo>
                <a:lnTo>
                  <a:pt x="28910" y="58630"/>
                </a:lnTo>
                <a:lnTo>
                  <a:pt x="28910" y="58600"/>
                </a:lnTo>
                <a:lnTo>
                  <a:pt x="28900" y="58600"/>
                </a:lnTo>
                <a:lnTo>
                  <a:pt x="28900" y="58570"/>
                </a:lnTo>
                <a:lnTo>
                  <a:pt x="28890" y="58570"/>
                </a:lnTo>
                <a:lnTo>
                  <a:pt x="28890" y="58540"/>
                </a:lnTo>
                <a:lnTo>
                  <a:pt x="28870" y="58540"/>
                </a:lnTo>
                <a:lnTo>
                  <a:pt x="28870" y="58510"/>
                </a:lnTo>
                <a:lnTo>
                  <a:pt x="28860" y="58510"/>
                </a:lnTo>
                <a:lnTo>
                  <a:pt x="28860" y="58460"/>
                </a:lnTo>
                <a:lnTo>
                  <a:pt x="28870" y="58460"/>
                </a:lnTo>
                <a:lnTo>
                  <a:pt x="28870" y="58420"/>
                </a:lnTo>
                <a:lnTo>
                  <a:pt x="28890" y="58420"/>
                </a:lnTo>
                <a:lnTo>
                  <a:pt x="28890" y="58400"/>
                </a:lnTo>
                <a:lnTo>
                  <a:pt x="28900" y="58400"/>
                </a:lnTo>
                <a:lnTo>
                  <a:pt x="28900" y="58370"/>
                </a:lnTo>
                <a:lnTo>
                  <a:pt x="28910" y="58370"/>
                </a:lnTo>
                <a:lnTo>
                  <a:pt x="28910" y="58340"/>
                </a:lnTo>
                <a:lnTo>
                  <a:pt x="28930" y="58340"/>
                </a:lnTo>
                <a:lnTo>
                  <a:pt x="28930" y="58310"/>
                </a:lnTo>
                <a:lnTo>
                  <a:pt x="28940" y="58310"/>
                </a:lnTo>
                <a:lnTo>
                  <a:pt x="28940" y="58280"/>
                </a:lnTo>
                <a:lnTo>
                  <a:pt x="28950" y="58280"/>
                </a:lnTo>
                <a:lnTo>
                  <a:pt x="28950" y="58250"/>
                </a:lnTo>
                <a:lnTo>
                  <a:pt x="28970" y="58250"/>
                </a:lnTo>
                <a:lnTo>
                  <a:pt x="28970" y="58220"/>
                </a:lnTo>
                <a:lnTo>
                  <a:pt x="28980" y="58220"/>
                </a:lnTo>
                <a:lnTo>
                  <a:pt x="28980" y="58180"/>
                </a:lnTo>
                <a:lnTo>
                  <a:pt x="29000" y="58180"/>
                </a:lnTo>
                <a:lnTo>
                  <a:pt x="29000" y="58150"/>
                </a:lnTo>
                <a:lnTo>
                  <a:pt x="29010" y="58150"/>
                </a:lnTo>
                <a:lnTo>
                  <a:pt x="29010" y="58120"/>
                </a:lnTo>
                <a:lnTo>
                  <a:pt x="29020" y="58120"/>
                </a:lnTo>
                <a:lnTo>
                  <a:pt x="29020" y="58040"/>
                </a:lnTo>
                <a:lnTo>
                  <a:pt x="29010" y="58040"/>
                </a:lnTo>
                <a:lnTo>
                  <a:pt x="29010" y="58020"/>
                </a:lnTo>
                <a:lnTo>
                  <a:pt x="28980" y="58020"/>
                </a:lnTo>
                <a:lnTo>
                  <a:pt x="28980" y="58010"/>
                </a:lnTo>
                <a:lnTo>
                  <a:pt x="28930" y="58010"/>
                </a:lnTo>
                <a:lnTo>
                  <a:pt x="28930" y="57930"/>
                </a:lnTo>
                <a:lnTo>
                  <a:pt x="28910" y="57930"/>
                </a:lnTo>
                <a:lnTo>
                  <a:pt x="28910" y="57860"/>
                </a:lnTo>
                <a:lnTo>
                  <a:pt x="28930" y="57860"/>
                </a:lnTo>
                <a:lnTo>
                  <a:pt x="28930" y="57800"/>
                </a:lnTo>
                <a:lnTo>
                  <a:pt x="28940" y="57800"/>
                </a:lnTo>
                <a:lnTo>
                  <a:pt x="28940" y="57750"/>
                </a:lnTo>
                <a:lnTo>
                  <a:pt x="28930" y="57750"/>
                </a:lnTo>
                <a:lnTo>
                  <a:pt x="28930" y="57740"/>
                </a:lnTo>
                <a:lnTo>
                  <a:pt x="28910" y="57740"/>
                </a:lnTo>
                <a:lnTo>
                  <a:pt x="28910" y="57710"/>
                </a:lnTo>
                <a:lnTo>
                  <a:pt x="28900" y="57710"/>
                </a:lnTo>
                <a:lnTo>
                  <a:pt x="28900" y="57690"/>
                </a:lnTo>
                <a:lnTo>
                  <a:pt x="28890" y="57690"/>
                </a:lnTo>
                <a:lnTo>
                  <a:pt x="28890" y="57660"/>
                </a:lnTo>
                <a:lnTo>
                  <a:pt x="28870" y="57660"/>
                </a:lnTo>
                <a:lnTo>
                  <a:pt x="28870" y="57650"/>
                </a:lnTo>
                <a:lnTo>
                  <a:pt x="28860" y="57650"/>
                </a:lnTo>
                <a:lnTo>
                  <a:pt x="28860" y="57630"/>
                </a:lnTo>
                <a:lnTo>
                  <a:pt x="28840" y="57630"/>
                </a:lnTo>
                <a:lnTo>
                  <a:pt x="28840" y="57610"/>
                </a:lnTo>
                <a:lnTo>
                  <a:pt x="28830" y="57610"/>
                </a:lnTo>
                <a:lnTo>
                  <a:pt x="28830" y="57580"/>
                </a:lnTo>
                <a:lnTo>
                  <a:pt x="28840" y="57580"/>
                </a:lnTo>
                <a:lnTo>
                  <a:pt x="28840" y="57550"/>
                </a:lnTo>
                <a:lnTo>
                  <a:pt x="28860" y="57550"/>
                </a:lnTo>
                <a:lnTo>
                  <a:pt x="28860" y="57520"/>
                </a:lnTo>
                <a:lnTo>
                  <a:pt x="28870" y="57520"/>
                </a:lnTo>
                <a:lnTo>
                  <a:pt x="28870" y="57490"/>
                </a:lnTo>
                <a:lnTo>
                  <a:pt x="28890" y="57490"/>
                </a:lnTo>
                <a:lnTo>
                  <a:pt x="28890" y="57460"/>
                </a:lnTo>
                <a:lnTo>
                  <a:pt x="28900" y="57460"/>
                </a:lnTo>
                <a:lnTo>
                  <a:pt x="28900" y="57280"/>
                </a:lnTo>
                <a:lnTo>
                  <a:pt x="28910" y="57280"/>
                </a:lnTo>
                <a:lnTo>
                  <a:pt x="28910" y="57070"/>
                </a:lnTo>
                <a:lnTo>
                  <a:pt x="28930" y="57070"/>
                </a:lnTo>
                <a:lnTo>
                  <a:pt x="28930" y="56950"/>
                </a:lnTo>
                <a:lnTo>
                  <a:pt x="28940" y="56950"/>
                </a:lnTo>
                <a:lnTo>
                  <a:pt x="28940" y="56800"/>
                </a:lnTo>
                <a:lnTo>
                  <a:pt x="28950" y="56800"/>
                </a:lnTo>
                <a:lnTo>
                  <a:pt x="28950" y="56780"/>
                </a:lnTo>
                <a:lnTo>
                  <a:pt x="28970" y="56780"/>
                </a:lnTo>
                <a:lnTo>
                  <a:pt x="28970" y="56760"/>
                </a:lnTo>
                <a:lnTo>
                  <a:pt x="28980" y="56760"/>
                </a:lnTo>
                <a:lnTo>
                  <a:pt x="28980" y="56750"/>
                </a:lnTo>
                <a:lnTo>
                  <a:pt x="29000" y="56750"/>
                </a:lnTo>
                <a:lnTo>
                  <a:pt x="29000" y="56720"/>
                </a:lnTo>
                <a:lnTo>
                  <a:pt x="29010" y="56720"/>
                </a:lnTo>
                <a:lnTo>
                  <a:pt x="29010" y="56670"/>
                </a:lnTo>
                <a:lnTo>
                  <a:pt x="29020" y="56670"/>
                </a:lnTo>
                <a:lnTo>
                  <a:pt x="29020" y="56600"/>
                </a:lnTo>
                <a:lnTo>
                  <a:pt x="29010" y="56600"/>
                </a:lnTo>
                <a:lnTo>
                  <a:pt x="29010" y="56550"/>
                </a:lnTo>
                <a:lnTo>
                  <a:pt x="29000" y="56550"/>
                </a:lnTo>
                <a:lnTo>
                  <a:pt x="29000" y="56520"/>
                </a:lnTo>
                <a:lnTo>
                  <a:pt x="28980" y="56520"/>
                </a:lnTo>
                <a:lnTo>
                  <a:pt x="28980" y="56510"/>
                </a:lnTo>
                <a:lnTo>
                  <a:pt x="28970" y="56510"/>
                </a:lnTo>
                <a:lnTo>
                  <a:pt x="28970" y="56480"/>
                </a:lnTo>
                <a:lnTo>
                  <a:pt x="28950" y="56480"/>
                </a:lnTo>
                <a:lnTo>
                  <a:pt x="28950" y="56460"/>
                </a:lnTo>
                <a:lnTo>
                  <a:pt x="28940" y="56460"/>
                </a:lnTo>
                <a:lnTo>
                  <a:pt x="28940" y="56430"/>
                </a:lnTo>
                <a:lnTo>
                  <a:pt x="28930" y="56430"/>
                </a:lnTo>
                <a:lnTo>
                  <a:pt x="28930" y="56420"/>
                </a:lnTo>
                <a:lnTo>
                  <a:pt x="28910" y="56420"/>
                </a:lnTo>
                <a:lnTo>
                  <a:pt x="28910" y="56400"/>
                </a:lnTo>
                <a:lnTo>
                  <a:pt x="28890" y="56400"/>
                </a:lnTo>
                <a:lnTo>
                  <a:pt x="28890" y="56390"/>
                </a:lnTo>
                <a:lnTo>
                  <a:pt x="28860" y="56390"/>
                </a:lnTo>
                <a:lnTo>
                  <a:pt x="28860" y="56370"/>
                </a:lnTo>
                <a:lnTo>
                  <a:pt x="28840" y="56370"/>
                </a:lnTo>
                <a:lnTo>
                  <a:pt x="28840" y="56350"/>
                </a:lnTo>
                <a:lnTo>
                  <a:pt x="28860" y="56350"/>
                </a:lnTo>
                <a:lnTo>
                  <a:pt x="28860" y="56320"/>
                </a:lnTo>
                <a:lnTo>
                  <a:pt x="28870" y="56320"/>
                </a:lnTo>
                <a:lnTo>
                  <a:pt x="28870" y="56310"/>
                </a:lnTo>
                <a:lnTo>
                  <a:pt x="28890" y="56310"/>
                </a:lnTo>
                <a:lnTo>
                  <a:pt x="28890" y="56280"/>
                </a:lnTo>
                <a:lnTo>
                  <a:pt x="28900" y="56280"/>
                </a:lnTo>
                <a:lnTo>
                  <a:pt x="28900" y="56230"/>
                </a:lnTo>
                <a:lnTo>
                  <a:pt x="28890" y="56230"/>
                </a:lnTo>
                <a:lnTo>
                  <a:pt x="28890" y="56170"/>
                </a:lnTo>
                <a:lnTo>
                  <a:pt x="28870" y="56170"/>
                </a:lnTo>
                <a:lnTo>
                  <a:pt x="28870" y="56110"/>
                </a:lnTo>
                <a:lnTo>
                  <a:pt x="28860" y="56110"/>
                </a:lnTo>
                <a:lnTo>
                  <a:pt x="28860" y="56050"/>
                </a:lnTo>
                <a:lnTo>
                  <a:pt x="28840" y="56050"/>
                </a:lnTo>
                <a:lnTo>
                  <a:pt x="28840" y="55990"/>
                </a:lnTo>
                <a:lnTo>
                  <a:pt x="28830" y="55990"/>
                </a:lnTo>
                <a:lnTo>
                  <a:pt x="28830" y="55930"/>
                </a:lnTo>
                <a:lnTo>
                  <a:pt x="28820" y="55930"/>
                </a:lnTo>
                <a:lnTo>
                  <a:pt x="28820" y="55870"/>
                </a:lnTo>
                <a:lnTo>
                  <a:pt x="28800" y="55870"/>
                </a:lnTo>
                <a:lnTo>
                  <a:pt x="28800" y="55760"/>
                </a:lnTo>
                <a:lnTo>
                  <a:pt x="28790" y="55760"/>
                </a:lnTo>
                <a:lnTo>
                  <a:pt x="28790" y="55610"/>
                </a:lnTo>
                <a:lnTo>
                  <a:pt x="28780" y="55610"/>
                </a:lnTo>
                <a:lnTo>
                  <a:pt x="28780" y="55470"/>
                </a:lnTo>
                <a:lnTo>
                  <a:pt x="28790" y="55470"/>
                </a:lnTo>
                <a:lnTo>
                  <a:pt x="28790" y="55350"/>
                </a:lnTo>
                <a:lnTo>
                  <a:pt x="28800" y="55350"/>
                </a:lnTo>
                <a:lnTo>
                  <a:pt x="28800" y="55230"/>
                </a:lnTo>
                <a:lnTo>
                  <a:pt x="28820" y="55230"/>
                </a:lnTo>
                <a:lnTo>
                  <a:pt x="28820" y="55160"/>
                </a:lnTo>
                <a:lnTo>
                  <a:pt x="28800" y="55160"/>
                </a:lnTo>
                <a:lnTo>
                  <a:pt x="28800" y="55120"/>
                </a:lnTo>
                <a:lnTo>
                  <a:pt x="28790" y="55120"/>
                </a:lnTo>
                <a:lnTo>
                  <a:pt x="28790" y="55110"/>
                </a:lnTo>
                <a:lnTo>
                  <a:pt x="28780" y="55110"/>
                </a:lnTo>
                <a:lnTo>
                  <a:pt x="28780" y="55090"/>
                </a:lnTo>
                <a:lnTo>
                  <a:pt x="28760" y="55090"/>
                </a:lnTo>
                <a:lnTo>
                  <a:pt x="28760" y="55060"/>
                </a:lnTo>
                <a:lnTo>
                  <a:pt x="28750" y="55060"/>
                </a:lnTo>
                <a:lnTo>
                  <a:pt x="28750" y="55000"/>
                </a:lnTo>
                <a:lnTo>
                  <a:pt x="28730" y="55000"/>
                </a:lnTo>
                <a:lnTo>
                  <a:pt x="28730" y="54910"/>
                </a:lnTo>
                <a:lnTo>
                  <a:pt x="28750" y="54910"/>
                </a:lnTo>
                <a:lnTo>
                  <a:pt x="28750" y="54850"/>
                </a:lnTo>
                <a:lnTo>
                  <a:pt x="28760" y="54850"/>
                </a:lnTo>
                <a:lnTo>
                  <a:pt x="28760" y="54820"/>
                </a:lnTo>
                <a:lnTo>
                  <a:pt x="28780" y="54820"/>
                </a:lnTo>
                <a:lnTo>
                  <a:pt x="28780" y="54790"/>
                </a:lnTo>
                <a:lnTo>
                  <a:pt x="28790" y="54790"/>
                </a:lnTo>
                <a:lnTo>
                  <a:pt x="28790" y="54780"/>
                </a:lnTo>
                <a:lnTo>
                  <a:pt x="28800" y="54780"/>
                </a:lnTo>
                <a:lnTo>
                  <a:pt x="28800" y="54750"/>
                </a:lnTo>
                <a:lnTo>
                  <a:pt x="28820" y="54750"/>
                </a:lnTo>
                <a:lnTo>
                  <a:pt x="28820" y="54730"/>
                </a:lnTo>
                <a:lnTo>
                  <a:pt x="28830" y="54730"/>
                </a:lnTo>
                <a:lnTo>
                  <a:pt x="28830" y="54700"/>
                </a:lnTo>
                <a:lnTo>
                  <a:pt x="28840" y="54700"/>
                </a:lnTo>
                <a:lnTo>
                  <a:pt x="28840" y="54550"/>
                </a:lnTo>
                <a:lnTo>
                  <a:pt x="28830" y="54550"/>
                </a:lnTo>
                <a:lnTo>
                  <a:pt x="28830" y="54370"/>
                </a:lnTo>
                <a:lnTo>
                  <a:pt x="28820" y="54370"/>
                </a:lnTo>
                <a:lnTo>
                  <a:pt x="28820" y="54300"/>
                </a:lnTo>
                <a:lnTo>
                  <a:pt x="28800" y="54300"/>
                </a:lnTo>
                <a:lnTo>
                  <a:pt x="28800" y="54240"/>
                </a:lnTo>
                <a:lnTo>
                  <a:pt x="28790" y="54240"/>
                </a:lnTo>
                <a:lnTo>
                  <a:pt x="28790" y="54210"/>
                </a:lnTo>
                <a:lnTo>
                  <a:pt x="28780" y="54210"/>
                </a:lnTo>
                <a:lnTo>
                  <a:pt x="28780" y="54150"/>
                </a:lnTo>
                <a:lnTo>
                  <a:pt x="28790" y="54150"/>
                </a:lnTo>
                <a:lnTo>
                  <a:pt x="28790" y="54090"/>
                </a:lnTo>
                <a:lnTo>
                  <a:pt x="28800" y="54090"/>
                </a:lnTo>
                <a:lnTo>
                  <a:pt x="28800" y="53990"/>
                </a:lnTo>
                <a:lnTo>
                  <a:pt x="28820" y="53990"/>
                </a:lnTo>
                <a:lnTo>
                  <a:pt x="28820" y="53860"/>
                </a:lnTo>
                <a:lnTo>
                  <a:pt x="28800" y="53860"/>
                </a:lnTo>
                <a:lnTo>
                  <a:pt x="28800" y="53740"/>
                </a:lnTo>
                <a:lnTo>
                  <a:pt x="28820" y="53740"/>
                </a:lnTo>
                <a:lnTo>
                  <a:pt x="28820" y="53650"/>
                </a:lnTo>
                <a:lnTo>
                  <a:pt x="28830" y="53650"/>
                </a:lnTo>
                <a:lnTo>
                  <a:pt x="28830" y="53620"/>
                </a:lnTo>
                <a:lnTo>
                  <a:pt x="28840" y="53620"/>
                </a:lnTo>
                <a:lnTo>
                  <a:pt x="28840" y="53590"/>
                </a:lnTo>
                <a:lnTo>
                  <a:pt x="28860" y="53590"/>
                </a:lnTo>
                <a:lnTo>
                  <a:pt x="28860" y="53580"/>
                </a:lnTo>
                <a:lnTo>
                  <a:pt x="28870" y="53580"/>
                </a:lnTo>
                <a:lnTo>
                  <a:pt x="28870" y="53560"/>
                </a:lnTo>
                <a:lnTo>
                  <a:pt x="28890" y="53560"/>
                </a:lnTo>
                <a:lnTo>
                  <a:pt x="28890" y="53530"/>
                </a:lnTo>
                <a:lnTo>
                  <a:pt x="28900" y="53530"/>
                </a:lnTo>
                <a:lnTo>
                  <a:pt x="28900" y="53520"/>
                </a:lnTo>
                <a:lnTo>
                  <a:pt x="28910" y="53520"/>
                </a:lnTo>
                <a:lnTo>
                  <a:pt x="28910" y="53500"/>
                </a:lnTo>
                <a:lnTo>
                  <a:pt x="28930" y="53500"/>
                </a:lnTo>
                <a:lnTo>
                  <a:pt x="28930" y="53480"/>
                </a:lnTo>
                <a:lnTo>
                  <a:pt x="28940" y="53480"/>
                </a:lnTo>
                <a:lnTo>
                  <a:pt x="28940" y="53450"/>
                </a:lnTo>
                <a:lnTo>
                  <a:pt x="28950" y="53450"/>
                </a:lnTo>
                <a:lnTo>
                  <a:pt x="28950" y="53440"/>
                </a:lnTo>
                <a:lnTo>
                  <a:pt x="28970" y="53440"/>
                </a:lnTo>
                <a:lnTo>
                  <a:pt x="28970" y="53410"/>
                </a:lnTo>
                <a:lnTo>
                  <a:pt x="28980" y="53410"/>
                </a:lnTo>
                <a:lnTo>
                  <a:pt x="28980" y="53390"/>
                </a:lnTo>
                <a:lnTo>
                  <a:pt x="29000" y="53390"/>
                </a:lnTo>
                <a:lnTo>
                  <a:pt x="29000" y="53380"/>
                </a:lnTo>
                <a:lnTo>
                  <a:pt x="29010" y="53380"/>
                </a:lnTo>
                <a:lnTo>
                  <a:pt x="29010" y="53350"/>
                </a:lnTo>
                <a:lnTo>
                  <a:pt x="29020" y="53350"/>
                </a:lnTo>
                <a:lnTo>
                  <a:pt x="29020" y="53330"/>
                </a:lnTo>
                <a:lnTo>
                  <a:pt x="29040" y="53330"/>
                </a:lnTo>
                <a:lnTo>
                  <a:pt x="29040" y="53300"/>
                </a:lnTo>
                <a:lnTo>
                  <a:pt x="29050" y="53300"/>
                </a:lnTo>
                <a:lnTo>
                  <a:pt x="29050" y="53240"/>
                </a:lnTo>
                <a:lnTo>
                  <a:pt x="29060" y="53240"/>
                </a:lnTo>
                <a:lnTo>
                  <a:pt x="29060" y="53120"/>
                </a:lnTo>
                <a:lnTo>
                  <a:pt x="29080" y="53120"/>
                </a:lnTo>
                <a:lnTo>
                  <a:pt x="29080" y="53000"/>
                </a:lnTo>
                <a:lnTo>
                  <a:pt x="29090" y="53000"/>
                </a:lnTo>
                <a:lnTo>
                  <a:pt x="29090" y="52880"/>
                </a:lnTo>
                <a:lnTo>
                  <a:pt x="29110" y="52880"/>
                </a:lnTo>
                <a:lnTo>
                  <a:pt x="29110" y="52770"/>
                </a:lnTo>
                <a:lnTo>
                  <a:pt x="29090" y="52770"/>
                </a:lnTo>
                <a:lnTo>
                  <a:pt x="29090" y="52680"/>
                </a:lnTo>
                <a:lnTo>
                  <a:pt x="29080" y="52680"/>
                </a:lnTo>
                <a:lnTo>
                  <a:pt x="29080" y="52570"/>
                </a:lnTo>
                <a:lnTo>
                  <a:pt x="29060" y="52570"/>
                </a:lnTo>
                <a:lnTo>
                  <a:pt x="29060" y="52480"/>
                </a:lnTo>
                <a:lnTo>
                  <a:pt x="29050" y="52480"/>
                </a:lnTo>
                <a:lnTo>
                  <a:pt x="29050" y="52360"/>
                </a:lnTo>
                <a:lnTo>
                  <a:pt x="29040" y="52360"/>
                </a:lnTo>
                <a:lnTo>
                  <a:pt x="29040" y="52240"/>
                </a:lnTo>
                <a:lnTo>
                  <a:pt x="29020" y="52240"/>
                </a:lnTo>
                <a:lnTo>
                  <a:pt x="29020" y="52120"/>
                </a:lnTo>
                <a:lnTo>
                  <a:pt x="29010" y="52120"/>
                </a:lnTo>
                <a:lnTo>
                  <a:pt x="29010" y="51970"/>
                </a:lnTo>
                <a:lnTo>
                  <a:pt x="29000" y="51970"/>
                </a:lnTo>
                <a:lnTo>
                  <a:pt x="29000" y="51840"/>
                </a:lnTo>
                <a:lnTo>
                  <a:pt x="28980" y="51840"/>
                </a:lnTo>
                <a:lnTo>
                  <a:pt x="28980" y="51800"/>
                </a:lnTo>
                <a:lnTo>
                  <a:pt x="28970" y="51800"/>
                </a:lnTo>
                <a:lnTo>
                  <a:pt x="28970" y="51770"/>
                </a:lnTo>
                <a:lnTo>
                  <a:pt x="28950" y="51770"/>
                </a:lnTo>
                <a:lnTo>
                  <a:pt x="28950" y="51750"/>
                </a:lnTo>
                <a:lnTo>
                  <a:pt x="28940" y="51750"/>
                </a:lnTo>
                <a:lnTo>
                  <a:pt x="28940" y="51590"/>
                </a:lnTo>
                <a:lnTo>
                  <a:pt x="28950" y="51590"/>
                </a:lnTo>
                <a:lnTo>
                  <a:pt x="28950" y="51490"/>
                </a:lnTo>
                <a:lnTo>
                  <a:pt x="28970" y="51490"/>
                </a:lnTo>
                <a:lnTo>
                  <a:pt x="28970" y="51400"/>
                </a:lnTo>
                <a:lnTo>
                  <a:pt x="28980" y="51400"/>
                </a:lnTo>
                <a:lnTo>
                  <a:pt x="28980" y="51340"/>
                </a:lnTo>
                <a:lnTo>
                  <a:pt x="28970" y="51340"/>
                </a:lnTo>
                <a:lnTo>
                  <a:pt x="28970" y="51310"/>
                </a:lnTo>
                <a:lnTo>
                  <a:pt x="28950" y="51310"/>
                </a:lnTo>
                <a:lnTo>
                  <a:pt x="28950" y="51300"/>
                </a:lnTo>
                <a:lnTo>
                  <a:pt x="28940" y="51300"/>
                </a:lnTo>
                <a:lnTo>
                  <a:pt x="28940" y="51280"/>
                </a:lnTo>
                <a:lnTo>
                  <a:pt x="28930" y="51280"/>
                </a:lnTo>
                <a:lnTo>
                  <a:pt x="28930" y="51270"/>
                </a:lnTo>
                <a:lnTo>
                  <a:pt x="28910" y="51270"/>
                </a:lnTo>
                <a:lnTo>
                  <a:pt x="28910" y="51250"/>
                </a:lnTo>
                <a:lnTo>
                  <a:pt x="28890" y="51250"/>
                </a:lnTo>
                <a:lnTo>
                  <a:pt x="28890" y="51150"/>
                </a:lnTo>
                <a:lnTo>
                  <a:pt x="28900" y="51150"/>
                </a:lnTo>
                <a:lnTo>
                  <a:pt x="28900" y="51020"/>
                </a:lnTo>
                <a:lnTo>
                  <a:pt x="28910" y="51020"/>
                </a:lnTo>
                <a:lnTo>
                  <a:pt x="28910" y="50950"/>
                </a:lnTo>
                <a:lnTo>
                  <a:pt x="28930" y="50950"/>
                </a:lnTo>
                <a:lnTo>
                  <a:pt x="28930" y="50870"/>
                </a:lnTo>
                <a:lnTo>
                  <a:pt x="28940" y="50870"/>
                </a:lnTo>
                <a:lnTo>
                  <a:pt x="28940" y="50750"/>
                </a:lnTo>
                <a:lnTo>
                  <a:pt x="28930" y="50750"/>
                </a:lnTo>
                <a:lnTo>
                  <a:pt x="28930" y="50580"/>
                </a:lnTo>
                <a:lnTo>
                  <a:pt x="28910" y="50580"/>
                </a:lnTo>
                <a:lnTo>
                  <a:pt x="28910" y="50400"/>
                </a:lnTo>
                <a:lnTo>
                  <a:pt x="28900" y="50400"/>
                </a:lnTo>
                <a:lnTo>
                  <a:pt x="28900" y="50310"/>
                </a:lnTo>
                <a:lnTo>
                  <a:pt x="28890" y="50310"/>
                </a:lnTo>
                <a:lnTo>
                  <a:pt x="28890" y="50290"/>
                </a:lnTo>
                <a:lnTo>
                  <a:pt x="28870" y="50290"/>
                </a:lnTo>
                <a:lnTo>
                  <a:pt x="28870" y="50280"/>
                </a:lnTo>
                <a:lnTo>
                  <a:pt x="28840" y="50280"/>
                </a:lnTo>
                <a:lnTo>
                  <a:pt x="28840" y="50260"/>
                </a:lnTo>
                <a:lnTo>
                  <a:pt x="28830" y="50260"/>
                </a:lnTo>
                <a:lnTo>
                  <a:pt x="28830" y="50280"/>
                </a:lnTo>
                <a:lnTo>
                  <a:pt x="28820" y="50280"/>
                </a:lnTo>
                <a:lnTo>
                  <a:pt x="28820" y="50290"/>
                </a:lnTo>
                <a:lnTo>
                  <a:pt x="28800" y="50290"/>
                </a:lnTo>
                <a:lnTo>
                  <a:pt x="28800" y="50310"/>
                </a:lnTo>
                <a:lnTo>
                  <a:pt x="28780" y="50310"/>
                </a:lnTo>
                <a:lnTo>
                  <a:pt x="28780" y="50320"/>
                </a:lnTo>
                <a:lnTo>
                  <a:pt x="28670" y="50320"/>
                </a:lnTo>
                <a:lnTo>
                  <a:pt x="28670" y="50310"/>
                </a:lnTo>
                <a:lnTo>
                  <a:pt x="28640" y="50310"/>
                </a:lnTo>
                <a:lnTo>
                  <a:pt x="28640" y="50290"/>
                </a:lnTo>
                <a:lnTo>
                  <a:pt x="28620" y="50290"/>
                </a:lnTo>
                <a:lnTo>
                  <a:pt x="28620" y="50250"/>
                </a:lnTo>
                <a:lnTo>
                  <a:pt x="28610" y="50250"/>
                </a:lnTo>
                <a:lnTo>
                  <a:pt x="28610" y="50200"/>
                </a:lnTo>
                <a:lnTo>
                  <a:pt x="28620" y="50200"/>
                </a:lnTo>
                <a:lnTo>
                  <a:pt x="28620" y="50190"/>
                </a:lnTo>
                <a:lnTo>
                  <a:pt x="28640" y="50190"/>
                </a:lnTo>
                <a:lnTo>
                  <a:pt x="28640" y="50170"/>
                </a:lnTo>
                <a:lnTo>
                  <a:pt x="28670" y="50170"/>
                </a:lnTo>
                <a:lnTo>
                  <a:pt x="28670" y="50160"/>
                </a:lnTo>
                <a:lnTo>
                  <a:pt x="28680" y="50160"/>
                </a:lnTo>
                <a:lnTo>
                  <a:pt x="28680" y="50140"/>
                </a:lnTo>
                <a:lnTo>
                  <a:pt x="28690" y="50140"/>
                </a:lnTo>
                <a:lnTo>
                  <a:pt x="28690" y="50100"/>
                </a:lnTo>
                <a:lnTo>
                  <a:pt x="28710" y="50100"/>
                </a:lnTo>
                <a:lnTo>
                  <a:pt x="28710" y="50080"/>
                </a:lnTo>
                <a:lnTo>
                  <a:pt x="28720" y="50080"/>
                </a:lnTo>
                <a:lnTo>
                  <a:pt x="28720" y="50070"/>
                </a:lnTo>
                <a:lnTo>
                  <a:pt x="28730" y="50070"/>
                </a:lnTo>
                <a:lnTo>
                  <a:pt x="28730" y="50050"/>
                </a:lnTo>
                <a:lnTo>
                  <a:pt x="28750" y="50050"/>
                </a:lnTo>
                <a:lnTo>
                  <a:pt x="28750" y="50040"/>
                </a:lnTo>
                <a:lnTo>
                  <a:pt x="28760" y="50040"/>
                </a:lnTo>
                <a:lnTo>
                  <a:pt x="28760" y="49940"/>
                </a:lnTo>
                <a:lnTo>
                  <a:pt x="28750" y="49940"/>
                </a:lnTo>
                <a:lnTo>
                  <a:pt x="28750" y="49840"/>
                </a:lnTo>
                <a:lnTo>
                  <a:pt x="28760" y="49840"/>
                </a:lnTo>
                <a:lnTo>
                  <a:pt x="28760" y="49780"/>
                </a:lnTo>
                <a:lnTo>
                  <a:pt x="28780" y="49780"/>
                </a:lnTo>
                <a:lnTo>
                  <a:pt x="28780" y="49630"/>
                </a:lnTo>
                <a:lnTo>
                  <a:pt x="28760" y="49630"/>
                </a:lnTo>
                <a:lnTo>
                  <a:pt x="28760" y="49610"/>
                </a:lnTo>
                <a:lnTo>
                  <a:pt x="28730" y="49610"/>
                </a:lnTo>
                <a:lnTo>
                  <a:pt x="28730" y="49600"/>
                </a:lnTo>
                <a:lnTo>
                  <a:pt x="28710" y="49600"/>
                </a:lnTo>
                <a:lnTo>
                  <a:pt x="28710" y="49530"/>
                </a:lnTo>
                <a:lnTo>
                  <a:pt x="28690" y="49530"/>
                </a:lnTo>
                <a:lnTo>
                  <a:pt x="28690" y="49470"/>
                </a:lnTo>
                <a:lnTo>
                  <a:pt x="28720" y="49470"/>
                </a:lnTo>
                <a:lnTo>
                  <a:pt x="28720" y="49460"/>
                </a:lnTo>
                <a:lnTo>
                  <a:pt x="28750" y="49460"/>
                </a:lnTo>
                <a:lnTo>
                  <a:pt x="28750" y="49440"/>
                </a:lnTo>
                <a:lnTo>
                  <a:pt x="28760" y="49440"/>
                </a:lnTo>
                <a:lnTo>
                  <a:pt x="28760" y="49400"/>
                </a:lnTo>
                <a:lnTo>
                  <a:pt x="28750" y="49400"/>
                </a:lnTo>
                <a:lnTo>
                  <a:pt x="28750" y="49310"/>
                </a:lnTo>
                <a:lnTo>
                  <a:pt x="28730" y="49310"/>
                </a:lnTo>
                <a:lnTo>
                  <a:pt x="28730" y="49250"/>
                </a:lnTo>
                <a:lnTo>
                  <a:pt x="28720" y="49250"/>
                </a:lnTo>
                <a:lnTo>
                  <a:pt x="28720" y="49180"/>
                </a:lnTo>
                <a:lnTo>
                  <a:pt x="28710" y="49180"/>
                </a:lnTo>
                <a:lnTo>
                  <a:pt x="28710" y="49120"/>
                </a:lnTo>
                <a:lnTo>
                  <a:pt x="28690" y="49120"/>
                </a:lnTo>
                <a:lnTo>
                  <a:pt x="28690" y="49060"/>
                </a:lnTo>
                <a:lnTo>
                  <a:pt x="28680" y="49060"/>
                </a:lnTo>
                <a:lnTo>
                  <a:pt x="28680" y="48990"/>
                </a:lnTo>
                <a:lnTo>
                  <a:pt x="28670" y="48990"/>
                </a:lnTo>
                <a:lnTo>
                  <a:pt x="28670" y="48900"/>
                </a:lnTo>
                <a:lnTo>
                  <a:pt x="28680" y="48900"/>
                </a:lnTo>
                <a:lnTo>
                  <a:pt x="28680" y="48820"/>
                </a:lnTo>
                <a:lnTo>
                  <a:pt x="28670" y="48820"/>
                </a:lnTo>
                <a:lnTo>
                  <a:pt x="28670" y="48770"/>
                </a:lnTo>
                <a:lnTo>
                  <a:pt x="28650" y="48770"/>
                </a:lnTo>
                <a:lnTo>
                  <a:pt x="28650" y="48740"/>
                </a:lnTo>
                <a:lnTo>
                  <a:pt x="28640" y="48740"/>
                </a:lnTo>
                <a:lnTo>
                  <a:pt x="28640" y="48710"/>
                </a:lnTo>
                <a:lnTo>
                  <a:pt x="28620" y="48710"/>
                </a:lnTo>
                <a:lnTo>
                  <a:pt x="28620" y="48700"/>
                </a:lnTo>
                <a:lnTo>
                  <a:pt x="28610" y="48700"/>
                </a:lnTo>
                <a:lnTo>
                  <a:pt x="28610" y="48610"/>
                </a:lnTo>
                <a:lnTo>
                  <a:pt x="28600" y="48610"/>
                </a:lnTo>
                <a:lnTo>
                  <a:pt x="28600" y="48440"/>
                </a:lnTo>
                <a:lnTo>
                  <a:pt x="28610" y="48440"/>
                </a:lnTo>
                <a:lnTo>
                  <a:pt x="28610" y="48410"/>
                </a:lnTo>
                <a:lnTo>
                  <a:pt x="28620" y="48410"/>
                </a:lnTo>
                <a:lnTo>
                  <a:pt x="28620" y="48290"/>
                </a:lnTo>
                <a:lnTo>
                  <a:pt x="28610" y="48290"/>
                </a:lnTo>
                <a:lnTo>
                  <a:pt x="28610" y="48270"/>
                </a:lnTo>
                <a:lnTo>
                  <a:pt x="28600" y="48270"/>
                </a:lnTo>
                <a:lnTo>
                  <a:pt x="28600" y="48260"/>
                </a:lnTo>
                <a:lnTo>
                  <a:pt x="28580" y="48260"/>
                </a:lnTo>
                <a:lnTo>
                  <a:pt x="28580" y="48230"/>
                </a:lnTo>
                <a:lnTo>
                  <a:pt x="28610" y="48230"/>
                </a:lnTo>
                <a:lnTo>
                  <a:pt x="28610" y="48210"/>
                </a:lnTo>
                <a:lnTo>
                  <a:pt x="28620" y="48210"/>
                </a:lnTo>
                <a:lnTo>
                  <a:pt x="28620" y="48200"/>
                </a:lnTo>
                <a:lnTo>
                  <a:pt x="28640" y="48200"/>
                </a:lnTo>
                <a:lnTo>
                  <a:pt x="28640" y="48180"/>
                </a:lnTo>
                <a:lnTo>
                  <a:pt x="28650" y="48180"/>
                </a:lnTo>
                <a:lnTo>
                  <a:pt x="28650" y="48170"/>
                </a:lnTo>
                <a:lnTo>
                  <a:pt x="28670" y="48170"/>
                </a:lnTo>
                <a:lnTo>
                  <a:pt x="28670" y="48150"/>
                </a:lnTo>
                <a:lnTo>
                  <a:pt x="28690" y="48150"/>
                </a:lnTo>
                <a:lnTo>
                  <a:pt x="28690" y="48140"/>
                </a:lnTo>
                <a:lnTo>
                  <a:pt x="28710" y="48140"/>
                </a:lnTo>
                <a:lnTo>
                  <a:pt x="28710" y="48120"/>
                </a:lnTo>
                <a:lnTo>
                  <a:pt x="28720" y="48120"/>
                </a:lnTo>
                <a:lnTo>
                  <a:pt x="28720" y="48110"/>
                </a:lnTo>
                <a:lnTo>
                  <a:pt x="28730" y="48110"/>
                </a:lnTo>
                <a:lnTo>
                  <a:pt x="28730" y="48090"/>
                </a:lnTo>
                <a:lnTo>
                  <a:pt x="28750" y="48090"/>
                </a:lnTo>
                <a:lnTo>
                  <a:pt x="28750" y="48060"/>
                </a:lnTo>
                <a:lnTo>
                  <a:pt x="28760" y="48060"/>
                </a:lnTo>
                <a:lnTo>
                  <a:pt x="28760" y="48040"/>
                </a:lnTo>
                <a:lnTo>
                  <a:pt x="28780" y="48040"/>
                </a:lnTo>
                <a:lnTo>
                  <a:pt x="28780" y="48030"/>
                </a:lnTo>
                <a:lnTo>
                  <a:pt x="28790" y="48030"/>
                </a:lnTo>
                <a:lnTo>
                  <a:pt x="28790" y="48000"/>
                </a:lnTo>
                <a:lnTo>
                  <a:pt x="28800" y="48000"/>
                </a:lnTo>
                <a:lnTo>
                  <a:pt x="28800" y="47980"/>
                </a:lnTo>
                <a:lnTo>
                  <a:pt x="28820" y="47980"/>
                </a:lnTo>
                <a:lnTo>
                  <a:pt x="28820" y="47910"/>
                </a:lnTo>
                <a:lnTo>
                  <a:pt x="28800" y="47910"/>
                </a:lnTo>
                <a:lnTo>
                  <a:pt x="28800" y="47830"/>
                </a:lnTo>
                <a:lnTo>
                  <a:pt x="28790" y="47830"/>
                </a:lnTo>
                <a:lnTo>
                  <a:pt x="28790" y="47800"/>
                </a:lnTo>
                <a:lnTo>
                  <a:pt x="28780" y="47800"/>
                </a:lnTo>
                <a:lnTo>
                  <a:pt x="28780" y="47790"/>
                </a:lnTo>
                <a:lnTo>
                  <a:pt x="28760" y="47790"/>
                </a:lnTo>
                <a:lnTo>
                  <a:pt x="28760" y="47770"/>
                </a:lnTo>
                <a:lnTo>
                  <a:pt x="28750" y="47770"/>
                </a:lnTo>
                <a:lnTo>
                  <a:pt x="28750" y="47740"/>
                </a:lnTo>
                <a:lnTo>
                  <a:pt x="28730" y="47740"/>
                </a:lnTo>
                <a:lnTo>
                  <a:pt x="28730" y="47730"/>
                </a:lnTo>
                <a:lnTo>
                  <a:pt x="28720" y="47730"/>
                </a:lnTo>
                <a:lnTo>
                  <a:pt x="28720" y="47710"/>
                </a:lnTo>
                <a:lnTo>
                  <a:pt x="28710" y="47710"/>
                </a:lnTo>
                <a:lnTo>
                  <a:pt x="28710" y="47700"/>
                </a:lnTo>
                <a:lnTo>
                  <a:pt x="28690" y="47700"/>
                </a:lnTo>
                <a:lnTo>
                  <a:pt x="28690" y="47680"/>
                </a:lnTo>
                <a:lnTo>
                  <a:pt x="28680" y="47680"/>
                </a:lnTo>
                <a:lnTo>
                  <a:pt x="28680" y="47660"/>
                </a:lnTo>
                <a:lnTo>
                  <a:pt x="28650" y="47660"/>
                </a:lnTo>
                <a:lnTo>
                  <a:pt x="28650" y="47650"/>
                </a:lnTo>
                <a:lnTo>
                  <a:pt x="28640" y="47650"/>
                </a:lnTo>
                <a:lnTo>
                  <a:pt x="28640" y="47630"/>
                </a:lnTo>
                <a:lnTo>
                  <a:pt x="28620" y="47630"/>
                </a:lnTo>
                <a:lnTo>
                  <a:pt x="28620" y="47620"/>
                </a:lnTo>
                <a:lnTo>
                  <a:pt x="28610" y="47620"/>
                </a:lnTo>
                <a:lnTo>
                  <a:pt x="28610" y="47600"/>
                </a:lnTo>
                <a:lnTo>
                  <a:pt x="28600" y="47600"/>
                </a:lnTo>
                <a:lnTo>
                  <a:pt x="28600" y="47590"/>
                </a:lnTo>
                <a:lnTo>
                  <a:pt x="28570" y="47590"/>
                </a:lnTo>
                <a:lnTo>
                  <a:pt x="28570" y="47570"/>
                </a:lnTo>
                <a:lnTo>
                  <a:pt x="28540" y="47570"/>
                </a:lnTo>
                <a:lnTo>
                  <a:pt x="28540" y="47560"/>
                </a:lnTo>
                <a:lnTo>
                  <a:pt x="28530" y="47560"/>
                </a:lnTo>
                <a:lnTo>
                  <a:pt x="28530" y="47540"/>
                </a:lnTo>
                <a:lnTo>
                  <a:pt x="28500" y="47540"/>
                </a:lnTo>
                <a:lnTo>
                  <a:pt x="28500" y="47530"/>
                </a:lnTo>
                <a:lnTo>
                  <a:pt x="28470" y="47530"/>
                </a:lnTo>
                <a:lnTo>
                  <a:pt x="28470" y="47510"/>
                </a:lnTo>
                <a:lnTo>
                  <a:pt x="28430" y="47510"/>
                </a:lnTo>
                <a:lnTo>
                  <a:pt x="28430" y="47500"/>
                </a:lnTo>
                <a:lnTo>
                  <a:pt x="28380" y="47500"/>
                </a:lnTo>
                <a:lnTo>
                  <a:pt x="28380" y="47510"/>
                </a:lnTo>
                <a:lnTo>
                  <a:pt x="28320" y="47510"/>
                </a:lnTo>
                <a:lnTo>
                  <a:pt x="28320" y="47500"/>
                </a:lnTo>
                <a:lnTo>
                  <a:pt x="28310" y="47500"/>
                </a:lnTo>
                <a:lnTo>
                  <a:pt x="28310" y="47440"/>
                </a:lnTo>
                <a:lnTo>
                  <a:pt x="28320" y="47440"/>
                </a:lnTo>
                <a:lnTo>
                  <a:pt x="28320" y="47390"/>
                </a:lnTo>
                <a:lnTo>
                  <a:pt x="28340" y="47390"/>
                </a:lnTo>
                <a:lnTo>
                  <a:pt x="28340" y="47380"/>
                </a:lnTo>
                <a:lnTo>
                  <a:pt x="28350" y="47380"/>
                </a:lnTo>
                <a:lnTo>
                  <a:pt x="28350" y="47360"/>
                </a:lnTo>
                <a:lnTo>
                  <a:pt x="28360" y="47360"/>
                </a:lnTo>
                <a:lnTo>
                  <a:pt x="28360" y="47330"/>
                </a:lnTo>
                <a:lnTo>
                  <a:pt x="28380" y="47330"/>
                </a:lnTo>
                <a:lnTo>
                  <a:pt x="28380" y="47310"/>
                </a:lnTo>
                <a:lnTo>
                  <a:pt x="28390" y="47310"/>
                </a:lnTo>
                <a:lnTo>
                  <a:pt x="28390" y="47300"/>
                </a:lnTo>
                <a:lnTo>
                  <a:pt x="28400" y="47300"/>
                </a:lnTo>
                <a:lnTo>
                  <a:pt x="28400" y="47280"/>
                </a:lnTo>
                <a:lnTo>
                  <a:pt x="28420" y="47280"/>
                </a:lnTo>
                <a:lnTo>
                  <a:pt x="28420" y="47270"/>
                </a:lnTo>
                <a:lnTo>
                  <a:pt x="28430" y="47270"/>
                </a:lnTo>
                <a:lnTo>
                  <a:pt x="28430" y="47250"/>
                </a:lnTo>
                <a:lnTo>
                  <a:pt x="28450" y="47250"/>
                </a:lnTo>
                <a:lnTo>
                  <a:pt x="28450" y="47240"/>
                </a:lnTo>
                <a:lnTo>
                  <a:pt x="28460" y="47240"/>
                </a:lnTo>
                <a:lnTo>
                  <a:pt x="28460" y="47210"/>
                </a:lnTo>
                <a:lnTo>
                  <a:pt x="28470" y="47210"/>
                </a:lnTo>
                <a:lnTo>
                  <a:pt x="28470" y="47190"/>
                </a:lnTo>
                <a:lnTo>
                  <a:pt x="28490" y="47190"/>
                </a:lnTo>
                <a:lnTo>
                  <a:pt x="28490" y="47180"/>
                </a:lnTo>
                <a:lnTo>
                  <a:pt x="28500" y="47180"/>
                </a:lnTo>
                <a:lnTo>
                  <a:pt x="28500" y="47150"/>
                </a:lnTo>
                <a:lnTo>
                  <a:pt x="28510" y="47150"/>
                </a:lnTo>
                <a:lnTo>
                  <a:pt x="28510" y="47100"/>
                </a:lnTo>
                <a:lnTo>
                  <a:pt x="28530" y="47100"/>
                </a:lnTo>
                <a:lnTo>
                  <a:pt x="28530" y="47030"/>
                </a:lnTo>
                <a:lnTo>
                  <a:pt x="28510" y="47030"/>
                </a:lnTo>
                <a:lnTo>
                  <a:pt x="28510" y="46950"/>
                </a:lnTo>
                <a:lnTo>
                  <a:pt x="28540" y="46950"/>
                </a:lnTo>
                <a:lnTo>
                  <a:pt x="28540" y="46970"/>
                </a:lnTo>
                <a:lnTo>
                  <a:pt x="28580" y="46970"/>
                </a:lnTo>
                <a:lnTo>
                  <a:pt x="28580" y="46950"/>
                </a:lnTo>
                <a:lnTo>
                  <a:pt x="28600" y="46950"/>
                </a:lnTo>
                <a:lnTo>
                  <a:pt x="28600" y="46890"/>
                </a:lnTo>
                <a:lnTo>
                  <a:pt x="28610" y="46890"/>
                </a:lnTo>
                <a:lnTo>
                  <a:pt x="28610" y="46830"/>
                </a:lnTo>
                <a:lnTo>
                  <a:pt x="28600" y="46830"/>
                </a:lnTo>
                <a:lnTo>
                  <a:pt x="28600" y="46800"/>
                </a:lnTo>
                <a:lnTo>
                  <a:pt x="28580" y="46800"/>
                </a:lnTo>
                <a:lnTo>
                  <a:pt x="28580" y="46780"/>
                </a:lnTo>
                <a:lnTo>
                  <a:pt x="28570" y="46780"/>
                </a:lnTo>
                <a:lnTo>
                  <a:pt x="28570" y="46770"/>
                </a:lnTo>
                <a:lnTo>
                  <a:pt x="28560" y="46770"/>
                </a:lnTo>
                <a:lnTo>
                  <a:pt x="28560" y="46740"/>
                </a:lnTo>
                <a:lnTo>
                  <a:pt x="28540" y="46740"/>
                </a:lnTo>
                <a:lnTo>
                  <a:pt x="28540" y="46720"/>
                </a:lnTo>
                <a:lnTo>
                  <a:pt x="28530" y="46720"/>
                </a:lnTo>
                <a:lnTo>
                  <a:pt x="28530" y="46710"/>
                </a:lnTo>
                <a:lnTo>
                  <a:pt x="28510" y="46710"/>
                </a:lnTo>
                <a:lnTo>
                  <a:pt x="28510" y="46680"/>
                </a:lnTo>
                <a:lnTo>
                  <a:pt x="28500" y="46680"/>
                </a:lnTo>
                <a:lnTo>
                  <a:pt x="28500" y="46660"/>
                </a:lnTo>
                <a:lnTo>
                  <a:pt x="28490" y="46660"/>
                </a:lnTo>
                <a:lnTo>
                  <a:pt x="28490" y="46650"/>
                </a:lnTo>
                <a:lnTo>
                  <a:pt x="28470" y="46650"/>
                </a:lnTo>
                <a:lnTo>
                  <a:pt x="28470" y="46620"/>
                </a:lnTo>
                <a:lnTo>
                  <a:pt x="28460" y="46620"/>
                </a:lnTo>
                <a:lnTo>
                  <a:pt x="28460" y="46600"/>
                </a:lnTo>
                <a:lnTo>
                  <a:pt x="28450" y="46600"/>
                </a:lnTo>
                <a:lnTo>
                  <a:pt x="28450" y="46570"/>
                </a:lnTo>
                <a:lnTo>
                  <a:pt x="28430" y="46570"/>
                </a:lnTo>
                <a:lnTo>
                  <a:pt x="28430" y="46540"/>
                </a:lnTo>
                <a:lnTo>
                  <a:pt x="28420" y="46540"/>
                </a:lnTo>
                <a:lnTo>
                  <a:pt x="28420" y="46510"/>
                </a:lnTo>
                <a:lnTo>
                  <a:pt x="28400" y="46510"/>
                </a:lnTo>
                <a:lnTo>
                  <a:pt x="28400" y="46490"/>
                </a:lnTo>
                <a:lnTo>
                  <a:pt x="28390" y="46490"/>
                </a:lnTo>
                <a:lnTo>
                  <a:pt x="28390" y="46480"/>
                </a:lnTo>
                <a:lnTo>
                  <a:pt x="28360" y="46480"/>
                </a:lnTo>
                <a:lnTo>
                  <a:pt x="28360" y="46490"/>
                </a:lnTo>
                <a:lnTo>
                  <a:pt x="28340" y="46490"/>
                </a:lnTo>
                <a:lnTo>
                  <a:pt x="28340" y="46510"/>
                </a:lnTo>
                <a:lnTo>
                  <a:pt x="28310" y="46510"/>
                </a:lnTo>
                <a:lnTo>
                  <a:pt x="28310" y="46520"/>
                </a:lnTo>
                <a:lnTo>
                  <a:pt x="28300" y="46520"/>
                </a:lnTo>
                <a:lnTo>
                  <a:pt x="28300" y="46540"/>
                </a:lnTo>
                <a:lnTo>
                  <a:pt x="28280" y="46540"/>
                </a:lnTo>
                <a:lnTo>
                  <a:pt x="28280" y="46550"/>
                </a:lnTo>
                <a:lnTo>
                  <a:pt x="28190" y="46550"/>
                </a:lnTo>
                <a:lnTo>
                  <a:pt x="28190" y="46540"/>
                </a:lnTo>
                <a:lnTo>
                  <a:pt x="28170" y="46540"/>
                </a:lnTo>
                <a:lnTo>
                  <a:pt x="28170" y="46510"/>
                </a:lnTo>
                <a:lnTo>
                  <a:pt x="28160" y="46510"/>
                </a:lnTo>
                <a:lnTo>
                  <a:pt x="28160" y="46420"/>
                </a:lnTo>
                <a:lnTo>
                  <a:pt x="28140" y="46420"/>
                </a:lnTo>
                <a:lnTo>
                  <a:pt x="28140" y="46240"/>
                </a:lnTo>
                <a:lnTo>
                  <a:pt x="28160" y="46240"/>
                </a:lnTo>
                <a:lnTo>
                  <a:pt x="28160" y="46210"/>
                </a:lnTo>
                <a:lnTo>
                  <a:pt x="28170" y="46210"/>
                </a:lnTo>
                <a:lnTo>
                  <a:pt x="28170" y="46170"/>
                </a:lnTo>
                <a:lnTo>
                  <a:pt x="28190" y="46170"/>
                </a:lnTo>
                <a:lnTo>
                  <a:pt x="28190" y="46160"/>
                </a:lnTo>
                <a:lnTo>
                  <a:pt x="28200" y="46160"/>
                </a:lnTo>
                <a:lnTo>
                  <a:pt x="28200" y="46130"/>
                </a:lnTo>
                <a:lnTo>
                  <a:pt x="28210" y="46130"/>
                </a:lnTo>
                <a:lnTo>
                  <a:pt x="28210" y="46110"/>
                </a:lnTo>
                <a:lnTo>
                  <a:pt x="28230" y="46110"/>
                </a:lnTo>
                <a:lnTo>
                  <a:pt x="28230" y="46080"/>
                </a:lnTo>
                <a:lnTo>
                  <a:pt x="28240" y="46080"/>
                </a:lnTo>
                <a:lnTo>
                  <a:pt x="28240" y="46070"/>
                </a:lnTo>
                <a:lnTo>
                  <a:pt x="28250" y="46070"/>
                </a:lnTo>
                <a:lnTo>
                  <a:pt x="28250" y="46040"/>
                </a:lnTo>
                <a:lnTo>
                  <a:pt x="28270" y="46040"/>
                </a:lnTo>
                <a:lnTo>
                  <a:pt x="28270" y="46020"/>
                </a:lnTo>
                <a:lnTo>
                  <a:pt x="28280" y="46020"/>
                </a:lnTo>
                <a:lnTo>
                  <a:pt x="28280" y="45990"/>
                </a:lnTo>
                <a:lnTo>
                  <a:pt x="28300" y="45990"/>
                </a:lnTo>
                <a:lnTo>
                  <a:pt x="28300" y="45980"/>
                </a:lnTo>
                <a:lnTo>
                  <a:pt x="28310" y="45980"/>
                </a:lnTo>
                <a:lnTo>
                  <a:pt x="28310" y="45950"/>
                </a:lnTo>
                <a:lnTo>
                  <a:pt x="28320" y="45950"/>
                </a:lnTo>
                <a:lnTo>
                  <a:pt x="28320" y="45930"/>
                </a:lnTo>
                <a:lnTo>
                  <a:pt x="28340" y="45930"/>
                </a:lnTo>
                <a:lnTo>
                  <a:pt x="28340" y="45900"/>
                </a:lnTo>
                <a:lnTo>
                  <a:pt x="28350" y="45900"/>
                </a:lnTo>
                <a:lnTo>
                  <a:pt x="28350" y="45890"/>
                </a:lnTo>
                <a:lnTo>
                  <a:pt x="28360" y="45890"/>
                </a:lnTo>
                <a:lnTo>
                  <a:pt x="28360" y="45860"/>
                </a:lnTo>
                <a:lnTo>
                  <a:pt x="28380" y="45860"/>
                </a:lnTo>
                <a:lnTo>
                  <a:pt x="28380" y="45840"/>
                </a:lnTo>
                <a:lnTo>
                  <a:pt x="28390" y="45840"/>
                </a:lnTo>
                <a:lnTo>
                  <a:pt x="28390" y="45810"/>
                </a:lnTo>
                <a:lnTo>
                  <a:pt x="28400" y="45810"/>
                </a:lnTo>
                <a:lnTo>
                  <a:pt x="28400" y="45760"/>
                </a:lnTo>
                <a:lnTo>
                  <a:pt x="28420" y="45760"/>
                </a:lnTo>
                <a:lnTo>
                  <a:pt x="28420" y="45700"/>
                </a:lnTo>
                <a:lnTo>
                  <a:pt x="28430" y="45700"/>
                </a:lnTo>
                <a:lnTo>
                  <a:pt x="28430" y="45540"/>
                </a:lnTo>
                <a:lnTo>
                  <a:pt x="28420" y="45540"/>
                </a:lnTo>
                <a:lnTo>
                  <a:pt x="28420" y="45490"/>
                </a:lnTo>
                <a:lnTo>
                  <a:pt x="28400" y="45490"/>
                </a:lnTo>
                <a:lnTo>
                  <a:pt x="28400" y="45440"/>
                </a:lnTo>
                <a:lnTo>
                  <a:pt x="28390" y="45440"/>
                </a:lnTo>
                <a:lnTo>
                  <a:pt x="28390" y="45380"/>
                </a:lnTo>
                <a:lnTo>
                  <a:pt x="28380" y="45380"/>
                </a:lnTo>
                <a:lnTo>
                  <a:pt x="28380" y="45340"/>
                </a:lnTo>
                <a:lnTo>
                  <a:pt x="28360" y="45340"/>
                </a:lnTo>
                <a:lnTo>
                  <a:pt x="28360" y="45290"/>
                </a:lnTo>
                <a:lnTo>
                  <a:pt x="28380" y="45290"/>
                </a:lnTo>
                <a:lnTo>
                  <a:pt x="28380" y="45260"/>
                </a:lnTo>
                <a:lnTo>
                  <a:pt x="28390" y="45260"/>
                </a:lnTo>
                <a:lnTo>
                  <a:pt x="28390" y="45230"/>
                </a:lnTo>
                <a:lnTo>
                  <a:pt x="28400" y="45230"/>
                </a:lnTo>
                <a:lnTo>
                  <a:pt x="28400" y="45200"/>
                </a:lnTo>
                <a:lnTo>
                  <a:pt x="28420" y="45200"/>
                </a:lnTo>
                <a:lnTo>
                  <a:pt x="28420" y="45160"/>
                </a:lnTo>
                <a:lnTo>
                  <a:pt x="28430" y="45160"/>
                </a:lnTo>
                <a:lnTo>
                  <a:pt x="28430" y="45130"/>
                </a:lnTo>
                <a:lnTo>
                  <a:pt x="28450" y="45130"/>
                </a:lnTo>
                <a:lnTo>
                  <a:pt x="28450" y="45090"/>
                </a:lnTo>
                <a:lnTo>
                  <a:pt x="28460" y="45090"/>
                </a:lnTo>
                <a:lnTo>
                  <a:pt x="28460" y="45060"/>
                </a:lnTo>
                <a:lnTo>
                  <a:pt x="28470" y="45060"/>
                </a:lnTo>
                <a:lnTo>
                  <a:pt x="28470" y="45020"/>
                </a:lnTo>
                <a:lnTo>
                  <a:pt x="28490" y="45020"/>
                </a:lnTo>
                <a:lnTo>
                  <a:pt x="28490" y="44990"/>
                </a:lnTo>
                <a:lnTo>
                  <a:pt x="28500" y="44990"/>
                </a:lnTo>
                <a:lnTo>
                  <a:pt x="28500" y="44960"/>
                </a:lnTo>
                <a:lnTo>
                  <a:pt x="28510" y="44960"/>
                </a:lnTo>
                <a:lnTo>
                  <a:pt x="28510" y="44930"/>
                </a:lnTo>
                <a:lnTo>
                  <a:pt x="28530" y="44930"/>
                </a:lnTo>
                <a:lnTo>
                  <a:pt x="28530" y="44900"/>
                </a:lnTo>
                <a:lnTo>
                  <a:pt x="28540" y="44900"/>
                </a:lnTo>
                <a:lnTo>
                  <a:pt x="28540" y="44840"/>
                </a:lnTo>
                <a:lnTo>
                  <a:pt x="28560" y="44840"/>
                </a:lnTo>
                <a:lnTo>
                  <a:pt x="28560" y="44780"/>
                </a:lnTo>
                <a:lnTo>
                  <a:pt x="28570" y="44780"/>
                </a:lnTo>
                <a:lnTo>
                  <a:pt x="28570" y="44700"/>
                </a:lnTo>
                <a:lnTo>
                  <a:pt x="28580" y="44700"/>
                </a:lnTo>
                <a:lnTo>
                  <a:pt x="28580" y="44640"/>
                </a:lnTo>
                <a:lnTo>
                  <a:pt x="28600" y="44640"/>
                </a:lnTo>
                <a:lnTo>
                  <a:pt x="28600" y="44580"/>
                </a:lnTo>
                <a:lnTo>
                  <a:pt x="28610" y="44580"/>
                </a:lnTo>
                <a:lnTo>
                  <a:pt x="28610" y="44520"/>
                </a:lnTo>
                <a:lnTo>
                  <a:pt x="28620" y="44520"/>
                </a:lnTo>
                <a:lnTo>
                  <a:pt x="28620" y="44470"/>
                </a:lnTo>
                <a:lnTo>
                  <a:pt x="28640" y="44470"/>
                </a:lnTo>
                <a:lnTo>
                  <a:pt x="28640" y="44440"/>
                </a:lnTo>
                <a:lnTo>
                  <a:pt x="28650" y="44440"/>
                </a:lnTo>
                <a:lnTo>
                  <a:pt x="28650" y="44400"/>
                </a:lnTo>
                <a:lnTo>
                  <a:pt x="28670" y="44400"/>
                </a:lnTo>
                <a:lnTo>
                  <a:pt x="28670" y="44350"/>
                </a:lnTo>
                <a:lnTo>
                  <a:pt x="28680" y="44350"/>
                </a:lnTo>
                <a:lnTo>
                  <a:pt x="28680" y="44300"/>
                </a:lnTo>
                <a:lnTo>
                  <a:pt x="28690" y="44300"/>
                </a:lnTo>
                <a:lnTo>
                  <a:pt x="28690" y="44240"/>
                </a:lnTo>
                <a:lnTo>
                  <a:pt x="28710" y="44240"/>
                </a:lnTo>
                <a:lnTo>
                  <a:pt x="28710" y="44200"/>
                </a:lnTo>
                <a:lnTo>
                  <a:pt x="28720" y="44200"/>
                </a:lnTo>
                <a:lnTo>
                  <a:pt x="28720" y="44170"/>
                </a:lnTo>
                <a:lnTo>
                  <a:pt x="28710" y="44170"/>
                </a:lnTo>
                <a:lnTo>
                  <a:pt x="28710" y="44090"/>
                </a:lnTo>
                <a:lnTo>
                  <a:pt x="28720" y="44090"/>
                </a:lnTo>
                <a:lnTo>
                  <a:pt x="28720" y="43970"/>
                </a:lnTo>
                <a:lnTo>
                  <a:pt x="28710" y="43970"/>
                </a:lnTo>
                <a:lnTo>
                  <a:pt x="28710" y="43800"/>
                </a:lnTo>
                <a:lnTo>
                  <a:pt x="28720" y="43800"/>
                </a:lnTo>
                <a:lnTo>
                  <a:pt x="28720" y="43740"/>
                </a:lnTo>
                <a:lnTo>
                  <a:pt x="28730" y="43740"/>
                </a:lnTo>
                <a:lnTo>
                  <a:pt x="28730" y="43680"/>
                </a:lnTo>
                <a:lnTo>
                  <a:pt x="28750" y="43680"/>
                </a:lnTo>
                <a:lnTo>
                  <a:pt x="28750" y="43670"/>
                </a:lnTo>
                <a:lnTo>
                  <a:pt x="28760" y="43670"/>
                </a:lnTo>
                <a:lnTo>
                  <a:pt x="28760" y="43590"/>
                </a:lnTo>
                <a:lnTo>
                  <a:pt x="28780" y="43590"/>
                </a:lnTo>
                <a:lnTo>
                  <a:pt x="28780" y="43560"/>
                </a:lnTo>
                <a:lnTo>
                  <a:pt x="28790" y="43560"/>
                </a:lnTo>
                <a:lnTo>
                  <a:pt x="28790" y="43540"/>
                </a:lnTo>
                <a:lnTo>
                  <a:pt x="28800" y="43540"/>
                </a:lnTo>
                <a:lnTo>
                  <a:pt x="28800" y="43530"/>
                </a:lnTo>
                <a:lnTo>
                  <a:pt x="28820" y="43530"/>
                </a:lnTo>
                <a:lnTo>
                  <a:pt x="28820" y="43500"/>
                </a:lnTo>
                <a:lnTo>
                  <a:pt x="28830" y="43500"/>
                </a:lnTo>
                <a:lnTo>
                  <a:pt x="28830" y="43420"/>
                </a:lnTo>
                <a:lnTo>
                  <a:pt x="28840" y="43420"/>
                </a:lnTo>
                <a:lnTo>
                  <a:pt x="28840" y="43280"/>
                </a:lnTo>
                <a:lnTo>
                  <a:pt x="28860" y="43280"/>
                </a:lnTo>
                <a:lnTo>
                  <a:pt x="28860" y="43250"/>
                </a:lnTo>
                <a:lnTo>
                  <a:pt x="28870" y="43250"/>
                </a:lnTo>
                <a:lnTo>
                  <a:pt x="28870" y="43220"/>
                </a:lnTo>
                <a:lnTo>
                  <a:pt x="28890" y="43220"/>
                </a:lnTo>
                <a:lnTo>
                  <a:pt x="28890" y="43210"/>
                </a:lnTo>
                <a:lnTo>
                  <a:pt x="28900" y="43210"/>
                </a:lnTo>
                <a:lnTo>
                  <a:pt x="28900" y="43180"/>
                </a:lnTo>
                <a:lnTo>
                  <a:pt x="28910" y="43180"/>
                </a:lnTo>
                <a:lnTo>
                  <a:pt x="28910" y="43150"/>
                </a:lnTo>
                <a:lnTo>
                  <a:pt x="28930" y="43150"/>
                </a:lnTo>
                <a:lnTo>
                  <a:pt x="28930" y="43130"/>
                </a:lnTo>
                <a:lnTo>
                  <a:pt x="28940" y="43130"/>
                </a:lnTo>
                <a:lnTo>
                  <a:pt x="28940" y="43100"/>
                </a:lnTo>
                <a:lnTo>
                  <a:pt x="28950" y="43100"/>
                </a:lnTo>
                <a:lnTo>
                  <a:pt x="28950" y="43090"/>
                </a:lnTo>
                <a:lnTo>
                  <a:pt x="28970" y="43090"/>
                </a:lnTo>
                <a:lnTo>
                  <a:pt x="28970" y="43060"/>
                </a:lnTo>
                <a:lnTo>
                  <a:pt x="28980" y="43060"/>
                </a:lnTo>
                <a:lnTo>
                  <a:pt x="28980" y="43030"/>
                </a:lnTo>
                <a:lnTo>
                  <a:pt x="29000" y="43030"/>
                </a:lnTo>
                <a:lnTo>
                  <a:pt x="29000" y="43010"/>
                </a:lnTo>
                <a:lnTo>
                  <a:pt x="29010" y="43010"/>
                </a:lnTo>
                <a:lnTo>
                  <a:pt x="29010" y="42980"/>
                </a:lnTo>
                <a:lnTo>
                  <a:pt x="29020" y="42980"/>
                </a:lnTo>
                <a:lnTo>
                  <a:pt x="29020" y="42950"/>
                </a:lnTo>
                <a:lnTo>
                  <a:pt x="29040" y="42950"/>
                </a:lnTo>
                <a:lnTo>
                  <a:pt x="29040" y="42920"/>
                </a:lnTo>
                <a:lnTo>
                  <a:pt x="29050" y="42920"/>
                </a:lnTo>
                <a:lnTo>
                  <a:pt x="29050" y="42890"/>
                </a:lnTo>
                <a:lnTo>
                  <a:pt x="29060" y="42890"/>
                </a:lnTo>
                <a:lnTo>
                  <a:pt x="29060" y="42840"/>
                </a:lnTo>
                <a:lnTo>
                  <a:pt x="29080" y="42840"/>
                </a:lnTo>
                <a:lnTo>
                  <a:pt x="29080" y="42810"/>
                </a:lnTo>
                <a:lnTo>
                  <a:pt x="29090" y="42810"/>
                </a:lnTo>
                <a:lnTo>
                  <a:pt x="29090" y="42780"/>
                </a:lnTo>
                <a:lnTo>
                  <a:pt x="29110" y="42780"/>
                </a:lnTo>
                <a:lnTo>
                  <a:pt x="29110" y="42740"/>
                </a:lnTo>
                <a:lnTo>
                  <a:pt x="29090" y="42740"/>
                </a:lnTo>
                <a:lnTo>
                  <a:pt x="29090" y="42710"/>
                </a:lnTo>
                <a:lnTo>
                  <a:pt x="29080" y="42710"/>
                </a:lnTo>
                <a:lnTo>
                  <a:pt x="29080" y="42680"/>
                </a:lnTo>
                <a:lnTo>
                  <a:pt x="29060" y="42680"/>
                </a:lnTo>
                <a:lnTo>
                  <a:pt x="29060" y="42650"/>
                </a:lnTo>
                <a:lnTo>
                  <a:pt x="29050" y="42650"/>
                </a:lnTo>
                <a:lnTo>
                  <a:pt x="29050" y="42620"/>
                </a:lnTo>
                <a:lnTo>
                  <a:pt x="29040" y="42620"/>
                </a:lnTo>
                <a:lnTo>
                  <a:pt x="29040" y="42570"/>
                </a:lnTo>
                <a:lnTo>
                  <a:pt x="29050" y="42570"/>
                </a:lnTo>
                <a:lnTo>
                  <a:pt x="29050" y="42480"/>
                </a:lnTo>
                <a:lnTo>
                  <a:pt x="29060" y="42480"/>
                </a:lnTo>
                <a:lnTo>
                  <a:pt x="29060" y="42330"/>
                </a:lnTo>
                <a:lnTo>
                  <a:pt x="29050" y="42330"/>
                </a:lnTo>
                <a:lnTo>
                  <a:pt x="29050" y="42310"/>
                </a:lnTo>
                <a:lnTo>
                  <a:pt x="29040" y="42310"/>
                </a:lnTo>
                <a:lnTo>
                  <a:pt x="29040" y="42300"/>
                </a:lnTo>
                <a:lnTo>
                  <a:pt x="29020" y="42300"/>
                </a:lnTo>
                <a:lnTo>
                  <a:pt x="29020" y="42280"/>
                </a:lnTo>
                <a:lnTo>
                  <a:pt x="29010" y="42280"/>
                </a:lnTo>
                <a:lnTo>
                  <a:pt x="29010" y="42270"/>
                </a:lnTo>
                <a:lnTo>
                  <a:pt x="29000" y="42270"/>
                </a:lnTo>
                <a:lnTo>
                  <a:pt x="29000" y="42240"/>
                </a:lnTo>
                <a:lnTo>
                  <a:pt x="28980" y="42240"/>
                </a:lnTo>
                <a:lnTo>
                  <a:pt x="28980" y="42200"/>
                </a:lnTo>
                <a:lnTo>
                  <a:pt x="28970" y="42200"/>
                </a:lnTo>
                <a:lnTo>
                  <a:pt x="28970" y="42170"/>
                </a:lnTo>
                <a:lnTo>
                  <a:pt x="28950" y="42170"/>
                </a:lnTo>
                <a:lnTo>
                  <a:pt x="28950" y="42110"/>
                </a:lnTo>
                <a:lnTo>
                  <a:pt x="28940" y="42110"/>
                </a:lnTo>
                <a:lnTo>
                  <a:pt x="28940" y="42070"/>
                </a:lnTo>
                <a:lnTo>
                  <a:pt x="28930" y="42070"/>
                </a:lnTo>
                <a:lnTo>
                  <a:pt x="28930" y="42050"/>
                </a:lnTo>
                <a:lnTo>
                  <a:pt x="28910" y="42050"/>
                </a:lnTo>
                <a:lnTo>
                  <a:pt x="28910" y="42040"/>
                </a:lnTo>
                <a:lnTo>
                  <a:pt x="28900" y="42040"/>
                </a:lnTo>
                <a:lnTo>
                  <a:pt x="28900" y="42020"/>
                </a:lnTo>
                <a:lnTo>
                  <a:pt x="28890" y="42020"/>
                </a:lnTo>
                <a:lnTo>
                  <a:pt x="28890" y="42010"/>
                </a:lnTo>
                <a:lnTo>
                  <a:pt x="28860" y="42010"/>
                </a:lnTo>
                <a:lnTo>
                  <a:pt x="28860" y="41990"/>
                </a:lnTo>
                <a:lnTo>
                  <a:pt x="28840" y="41990"/>
                </a:lnTo>
                <a:lnTo>
                  <a:pt x="28840" y="41980"/>
                </a:lnTo>
                <a:lnTo>
                  <a:pt x="28830" y="41980"/>
                </a:lnTo>
                <a:lnTo>
                  <a:pt x="28830" y="41960"/>
                </a:lnTo>
                <a:lnTo>
                  <a:pt x="28820" y="41960"/>
                </a:lnTo>
                <a:lnTo>
                  <a:pt x="28820" y="41950"/>
                </a:lnTo>
                <a:lnTo>
                  <a:pt x="28790" y="41950"/>
                </a:lnTo>
                <a:lnTo>
                  <a:pt x="28790" y="41930"/>
                </a:lnTo>
                <a:lnTo>
                  <a:pt x="28760" y="41930"/>
                </a:lnTo>
                <a:lnTo>
                  <a:pt x="28760" y="41920"/>
                </a:lnTo>
                <a:lnTo>
                  <a:pt x="28730" y="41920"/>
                </a:lnTo>
                <a:lnTo>
                  <a:pt x="28730" y="41930"/>
                </a:lnTo>
                <a:lnTo>
                  <a:pt x="28720" y="41930"/>
                </a:lnTo>
                <a:lnTo>
                  <a:pt x="28720" y="41950"/>
                </a:lnTo>
                <a:lnTo>
                  <a:pt x="28710" y="41950"/>
                </a:lnTo>
                <a:lnTo>
                  <a:pt x="28710" y="41960"/>
                </a:lnTo>
                <a:lnTo>
                  <a:pt x="28690" y="41960"/>
                </a:lnTo>
                <a:lnTo>
                  <a:pt x="28690" y="41990"/>
                </a:lnTo>
                <a:lnTo>
                  <a:pt x="28680" y="41990"/>
                </a:lnTo>
                <a:lnTo>
                  <a:pt x="28680" y="42010"/>
                </a:lnTo>
                <a:lnTo>
                  <a:pt x="28670" y="42010"/>
                </a:lnTo>
                <a:lnTo>
                  <a:pt x="28670" y="42020"/>
                </a:lnTo>
                <a:lnTo>
                  <a:pt x="28650" y="42020"/>
                </a:lnTo>
                <a:lnTo>
                  <a:pt x="28650" y="42040"/>
                </a:lnTo>
                <a:lnTo>
                  <a:pt x="28640" y="42040"/>
                </a:lnTo>
                <a:lnTo>
                  <a:pt x="28640" y="42050"/>
                </a:lnTo>
                <a:lnTo>
                  <a:pt x="28620" y="42050"/>
                </a:lnTo>
                <a:lnTo>
                  <a:pt x="28620" y="42070"/>
                </a:lnTo>
                <a:lnTo>
                  <a:pt x="28610" y="42070"/>
                </a:lnTo>
                <a:lnTo>
                  <a:pt x="28610" y="42080"/>
                </a:lnTo>
                <a:lnTo>
                  <a:pt x="28600" y="42080"/>
                </a:lnTo>
                <a:lnTo>
                  <a:pt x="28600" y="42070"/>
                </a:lnTo>
                <a:lnTo>
                  <a:pt x="28580" y="42070"/>
                </a:lnTo>
                <a:lnTo>
                  <a:pt x="28580" y="42050"/>
                </a:lnTo>
                <a:lnTo>
                  <a:pt x="28570" y="42050"/>
                </a:lnTo>
                <a:lnTo>
                  <a:pt x="28570" y="42070"/>
                </a:lnTo>
                <a:lnTo>
                  <a:pt x="28560" y="42070"/>
                </a:lnTo>
                <a:lnTo>
                  <a:pt x="28560" y="42140"/>
                </a:lnTo>
                <a:lnTo>
                  <a:pt x="28530" y="42140"/>
                </a:lnTo>
                <a:lnTo>
                  <a:pt x="28530" y="42130"/>
                </a:lnTo>
                <a:lnTo>
                  <a:pt x="28510" y="42130"/>
                </a:lnTo>
                <a:lnTo>
                  <a:pt x="28510" y="42110"/>
                </a:lnTo>
                <a:lnTo>
                  <a:pt x="28500" y="42110"/>
                </a:lnTo>
                <a:lnTo>
                  <a:pt x="28500" y="42100"/>
                </a:lnTo>
                <a:lnTo>
                  <a:pt x="28490" y="42100"/>
                </a:lnTo>
                <a:lnTo>
                  <a:pt x="28490" y="42080"/>
                </a:lnTo>
                <a:lnTo>
                  <a:pt x="28470" y="42080"/>
                </a:lnTo>
                <a:lnTo>
                  <a:pt x="28470" y="42010"/>
                </a:lnTo>
                <a:lnTo>
                  <a:pt x="28460" y="42010"/>
                </a:lnTo>
                <a:lnTo>
                  <a:pt x="28460" y="41980"/>
                </a:lnTo>
                <a:lnTo>
                  <a:pt x="28470" y="41980"/>
                </a:lnTo>
                <a:lnTo>
                  <a:pt x="28470" y="41950"/>
                </a:lnTo>
                <a:lnTo>
                  <a:pt x="28490" y="41950"/>
                </a:lnTo>
                <a:lnTo>
                  <a:pt x="28490" y="41930"/>
                </a:lnTo>
                <a:lnTo>
                  <a:pt x="28470" y="41930"/>
                </a:lnTo>
                <a:lnTo>
                  <a:pt x="28470" y="41920"/>
                </a:lnTo>
                <a:lnTo>
                  <a:pt x="28460" y="41920"/>
                </a:lnTo>
                <a:lnTo>
                  <a:pt x="28460" y="41900"/>
                </a:lnTo>
                <a:lnTo>
                  <a:pt x="28470" y="41900"/>
                </a:lnTo>
                <a:lnTo>
                  <a:pt x="28470" y="41890"/>
                </a:lnTo>
                <a:lnTo>
                  <a:pt x="28500" y="41890"/>
                </a:lnTo>
                <a:lnTo>
                  <a:pt x="28500" y="41870"/>
                </a:lnTo>
                <a:lnTo>
                  <a:pt x="28510" y="41870"/>
                </a:lnTo>
                <a:lnTo>
                  <a:pt x="28510" y="41850"/>
                </a:lnTo>
                <a:lnTo>
                  <a:pt x="28540" y="41850"/>
                </a:lnTo>
                <a:lnTo>
                  <a:pt x="28540" y="41840"/>
                </a:lnTo>
                <a:lnTo>
                  <a:pt x="28560" y="41840"/>
                </a:lnTo>
                <a:lnTo>
                  <a:pt x="28560" y="41820"/>
                </a:lnTo>
                <a:lnTo>
                  <a:pt x="28580" y="41820"/>
                </a:lnTo>
                <a:lnTo>
                  <a:pt x="28580" y="41810"/>
                </a:lnTo>
                <a:lnTo>
                  <a:pt x="28610" y="41810"/>
                </a:lnTo>
                <a:lnTo>
                  <a:pt x="28610" y="41790"/>
                </a:lnTo>
                <a:lnTo>
                  <a:pt x="28620" y="41790"/>
                </a:lnTo>
                <a:lnTo>
                  <a:pt x="28620" y="41780"/>
                </a:lnTo>
                <a:lnTo>
                  <a:pt x="28640" y="41780"/>
                </a:lnTo>
                <a:lnTo>
                  <a:pt x="28640" y="41760"/>
                </a:lnTo>
                <a:lnTo>
                  <a:pt x="28650" y="41760"/>
                </a:lnTo>
                <a:lnTo>
                  <a:pt x="28650" y="41730"/>
                </a:lnTo>
                <a:lnTo>
                  <a:pt x="28670" y="41730"/>
                </a:lnTo>
                <a:lnTo>
                  <a:pt x="28670" y="41720"/>
                </a:lnTo>
                <a:lnTo>
                  <a:pt x="28680" y="41720"/>
                </a:lnTo>
                <a:lnTo>
                  <a:pt x="28680" y="41700"/>
                </a:lnTo>
                <a:lnTo>
                  <a:pt x="28690" y="41700"/>
                </a:lnTo>
                <a:lnTo>
                  <a:pt x="28690" y="41670"/>
                </a:lnTo>
                <a:lnTo>
                  <a:pt x="28710" y="41670"/>
                </a:lnTo>
                <a:lnTo>
                  <a:pt x="28710" y="41660"/>
                </a:lnTo>
                <a:lnTo>
                  <a:pt x="28720" y="41660"/>
                </a:lnTo>
                <a:lnTo>
                  <a:pt x="28720" y="41630"/>
                </a:lnTo>
                <a:lnTo>
                  <a:pt x="28730" y="41630"/>
                </a:lnTo>
                <a:lnTo>
                  <a:pt x="28730" y="41610"/>
                </a:lnTo>
                <a:lnTo>
                  <a:pt x="28750" y="41610"/>
                </a:lnTo>
                <a:lnTo>
                  <a:pt x="28750" y="41600"/>
                </a:lnTo>
                <a:lnTo>
                  <a:pt x="28760" y="41600"/>
                </a:lnTo>
                <a:lnTo>
                  <a:pt x="28760" y="41570"/>
                </a:lnTo>
                <a:lnTo>
                  <a:pt x="28780" y="41570"/>
                </a:lnTo>
                <a:lnTo>
                  <a:pt x="28780" y="41550"/>
                </a:lnTo>
                <a:lnTo>
                  <a:pt x="28790" y="41550"/>
                </a:lnTo>
                <a:lnTo>
                  <a:pt x="28790" y="41540"/>
                </a:lnTo>
                <a:lnTo>
                  <a:pt x="28800" y="41540"/>
                </a:lnTo>
                <a:lnTo>
                  <a:pt x="28800" y="41500"/>
                </a:lnTo>
                <a:lnTo>
                  <a:pt x="28820" y="41500"/>
                </a:lnTo>
                <a:lnTo>
                  <a:pt x="28820" y="41490"/>
                </a:lnTo>
                <a:lnTo>
                  <a:pt x="28830" y="41490"/>
                </a:lnTo>
                <a:lnTo>
                  <a:pt x="28830" y="41470"/>
                </a:lnTo>
                <a:lnTo>
                  <a:pt x="28840" y="41470"/>
                </a:lnTo>
                <a:lnTo>
                  <a:pt x="28840" y="41490"/>
                </a:lnTo>
                <a:lnTo>
                  <a:pt x="28870" y="41490"/>
                </a:lnTo>
                <a:lnTo>
                  <a:pt x="28870" y="41470"/>
                </a:lnTo>
                <a:lnTo>
                  <a:pt x="28900" y="41470"/>
                </a:lnTo>
                <a:lnTo>
                  <a:pt x="28900" y="41460"/>
                </a:lnTo>
                <a:lnTo>
                  <a:pt x="28930" y="41460"/>
                </a:lnTo>
                <a:lnTo>
                  <a:pt x="28930" y="41440"/>
                </a:lnTo>
                <a:lnTo>
                  <a:pt x="28950" y="41440"/>
                </a:lnTo>
                <a:lnTo>
                  <a:pt x="28950" y="41430"/>
                </a:lnTo>
                <a:lnTo>
                  <a:pt x="28980" y="41430"/>
                </a:lnTo>
                <a:lnTo>
                  <a:pt x="28980" y="41410"/>
                </a:lnTo>
                <a:lnTo>
                  <a:pt x="29010" y="41410"/>
                </a:lnTo>
                <a:lnTo>
                  <a:pt x="29010" y="41400"/>
                </a:lnTo>
                <a:lnTo>
                  <a:pt x="29040" y="41400"/>
                </a:lnTo>
                <a:lnTo>
                  <a:pt x="29040" y="41380"/>
                </a:lnTo>
                <a:lnTo>
                  <a:pt x="29060" y="41380"/>
                </a:lnTo>
                <a:lnTo>
                  <a:pt x="29060" y="41370"/>
                </a:lnTo>
                <a:lnTo>
                  <a:pt x="29090" y="41370"/>
                </a:lnTo>
                <a:lnTo>
                  <a:pt x="29090" y="41350"/>
                </a:lnTo>
                <a:lnTo>
                  <a:pt x="29120" y="41350"/>
                </a:lnTo>
                <a:lnTo>
                  <a:pt x="29120" y="41340"/>
                </a:lnTo>
                <a:lnTo>
                  <a:pt x="29150" y="41340"/>
                </a:lnTo>
                <a:lnTo>
                  <a:pt x="29150" y="41320"/>
                </a:lnTo>
                <a:lnTo>
                  <a:pt x="29170" y="41320"/>
                </a:lnTo>
                <a:lnTo>
                  <a:pt x="29170" y="41310"/>
                </a:lnTo>
                <a:lnTo>
                  <a:pt x="29200" y="41310"/>
                </a:lnTo>
                <a:lnTo>
                  <a:pt x="29200" y="41290"/>
                </a:lnTo>
                <a:lnTo>
                  <a:pt x="29230" y="41290"/>
                </a:lnTo>
                <a:lnTo>
                  <a:pt x="29230" y="41280"/>
                </a:lnTo>
                <a:lnTo>
                  <a:pt x="29240" y="41280"/>
                </a:lnTo>
                <a:lnTo>
                  <a:pt x="29240" y="41260"/>
                </a:lnTo>
                <a:lnTo>
                  <a:pt x="29280" y="41260"/>
                </a:lnTo>
                <a:lnTo>
                  <a:pt x="29280" y="41250"/>
                </a:lnTo>
                <a:lnTo>
                  <a:pt x="29320" y="41250"/>
                </a:lnTo>
                <a:lnTo>
                  <a:pt x="29320" y="41230"/>
                </a:lnTo>
                <a:lnTo>
                  <a:pt x="29370" y="41230"/>
                </a:lnTo>
                <a:lnTo>
                  <a:pt x="29370" y="41220"/>
                </a:lnTo>
                <a:lnTo>
                  <a:pt x="29390" y="41220"/>
                </a:lnTo>
                <a:lnTo>
                  <a:pt x="29390" y="41200"/>
                </a:lnTo>
                <a:lnTo>
                  <a:pt x="29410" y="41200"/>
                </a:lnTo>
                <a:lnTo>
                  <a:pt x="29410" y="41170"/>
                </a:lnTo>
                <a:lnTo>
                  <a:pt x="29420" y="41170"/>
                </a:lnTo>
                <a:lnTo>
                  <a:pt x="29420" y="41120"/>
                </a:lnTo>
                <a:lnTo>
                  <a:pt x="29430" y="41120"/>
                </a:lnTo>
                <a:lnTo>
                  <a:pt x="29430" y="41090"/>
                </a:lnTo>
                <a:lnTo>
                  <a:pt x="29460" y="41090"/>
                </a:lnTo>
                <a:lnTo>
                  <a:pt x="29460" y="41080"/>
                </a:lnTo>
                <a:lnTo>
                  <a:pt x="29520" y="41080"/>
                </a:lnTo>
                <a:lnTo>
                  <a:pt x="29520" y="41060"/>
                </a:lnTo>
                <a:lnTo>
                  <a:pt x="29570" y="41060"/>
                </a:lnTo>
                <a:lnTo>
                  <a:pt x="29570" y="41050"/>
                </a:lnTo>
                <a:lnTo>
                  <a:pt x="29630" y="41050"/>
                </a:lnTo>
                <a:lnTo>
                  <a:pt x="29630" y="41030"/>
                </a:lnTo>
                <a:lnTo>
                  <a:pt x="29680" y="41030"/>
                </a:lnTo>
                <a:lnTo>
                  <a:pt x="29680" y="41020"/>
                </a:lnTo>
                <a:lnTo>
                  <a:pt x="29710" y="41020"/>
                </a:lnTo>
                <a:lnTo>
                  <a:pt x="29710" y="41000"/>
                </a:lnTo>
                <a:lnTo>
                  <a:pt x="29720" y="41000"/>
                </a:lnTo>
                <a:lnTo>
                  <a:pt x="29720" y="40990"/>
                </a:lnTo>
                <a:lnTo>
                  <a:pt x="29740" y="40990"/>
                </a:lnTo>
                <a:lnTo>
                  <a:pt x="29740" y="40970"/>
                </a:lnTo>
                <a:lnTo>
                  <a:pt x="29750" y="40970"/>
                </a:lnTo>
                <a:lnTo>
                  <a:pt x="29750" y="40960"/>
                </a:lnTo>
                <a:lnTo>
                  <a:pt x="29760" y="40960"/>
                </a:lnTo>
                <a:lnTo>
                  <a:pt x="29760" y="40940"/>
                </a:lnTo>
                <a:lnTo>
                  <a:pt x="29780" y="40940"/>
                </a:lnTo>
                <a:lnTo>
                  <a:pt x="29780" y="40930"/>
                </a:lnTo>
                <a:lnTo>
                  <a:pt x="29790" y="40930"/>
                </a:lnTo>
                <a:lnTo>
                  <a:pt x="29790" y="40910"/>
                </a:lnTo>
                <a:lnTo>
                  <a:pt x="29810" y="40910"/>
                </a:lnTo>
                <a:lnTo>
                  <a:pt x="29810" y="40880"/>
                </a:lnTo>
                <a:lnTo>
                  <a:pt x="29820" y="40880"/>
                </a:lnTo>
                <a:lnTo>
                  <a:pt x="29820" y="40870"/>
                </a:lnTo>
                <a:lnTo>
                  <a:pt x="29830" y="40870"/>
                </a:lnTo>
                <a:lnTo>
                  <a:pt x="29830" y="40850"/>
                </a:lnTo>
                <a:lnTo>
                  <a:pt x="29850" y="40850"/>
                </a:lnTo>
                <a:lnTo>
                  <a:pt x="29850" y="40840"/>
                </a:lnTo>
                <a:lnTo>
                  <a:pt x="29860" y="40840"/>
                </a:lnTo>
                <a:lnTo>
                  <a:pt x="29860" y="40820"/>
                </a:lnTo>
                <a:lnTo>
                  <a:pt x="29890" y="40820"/>
                </a:lnTo>
                <a:lnTo>
                  <a:pt x="29890" y="40800"/>
                </a:lnTo>
                <a:lnTo>
                  <a:pt x="29930" y="40800"/>
                </a:lnTo>
                <a:lnTo>
                  <a:pt x="29930" y="40790"/>
                </a:lnTo>
                <a:lnTo>
                  <a:pt x="29970" y="40790"/>
                </a:lnTo>
                <a:lnTo>
                  <a:pt x="29970" y="40800"/>
                </a:lnTo>
                <a:lnTo>
                  <a:pt x="30000" y="40800"/>
                </a:lnTo>
                <a:lnTo>
                  <a:pt x="30000" y="40820"/>
                </a:lnTo>
                <a:lnTo>
                  <a:pt x="30010" y="40820"/>
                </a:lnTo>
                <a:lnTo>
                  <a:pt x="30010" y="40800"/>
                </a:lnTo>
                <a:lnTo>
                  <a:pt x="30030" y="40800"/>
                </a:lnTo>
                <a:lnTo>
                  <a:pt x="30030" y="40790"/>
                </a:lnTo>
                <a:lnTo>
                  <a:pt x="30040" y="40790"/>
                </a:lnTo>
                <a:lnTo>
                  <a:pt x="30040" y="40770"/>
                </a:lnTo>
                <a:lnTo>
                  <a:pt x="30070" y="40770"/>
                </a:lnTo>
                <a:lnTo>
                  <a:pt x="30070" y="40760"/>
                </a:lnTo>
                <a:lnTo>
                  <a:pt x="30080" y="40760"/>
                </a:lnTo>
                <a:lnTo>
                  <a:pt x="30080" y="40740"/>
                </a:lnTo>
                <a:lnTo>
                  <a:pt x="30090" y="40740"/>
                </a:lnTo>
                <a:lnTo>
                  <a:pt x="30090" y="40730"/>
                </a:lnTo>
                <a:lnTo>
                  <a:pt x="30110" y="40730"/>
                </a:lnTo>
                <a:lnTo>
                  <a:pt x="30110" y="40710"/>
                </a:lnTo>
                <a:lnTo>
                  <a:pt x="30120" y="40710"/>
                </a:lnTo>
                <a:lnTo>
                  <a:pt x="30120" y="40700"/>
                </a:lnTo>
                <a:lnTo>
                  <a:pt x="30150" y="40700"/>
                </a:lnTo>
                <a:lnTo>
                  <a:pt x="30150" y="40680"/>
                </a:lnTo>
                <a:lnTo>
                  <a:pt x="30160" y="40680"/>
                </a:lnTo>
                <a:lnTo>
                  <a:pt x="30160" y="40670"/>
                </a:lnTo>
                <a:lnTo>
                  <a:pt x="30180" y="40670"/>
                </a:lnTo>
                <a:lnTo>
                  <a:pt x="30180" y="40650"/>
                </a:lnTo>
                <a:lnTo>
                  <a:pt x="30190" y="40650"/>
                </a:lnTo>
                <a:lnTo>
                  <a:pt x="30190" y="40640"/>
                </a:lnTo>
                <a:lnTo>
                  <a:pt x="30200" y="40640"/>
                </a:lnTo>
                <a:lnTo>
                  <a:pt x="30200" y="40610"/>
                </a:lnTo>
                <a:lnTo>
                  <a:pt x="30220" y="40610"/>
                </a:lnTo>
                <a:lnTo>
                  <a:pt x="30220" y="40580"/>
                </a:lnTo>
                <a:lnTo>
                  <a:pt x="30200" y="40580"/>
                </a:lnTo>
                <a:lnTo>
                  <a:pt x="30200" y="40560"/>
                </a:lnTo>
                <a:lnTo>
                  <a:pt x="30150" y="40560"/>
                </a:lnTo>
                <a:lnTo>
                  <a:pt x="30150" y="40550"/>
                </a:lnTo>
                <a:lnTo>
                  <a:pt x="30080" y="40550"/>
                </a:lnTo>
                <a:lnTo>
                  <a:pt x="30080" y="40470"/>
                </a:lnTo>
                <a:lnTo>
                  <a:pt x="30090" y="40470"/>
                </a:lnTo>
                <a:lnTo>
                  <a:pt x="30090" y="40440"/>
                </a:lnTo>
                <a:lnTo>
                  <a:pt x="30110" y="40440"/>
                </a:lnTo>
                <a:lnTo>
                  <a:pt x="30110" y="40410"/>
                </a:lnTo>
                <a:lnTo>
                  <a:pt x="30120" y="40410"/>
                </a:lnTo>
                <a:lnTo>
                  <a:pt x="30120" y="40390"/>
                </a:lnTo>
                <a:lnTo>
                  <a:pt x="30140" y="40390"/>
                </a:lnTo>
                <a:lnTo>
                  <a:pt x="30140" y="40380"/>
                </a:lnTo>
                <a:lnTo>
                  <a:pt x="30150" y="40380"/>
                </a:lnTo>
                <a:lnTo>
                  <a:pt x="30150" y="40390"/>
                </a:lnTo>
                <a:lnTo>
                  <a:pt x="30180" y="40390"/>
                </a:lnTo>
                <a:lnTo>
                  <a:pt x="30180" y="40410"/>
                </a:lnTo>
                <a:lnTo>
                  <a:pt x="30260" y="40410"/>
                </a:lnTo>
                <a:lnTo>
                  <a:pt x="30260" y="40420"/>
                </a:lnTo>
                <a:lnTo>
                  <a:pt x="30300" y="40420"/>
                </a:lnTo>
                <a:lnTo>
                  <a:pt x="30300" y="40440"/>
                </a:lnTo>
                <a:lnTo>
                  <a:pt x="30330" y="40440"/>
                </a:lnTo>
                <a:lnTo>
                  <a:pt x="30330" y="40450"/>
                </a:lnTo>
                <a:lnTo>
                  <a:pt x="30600" y="40450"/>
                </a:lnTo>
                <a:lnTo>
                  <a:pt x="30600" y="40470"/>
                </a:lnTo>
                <a:lnTo>
                  <a:pt x="30620" y="40470"/>
                </a:lnTo>
                <a:lnTo>
                  <a:pt x="30620" y="40490"/>
                </a:lnTo>
                <a:lnTo>
                  <a:pt x="30640" y="40490"/>
                </a:lnTo>
                <a:lnTo>
                  <a:pt x="30640" y="40500"/>
                </a:lnTo>
                <a:lnTo>
                  <a:pt x="30660" y="40500"/>
                </a:lnTo>
                <a:lnTo>
                  <a:pt x="30660" y="40520"/>
                </a:lnTo>
                <a:lnTo>
                  <a:pt x="30670" y="40520"/>
                </a:lnTo>
                <a:lnTo>
                  <a:pt x="30670" y="40550"/>
                </a:lnTo>
                <a:lnTo>
                  <a:pt x="30680" y="40550"/>
                </a:lnTo>
                <a:lnTo>
                  <a:pt x="30680" y="40560"/>
                </a:lnTo>
                <a:lnTo>
                  <a:pt x="30700" y="40560"/>
                </a:lnTo>
                <a:lnTo>
                  <a:pt x="30700" y="40590"/>
                </a:lnTo>
                <a:lnTo>
                  <a:pt x="30710" y="40590"/>
                </a:lnTo>
                <a:lnTo>
                  <a:pt x="30710" y="40620"/>
                </a:lnTo>
                <a:lnTo>
                  <a:pt x="30730" y="40620"/>
                </a:lnTo>
                <a:lnTo>
                  <a:pt x="30730" y="40640"/>
                </a:lnTo>
                <a:lnTo>
                  <a:pt x="30740" y="40640"/>
                </a:lnTo>
                <a:lnTo>
                  <a:pt x="30740" y="40670"/>
                </a:lnTo>
                <a:lnTo>
                  <a:pt x="30750" y="40670"/>
                </a:lnTo>
                <a:lnTo>
                  <a:pt x="30750" y="40700"/>
                </a:lnTo>
                <a:lnTo>
                  <a:pt x="30770" y="40700"/>
                </a:lnTo>
                <a:lnTo>
                  <a:pt x="30770" y="40730"/>
                </a:lnTo>
                <a:lnTo>
                  <a:pt x="30780" y="40730"/>
                </a:lnTo>
                <a:lnTo>
                  <a:pt x="30780" y="40770"/>
                </a:lnTo>
                <a:lnTo>
                  <a:pt x="30790" y="40770"/>
                </a:lnTo>
                <a:lnTo>
                  <a:pt x="30790" y="40800"/>
                </a:lnTo>
                <a:lnTo>
                  <a:pt x="30810" y="40800"/>
                </a:lnTo>
                <a:lnTo>
                  <a:pt x="30810" y="40840"/>
                </a:lnTo>
                <a:lnTo>
                  <a:pt x="30820" y="40840"/>
                </a:lnTo>
                <a:lnTo>
                  <a:pt x="30820" y="40880"/>
                </a:lnTo>
                <a:lnTo>
                  <a:pt x="30840" y="40880"/>
                </a:lnTo>
                <a:lnTo>
                  <a:pt x="30840" y="40910"/>
                </a:lnTo>
                <a:lnTo>
                  <a:pt x="30850" y="40910"/>
                </a:lnTo>
                <a:lnTo>
                  <a:pt x="30850" y="40940"/>
                </a:lnTo>
                <a:lnTo>
                  <a:pt x="30860" y="40940"/>
                </a:lnTo>
                <a:lnTo>
                  <a:pt x="30860" y="40970"/>
                </a:lnTo>
                <a:lnTo>
                  <a:pt x="30880" y="40970"/>
                </a:lnTo>
                <a:lnTo>
                  <a:pt x="30880" y="40990"/>
                </a:lnTo>
                <a:lnTo>
                  <a:pt x="30890" y="40990"/>
                </a:lnTo>
                <a:lnTo>
                  <a:pt x="30890" y="41000"/>
                </a:lnTo>
                <a:lnTo>
                  <a:pt x="30900" y="41000"/>
                </a:lnTo>
                <a:lnTo>
                  <a:pt x="30900" y="41030"/>
                </a:lnTo>
                <a:lnTo>
                  <a:pt x="30920" y="41030"/>
                </a:lnTo>
                <a:lnTo>
                  <a:pt x="30920" y="41050"/>
                </a:lnTo>
                <a:lnTo>
                  <a:pt x="30930" y="41050"/>
                </a:lnTo>
                <a:lnTo>
                  <a:pt x="30930" y="41060"/>
                </a:lnTo>
                <a:lnTo>
                  <a:pt x="30950" y="41060"/>
                </a:lnTo>
                <a:lnTo>
                  <a:pt x="30950" y="41080"/>
                </a:lnTo>
                <a:lnTo>
                  <a:pt x="30960" y="41080"/>
                </a:lnTo>
                <a:lnTo>
                  <a:pt x="30960" y="41090"/>
                </a:lnTo>
                <a:lnTo>
                  <a:pt x="30970" y="41090"/>
                </a:lnTo>
                <a:lnTo>
                  <a:pt x="30970" y="41110"/>
                </a:lnTo>
                <a:lnTo>
                  <a:pt x="31000" y="41110"/>
                </a:lnTo>
                <a:lnTo>
                  <a:pt x="31000" y="41090"/>
                </a:lnTo>
                <a:lnTo>
                  <a:pt x="31060" y="41090"/>
                </a:lnTo>
                <a:lnTo>
                  <a:pt x="31060" y="41110"/>
                </a:lnTo>
                <a:lnTo>
                  <a:pt x="31070" y="41110"/>
                </a:lnTo>
                <a:lnTo>
                  <a:pt x="31070" y="41120"/>
                </a:lnTo>
                <a:lnTo>
                  <a:pt x="31080" y="41120"/>
                </a:lnTo>
                <a:lnTo>
                  <a:pt x="31080" y="41150"/>
                </a:lnTo>
                <a:lnTo>
                  <a:pt x="31100" y="41150"/>
                </a:lnTo>
                <a:lnTo>
                  <a:pt x="31100" y="41200"/>
                </a:lnTo>
                <a:lnTo>
                  <a:pt x="31110" y="41200"/>
                </a:lnTo>
                <a:lnTo>
                  <a:pt x="31110" y="41250"/>
                </a:lnTo>
                <a:lnTo>
                  <a:pt x="31120" y="41250"/>
                </a:lnTo>
                <a:lnTo>
                  <a:pt x="31120" y="41280"/>
                </a:lnTo>
                <a:lnTo>
                  <a:pt x="31140" y="41280"/>
                </a:lnTo>
                <a:lnTo>
                  <a:pt x="31140" y="41350"/>
                </a:lnTo>
                <a:lnTo>
                  <a:pt x="31120" y="41350"/>
                </a:lnTo>
                <a:lnTo>
                  <a:pt x="31120" y="41410"/>
                </a:lnTo>
                <a:lnTo>
                  <a:pt x="31140" y="41410"/>
                </a:lnTo>
                <a:lnTo>
                  <a:pt x="31140" y="41440"/>
                </a:lnTo>
                <a:lnTo>
                  <a:pt x="31150" y="41440"/>
                </a:lnTo>
                <a:lnTo>
                  <a:pt x="31150" y="41540"/>
                </a:lnTo>
                <a:lnTo>
                  <a:pt x="31170" y="41540"/>
                </a:lnTo>
                <a:lnTo>
                  <a:pt x="31170" y="41630"/>
                </a:lnTo>
                <a:lnTo>
                  <a:pt x="31180" y="41630"/>
                </a:lnTo>
                <a:lnTo>
                  <a:pt x="31180" y="41690"/>
                </a:lnTo>
                <a:lnTo>
                  <a:pt x="31190" y="41690"/>
                </a:lnTo>
                <a:lnTo>
                  <a:pt x="31190" y="41720"/>
                </a:lnTo>
                <a:lnTo>
                  <a:pt x="31210" y="41720"/>
                </a:lnTo>
                <a:lnTo>
                  <a:pt x="31210" y="41750"/>
                </a:lnTo>
                <a:lnTo>
                  <a:pt x="31220" y="41750"/>
                </a:lnTo>
                <a:lnTo>
                  <a:pt x="31220" y="41780"/>
                </a:lnTo>
                <a:lnTo>
                  <a:pt x="31230" y="41780"/>
                </a:lnTo>
                <a:lnTo>
                  <a:pt x="31230" y="41790"/>
                </a:lnTo>
                <a:lnTo>
                  <a:pt x="31250" y="41790"/>
                </a:lnTo>
                <a:lnTo>
                  <a:pt x="31250" y="41810"/>
                </a:lnTo>
                <a:lnTo>
                  <a:pt x="31260" y="41810"/>
                </a:lnTo>
                <a:lnTo>
                  <a:pt x="31260" y="41820"/>
                </a:lnTo>
                <a:lnTo>
                  <a:pt x="31270" y="41820"/>
                </a:lnTo>
                <a:lnTo>
                  <a:pt x="31270" y="41840"/>
                </a:lnTo>
                <a:lnTo>
                  <a:pt x="31290" y="41840"/>
                </a:lnTo>
                <a:lnTo>
                  <a:pt x="31290" y="41850"/>
                </a:lnTo>
                <a:lnTo>
                  <a:pt x="31300" y="41850"/>
                </a:lnTo>
                <a:lnTo>
                  <a:pt x="31300" y="41870"/>
                </a:lnTo>
                <a:lnTo>
                  <a:pt x="31320" y="41870"/>
                </a:lnTo>
                <a:lnTo>
                  <a:pt x="31320" y="41950"/>
                </a:lnTo>
                <a:lnTo>
                  <a:pt x="31300" y="41950"/>
                </a:lnTo>
                <a:lnTo>
                  <a:pt x="31300" y="41960"/>
                </a:lnTo>
                <a:lnTo>
                  <a:pt x="31290" y="41960"/>
                </a:lnTo>
                <a:lnTo>
                  <a:pt x="31290" y="41980"/>
                </a:lnTo>
                <a:lnTo>
                  <a:pt x="31270" y="41980"/>
                </a:lnTo>
                <a:lnTo>
                  <a:pt x="31270" y="41990"/>
                </a:lnTo>
                <a:lnTo>
                  <a:pt x="31260" y="41990"/>
                </a:lnTo>
                <a:lnTo>
                  <a:pt x="31260" y="42050"/>
                </a:lnTo>
                <a:lnTo>
                  <a:pt x="31270" y="42050"/>
                </a:lnTo>
                <a:lnTo>
                  <a:pt x="31270" y="42130"/>
                </a:lnTo>
                <a:lnTo>
                  <a:pt x="31290" y="42130"/>
                </a:lnTo>
                <a:lnTo>
                  <a:pt x="31290" y="42170"/>
                </a:lnTo>
                <a:lnTo>
                  <a:pt x="31300" y="42170"/>
                </a:lnTo>
                <a:lnTo>
                  <a:pt x="31300" y="42200"/>
                </a:lnTo>
                <a:lnTo>
                  <a:pt x="31320" y="42200"/>
                </a:lnTo>
                <a:lnTo>
                  <a:pt x="31320" y="42240"/>
                </a:lnTo>
                <a:lnTo>
                  <a:pt x="31330" y="42240"/>
                </a:lnTo>
                <a:lnTo>
                  <a:pt x="31330" y="42250"/>
                </a:lnTo>
                <a:lnTo>
                  <a:pt x="31340" y="42250"/>
                </a:lnTo>
                <a:lnTo>
                  <a:pt x="31340" y="42270"/>
                </a:lnTo>
                <a:lnTo>
                  <a:pt x="31400" y="42270"/>
                </a:lnTo>
                <a:lnTo>
                  <a:pt x="31400" y="42280"/>
                </a:lnTo>
                <a:lnTo>
                  <a:pt x="31490" y="42280"/>
                </a:lnTo>
                <a:lnTo>
                  <a:pt x="31490" y="42300"/>
                </a:lnTo>
                <a:lnTo>
                  <a:pt x="31550" y="42300"/>
                </a:lnTo>
                <a:lnTo>
                  <a:pt x="31550" y="42310"/>
                </a:lnTo>
                <a:lnTo>
                  <a:pt x="31580" y="42310"/>
                </a:lnTo>
                <a:lnTo>
                  <a:pt x="31580" y="42330"/>
                </a:lnTo>
                <a:lnTo>
                  <a:pt x="31600" y="42330"/>
                </a:lnTo>
                <a:lnTo>
                  <a:pt x="31600" y="42340"/>
                </a:lnTo>
                <a:lnTo>
                  <a:pt x="31630" y="42340"/>
                </a:lnTo>
                <a:lnTo>
                  <a:pt x="31630" y="42360"/>
                </a:lnTo>
                <a:lnTo>
                  <a:pt x="31660" y="42360"/>
                </a:lnTo>
                <a:lnTo>
                  <a:pt x="31660" y="42370"/>
                </a:lnTo>
                <a:lnTo>
                  <a:pt x="31670" y="42370"/>
                </a:lnTo>
                <a:lnTo>
                  <a:pt x="31670" y="42430"/>
                </a:lnTo>
                <a:lnTo>
                  <a:pt x="31690" y="42430"/>
                </a:lnTo>
                <a:lnTo>
                  <a:pt x="31690" y="42520"/>
                </a:lnTo>
                <a:lnTo>
                  <a:pt x="31700" y="42520"/>
                </a:lnTo>
                <a:lnTo>
                  <a:pt x="31700" y="42550"/>
                </a:lnTo>
                <a:lnTo>
                  <a:pt x="31710" y="42550"/>
                </a:lnTo>
                <a:lnTo>
                  <a:pt x="31710" y="42600"/>
                </a:lnTo>
                <a:lnTo>
                  <a:pt x="31730" y="42600"/>
                </a:lnTo>
                <a:lnTo>
                  <a:pt x="31730" y="42630"/>
                </a:lnTo>
                <a:lnTo>
                  <a:pt x="31740" y="42630"/>
                </a:lnTo>
                <a:lnTo>
                  <a:pt x="31740" y="42680"/>
                </a:lnTo>
                <a:lnTo>
                  <a:pt x="31760" y="42680"/>
                </a:lnTo>
                <a:lnTo>
                  <a:pt x="31760" y="42710"/>
                </a:lnTo>
                <a:lnTo>
                  <a:pt x="31770" y="42710"/>
                </a:lnTo>
                <a:lnTo>
                  <a:pt x="31770" y="42800"/>
                </a:lnTo>
                <a:lnTo>
                  <a:pt x="31780" y="42800"/>
                </a:lnTo>
                <a:lnTo>
                  <a:pt x="31780" y="42860"/>
                </a:lnTo>
                <a:lnTo>
                  <a:pt x="31770" y="42860"/>
                </a:lnTo>
                <a:lnTo>
                  <a:pt x="31770" y="42890"/>
                </a:lnTo>
                <a:lnTo>
                  <a:pt x="31760" y="42890"/>
                </a:lnTo>
                <a:lnTo>
                  <a:pt x="31760" y="42920"/>
                </a:lnTo>
                <a:lnTo>
                  <a:pt x="31740" y="42920"/>
                </a:lnTo>
                <a:lnTo>
                  <a:pt x="31740" y="42950"/>
                </a:lnTo>
                <a:lnTo>
                  <a:pt x="31730" y="42950"/>
                </a:lnTo>
                <a:lnTo>
                  <a:pt x="31730" y="42980"/>
                </a:lnTo>
                <a:lnTo>
                  <a:pt x="31700" y="42980"/>
                </a:lnTo>
                <a:lnTo>
                  <a:pt x="31700" y="43000"/>
                </a:lnTo>
                <a:lnTo>
                  <a:pt x="31670" y="43000"/>
                </a:lnTo>
                <a:lnTo>
                  <a:pt x="31670" y="43010"/>
                </a:lnTo>
                <a:lnTo>
                  <a:pt x="31660" y="43010"/>
                </a:lnTo>
                <a:lnTo>
                  <a:pt x="31660" y="43030"/>
                </a:lnTo>
                <a:lnTo>
                  <a:pt x="31650" y="43030"/>
                </a:lnTo>
                <a:lnTo>
                  <a:pt x="31650" y="43070"/>
                </a:lnTo>
                <a:lnTo>
                  <a:pt x="31660" y="43070"/>
                </a:lnTo>
                <a:lnTo>
                  <a:pt x="31660" y="43130"/>
                </a:lnTo>
                <a:lnTo>
                  <a:pt x="31670" y="43130"/>
                </a:lnTo>
                <a:lnTo>
                  <a:pt x="31670" y="43160"/>
                </a:lnTo>
                <a:lnTo>
                  <a:pt x="31690" y="43160"/>
                </a:lnTo>
                <a:lnTo>
                  <a:pt x="31690" y="43180"/>
                </a:lnTo>
                <a:lnTo>
                  <a:pt x="31700" y="43180"/>
                </a:lnTo>
                <a:lnTo>
                  <a:pt x="31700" y="43190"/>
                </a:lnTo>
                <a:lnTo>
                  <a:pt x="31710" y="43190"/>
                </a:lnTo>
                <a:lnTo>
                  <a:pt x="31710" y="43300"/>
                </a:lnTo>
                <a:lnTo>
                  <a:pt x="31700" y="43300"/>
                </a:lnTo>
                <a:lnTo>
                  <a:pt x="31700" y="43330"/>
                </a:lnTo>
                <a:lnTo>
                  <a:pt x="31710" y="43330"/>
                </a:lnTo>
                <a:lnTo>
                  <a:pt x="31710" y="43360"/>
                </a:lnTo>
                <a:lnTo>
                  <a:pt x="31730" y="43360"/>
                </a:lnTo>
                <a:lnTo>
                  <a:pt x="31730" y="43390"/>
                </a:lnTo>
                <a:lnTo>
                  <a:pt x="31740" y="43390"/>
                </a:lnTo>
                <a:lnTo>
                  <a:pt x="31740" y="43440"/>
                </a:lnTo>
                <a:lnTo>
                  <a:pt x="31730" y="43440"/>
                </a:lnTo>
                <a:lnTo>
                  <a:pt x="31730" y="43510"/>
                </a:lnTo>
                <a:lnTo>
                  <a:pt x="31740" y="43510"/>
                </a:lnTo>
                <a:lnTo>
                  <a:pt x="31740" y="43570"/>
                </a:lnTo>
                <a:lnTo>
                  <a:pt x="31760" y="43570"/>
                </a:lnTo>
                <a:lnTo>
                  <a:pt x="31760" y="43650"/>
                </a:lnTo>
                <a:lnTo>
                  <a:pt x="31770" y="43650"/>
                </a:lnTo>
                <a:lnTo>
                  <a:pt x="31770" y="43710"/>
                </a:lnTo>
                <a:lnTo>
                  <a:pt x="31780" y="43710"/>
                </a:lnTo>
                <a:lnTo>
                  <a:pt x="31780" y="43770"/>
                </a:lnTo>
                <a:lnTo>
                  <a:pt x="31800" y="43770"/>
                </a:lnTo>
                <a:lnTo>
                  <a:pt x="31800" y="43850"/>
                </a:lnTo>
                <a:lnTo>
                  <a:pt x="31810" y="43850"/>
                </a:lnTo>
                <a:lnTo>
                  <a:pt x="31810" y="43910"/>
                </a:lnTo>
                <a:lnTo>
                  <a:pt x="31820" y="43910"/>
                </a:lnTo>
                <a:lnTo>
                  <a:pt x="31820" y="43950"/>
                </a:lnTo>
                <a:lnTo>
                  <a:pt x="31810" y="43950"/>
                </a:lnTo>
                <a:lnTo>
                  <a:pt x="31810" y="43970"/>
                </a:lnTo>
                <a:lnTo>
                  <a:pt x="31820" y="43970"/>
                </a:lnTo>
                <a:lnTo>
                  <a:pt x="31820" y="43980"/>
                </a:lnTo>
                <a:lnTo>
                  <a:pt x="31840" y="43980"/>
                </a:lnTo>
                <a:lnTo>
                  <a:pt x="31840" y="44000"/>
                </a:lnTo>
                <a:lnTo>
                  <a:pt x="31870" y="44000"/>
                </a:lnTo>
                <a:lnTo>
                  <a:pt x="31870" y="44020"/>
                </a:lnTo>
                <a:lnTo>
                  <a:pt x="31890" y="44020"/>
                </a:lnTo>
                <a:lnTo>
                  <a:pt x="31890" y="44030"/>
                </a:lnTo>
                <a:lnTo>
                  <a:pt x="31920" y="44030"/>
                </a:lnTo>
                <a:lnTo>
                  <a:pt x="31920" y="44050"/>
                </a:lnTo>
                <a:lnTo>
                  <a:pt x="31950" y="44050"/>
                </a:lnTo>
                <a:lnTo>
                  <a:pt x="31950" y="44060"/>
                </a:lnTo>
                <a:lnTo>
                  <a:pt x="31980" y="44060"/>
                </a:lnTo>
                <a:lnTo>
                  <a:pt x="31980" y="44080"/>
                </a:lnTo>
                <a:lnTo>
                  <a:pt x="32060" y="44080"/>
                </a:lnTo>
                <a:lnTo>
                  <a:pt x="32060" y="44090"/>
                </a:lnTo>
                <a:lnTo>
                  <a:pt x="32130" y="44090"/>
                </a:lnTo>
                <a:lnTo>
                  <a:pt x="32130" y="44120"/>
                </a:lnTo>
                <a:lnTo>
                  <a:pt x="32140" y="44120"/>
                </a:lnTo>
                <a:lnTo>
                  <a:pt x="32140" y="44140"/>
                </a:lnTo>
                <a:lnTo>
                  <a:pt x="32150" y="44140"/>
                </a:lnTo>
                <a:lnTo>
                  <a:pt x="32150" y="44150"/>
                </a:lnTo>
                <a:lnTo>
                  <a:pt x="32170" y="44150"/>
                </a:lnTo>
                <a:lnTo>
                  <a:pt x="32170" y="44170"/>
                </a:lnTo>
                <a:lnTo>
                  <a:pt x="32200" y="44170"/>
                </a:lnTo>
                <a:lnTo>
                  <a:pt x="32200" y="44180"/>
                </a:lnTo>
                <a:lnTo>
                  <a:pt x="32220" y="44180"/>
                </a:lnTo>
                <a:lnTo>
                  <a:pt x="32220" y="44200"/>
                </a:lnTo>
                <a:lnTo>
                  <a:pt x="32250" y="44200"/>
                </a:lnTo>
                <a:lnTo>
                  <a:pt x="32250" y="44210"/>
                </a:lnTo>
                <a:lnTo>
                  <a:pt x="32280" y="44210"/>
                </a:lnTo>
                <a:lnTo>
                  <a:pt x="32280" y="44230"/>
                </a:lnTo>
                <a:lnTo>
                  <a:pt x="32300" y="44230"/>
                </a:lnTo>
                <a:lnTo>
                  <a:pt x="32300" y="44210"/>
                </a:lnTo>
                <a:lnTo>
                  <a:pt x="32320" y="44210"/>
                </a:lnTo>
                <a:lnTo>
                  <a:pt x="32320" y="44200"/>
                </a:lnTo>
                <a:lnTo>
                  <a:pt x="32330" y="44200"/>
                </a:lnTo>
                <a:lnTo>
                  <a:pt x="32330" y="44180"/>
                </a:lnTo>
                <a:lnTo>
                  <a:pt x="32350" y="44180"/>
                </a:lnTo>
                <a:lnTo>
                  <a:pt x="32350" y="44170"/>
                </a:lnTo>
                <a:lnTo>
                  <a:pt x="32370" y="44170"/>
                </a:lnTo>
                <a:lnTo>
                  <a:pt x="32370" y="44150"/>
                </a:lnTo>
                <a:lnTo>
                  <a:pt x="32400" y="44150"/>
                </a:lnTo>
                <a:lnTo>
                  <a:pt x="32400" y="44170"/>
                </a:lnTo>
                <a:lnTo>
                  <a:pt x="32430" y="44170"/>
                </a:lnTo>
                <a:lnTo>
                  <a:pt x="32430" y="44180"/>
                </a:lnTo>
                <a:lnTo>
                  <a:pt x="32440" y="44180"/>
                </a:lnTo>
                <a:lnTo>
                  <a:pt x="32440" y="44200"/>
                </a:lnTo>
                <a:lnTo>
                  <a:pt x="32500" y="44200"/>
                </a:lnTo>
                <a:lnTo>
                  <a:pt x="32500" y="44180"/>
                </a:lnTo>
                <a:lnTo>
                  <a:pt x="32570" y="44180"/>
                </a:lnTo>
                <a:lnTo>
                  <a:pt x="32570" y="44170"/>
                </a:lnTo>
                <a:lnTo>
                  <a:pt x="32590" y="44170"/>
                </a:lnTo>
                <a:lnTo>
                  <a:pt x="32590" y="44150"/>
                </a:lnTo>
                <a:lnTo>
                  <a:pt x="32620" y="44150"/>
                </a:lnTo>
                <a:lnTo>
                  <a:pt x="32620" y="44140"/>
                </a:lnTo>
                <a:lnTo>
                  <a:pt x="32650" y="44140"/>
                </a:lnTo>
                <a:lnTo>
                  <a:pt x="32650" y="44120"/>
                </a:lnTo>
                <a:lnTo>
                  <a:pt x="32680" y="44120"/>
                </a:lnTo>
                <a:lnTo>
                  <a:pt x="32680" y="44110"/>
                </a:lnTo>
                <a:lnTo>
                  <a:pt x="32700" y="44110"/>
                </a:lnTo>
                <a:lnTo>
                  <a:pt x="32700" y="44090"/>
                </a:lnTo>
                <a:lnTo>
                  <a:pt x="32730" y="44090"/>
                </a:lnTo>
                <a:lnTo>
                  <a:pt x="32730" y="44080"/>
                </a:lnTo>
                <a:lnTo>
                  <a:pt x="32760" y="44080"/>
                </a:lnTo>
                <a:lnTo>
                  <a:pt x="32760" y="44060"/>
                </a:lnTo>
                <a:lnTo>
                  <a:pt x="32790" y="44060"/>
                </a:lnTo>
                <a:lnTo>
                  <a:pt x="32790" y="44050"/>
                </a:lnTo>
                <a:lnTo>
                  <a:pt x="32810" y="44050"/>
                </a:lnTo>
                <a:lnTo>
                  <a:pt x="32810" y="44030"/>
                </a:lnTo>
                <a:lnTo>
                  <a:pt x="32840" y="44030"/>
                </a:lnTo>
                <a:lnTo>
                  <a:pt x="32840" y="44020"/>
                </a:lnTo>
                <a:lnTo>
                  <a:pt x="32870" y="44020"/>
                </a:lnTo>
                <a:lnTo>
                  <a:pt x="32870" y="44000"/>
                </a:lnTo>
                <a:lnTo>
                  <a:pt x="32900" y="44000"/>
                </a:lnTo>
                <a:lnTo>
                  <a:pt x="32900" y="43980"/>
                </a:lnTo>
                <a:lnTo>
                  <a:pt x="32920" y="43980"/>
                </a:lnTo>
                <a:lnTo>
                  <a:pt x="32920" y="43970"/>
                </a:lnTo>
                <a:lnTo>
                  <a:pt x="32950" y="43970"/>
                </a:lnTo>
                <a:lnTo>
                  <a:pt x="32950" y="43950"/>
                </a:lnTo>
                <a:lnTo>
                  <a:pt x="32980" y="43950"/>
                </a:lnTo>
                <a:lnTo>
                  <a:pt x="32980" y="43940"/>
                </a:lnTo>
                <a:lnTo>
                  <a:pt x="32990" y="43940"/>
                </a:lnTo>
                <a:lnTo>
                  <a:pt x="32990" y="43920"/>
                </a:lnTo>
                <a:lnTo>
                  <a:pt x="33010" y="43920"/>
                </a:lnTo>
                <a:lnTo>
                  <a:pt x="33010" y="43890"/>
                </a:lnTo>
                <a:lnTo>
                  <a:pt x="33020" y="43890"/>
                </a:lnTo>
                <a:lnTo>
                  <a:pt x="33020" y="43860"/>
                </a:lnTo>
                <a:lnTo>
                  <a:pt x="33030" y="43860"/>
                </a:lnTo>
                <a:lnTo>
                  <a:pt x="33030" y="43830"/>
                </a:lnTo>
                <a:lnTo>
                  <a:pt x="33050" y="43830"/>
                </a:lnTo>
                <a:lnTo>
                  <a:pt x="33050" y="43770"/>
                </a:lnTo>
                <a:lnTo>
                  <a:pt x="33030" y="43770"/>
                </a:lnTo>
                <a:lnTo>
                  <a:pt x="33030" y="43740"/>
                </a:lnTo>
                <a:lnTo>
                  <a:pt x="33020" y="43740"/>
                </a:lnTo>
                <a:lnTo>
                  <a:pt x="33020" y="43730"/>
                </a:lnTo>
                <a:lnTo>
                  <a:pt x="33010" y="43730"/>
                </a:lnTo>
                <a:lnTo>
                  <a:pt x="33010" y="43710"/>
                </a:lnTo>
                <a:lnTo>
                  <a:pt x="32990" y="43710"/>
                </a:lnTo>
                <a:lnTo>
                  <a:pt x="32990" y="43700"/>
                </a:lnTo>
                <a:lnTo>
                  <a:pt x="32980" y="43700"/>
                </a:lnTo>
                <a:lnTo>
                  <a:pt x="32980" y="43680"/>
                </a:lnTo>
                <a:lnTo>
                  <a:pt x="32950" y="43680"/>
                </a:lnTo>
                <a:lnTo>
                  <a:pt x="32950" y="43670"/>
                </a:lnTo>
                <a:lnTo>
                  <a:pt x="32940" y="43670"/>
                </a:lnTo>
                <a:lnTo>
                  <a:pt x="32940" y="43650"/>
                </a:lnTo>
                <a:lnTo>
                  <a:pt x="32950" y="43650"/>
                </a:lnTo>
                <a:lnTo>
                  <a:pt x="32950" y="43620"/>
                </a:lnTo>
                <a:lnTo>
                  <a:pt x="32960" y="43620"/>
                </a:lnTo>
                <a:lnTo>
                  <a:pt x="32960" y="43590"/>
                </a:lnTo>
                <a:lnTo>
                  <a:pt x="32980" y="43590"/>
                </a:lnTo>
                <a:lnTo>
                  <a:pt x="32980" y="43560"/>
                </a:lnTo>
                <a:lnTo>
                  <a:pt x="32990" y="43560"/>
                </a:lnTo>
                <a:lnTo>
                  <a:pt x="32990" y="43530"/>
                </a:lnTo>
                <a:lnTo>
                  <a:pt x="33010" y="43530"/>
                </a:lnTo>
                <a:lnTo>
                  <a:pt x="33010" y="43510"/>
                </a:lnTo>
                <a:lnTo>
                  <a:pt x="32990" y="43510"/>
                </a:lnTo>
                <a:lnTo>
                  <a:pt x="32990" y="43500"/>
                </a:lnTo>
                <a:lnTo>
                  <a:pt x="32960" y="43500"/>
                </a:lnTo>
                <a:lnTo>
                  <a:pt x="32960" y="43480"/>
                </a:lnTo>
                <a:lnTo>
                  <a:pt x="32940" y="43480"/>
                </a:lnTo>
                <a:lnTo>
                  <a:pt x="32940" y="43470"/>
                </a:lnTo>
                <a:lnTo>
                  <a:pt x="32910" y="43470"/>
                </a:lnTo>
                <a:lnTo>
                  <a:pt x="32910" y="43450"/>
                </a:lnTo>
                <a:lnTo>
                  <a:pt x="32880" y="43450"/>
                </a:lnTo>
                <a:lnTo>
                  <a:pt x="32880" y="43440"/>
                </a:lnTo>
                <a:lnTo>
                  <a:pt x="32840" y="43440"/>
                </a:lnTo>
                <a:lnTo>
                  <a:pt x="32840" y="43420"/>
                </a:lnTo>
                <a:lnTo>
                  <a:pt x="32800" y="43420"/>
                </a:lnTo>
                <a:lnTo>
                  <a:pt x="32800" y="43440"/>
                </a:lnTo>
                <a:lnTo>
                  <a:pt x="32770" y="43440"/>
                </a:lnTo>
                <a:lnTo>
                  <a:pt x="32770" y="43450"/>
                </a:lnTo>
                <a:lnTo>
                  <a:pt x="32760" y="43450"/>
                </a:lnTo>
                <a:lnTo>
                  <a:pt x="32760" y="43440"/>
                </a:lnTo>
                <a:lnTo>
                  <a:pt x="32740" y="43440"/>
                </a:lnTo>
                <a:lnTo>
                  <a:pt x="32740" y="43280"/>
                </a:lnTo>
                <a:lnTo>
                  <a:pt x="32730" y="43280"/>
                </a:lnTo>
                <a:lnTo>
                  <a:pt x="32730" y="43240"/>
                </a:lnTo>
                <a:lnTo>
                  <a:pt x="32720" y="43240"/>
                </a:lnTo>
                <a:lnTo>
                  <a:pt x="32720" y="43220"/>
                </a:lnTo>
                <a:lnTo>
                  <a:pt x="32700" y="43220"/>
                </a:lnTo>
                <a:lnTo>
                  <a:pt x="32700" y="43210"/>
                </a:lnTo>
                <a:lnTo>
                  <a:pt x="32680" y="43210"/>
                </a:lnTo>
                <a:lnTo>
                  <a:pt x="32680" y="43190"/>
                </a:lnTo>
                <a:lnTo>
                  <a:pt x="32650" y="43190"/>
                </a:lnTo>
                <a:lnTo>
                  <a:pt x="32650" y="43180"/>
                </a:lnTo>
                <a:lnTo>
                  <a:pt x="32630" y="43180"/>
                </a:lnTo>
                <a:lnTo>
                  <a:pt x="32630" y="43160"/>
                </a:lnTo>
                <a:lnTo>
                  <a:pt x="32610" y="43160"/>
                </a:lnTo>
                <a:lnTo>
                  <a:pt x="32610" y="43150"/>
                </a:lnTo>
                <a:lnTo>
                  <a:pt x="32580" y="43150"/>
                </a:lnTo>
                <a:lnTo>
                  <a:pt x="32580" y="43130"/>
                </a:lnTo>
                <a:lnTo>
                  <a:pt x="32540" y="43130"/>
                </a:lnTo>
                <a:lnTo>
                  <a:pt x="32540" y="43120"/>
                </a:lnTo>
                <a:lnTo>
                  <a:pt x="32520" y="43120"/>
                </a:lnTo>
                <a:lnTo>
                  <a:pt x="32520" y="43090"/>
                </a:lnTo>
                <a:lnTo>
                  <a:pt x="32510" y="43090"/>
                </a:lnTo>
                <a:lnTo>
                  <a:pt x="32510" y="43070"/>
                </a:lnTo>
                <a:lnTo>
                  <a:pt x="32500" y="43070"/>
                </a:lnTo>
                <a:lnTo>
                  <a:pt x="32500" y="43060"/>
                </a:lnTo>
                <a:lnTo>
                  <a:pt x="32460" y="43060"/>
                </a:lnTo>
                <a:lnTo>
                  <a:pt x="32460" y="43070"/>
                </a:lnTo>
                <a:lnTo>
                  <a:pt x="32410" y="43070"/>
                </a:lnTo>
                <a:lnTo>
                  <a:pt x="32410" y="43060"/>
                </a:lnTo>
                <a:lnTo>
                  <a:pt x="32400" y="43060"/>
                </a:lnTo>
                <a:lnTo>
                  <a:pt x="32400" y="42980"/>
                </a:lnTo>
                <a:lnTo>
                  <a:pt x="32390" y="42980"/>
                </a:lnTo>
                <a:lnTo>
                  <a:pt x="32390" y="42920"/>
                </a:lnTo>
                <a:lnTo>
                  <a:pt x="32370" y="42920"/>
                </a:lnTo>
                <a:lnTo>
                  <a:pt x="32370" y="42890"/>
                </a:lnTo>
                <a:lnTo>
                  <a:pt x="32360" y="42890"/>
                </a:lnTo>
                <a:lnTo>
                  <a:pt x="32360" y="42870"/>
                </a:lnTo>
                <a:lnTo>
                  <a:pt x="32350" y="42870"/>
                </a:lnTo>
                <a:lnTo>
                  <a:pt x="32350" y="42860"/>
                </a:lnTo>
                <a:lnTo>
                  <a:pt x="32320" y="42860"/>
                </a:lnTo>
                <a:lnTo>
                  <a:pt x="32320" y="42840"/>
                </a:lnTo>
                <a:lnTo>
                  <a:pt x="32290" y="42840"/>
                </a:lnTo>
                <a:lnTo>
                  <a:pt x="32290" y="42830"/>
                </a:lnTo>
                <a:lnTo>
                  <a:pt x="32280" y="42830"/>
                </a:lnTo>
                <a:lnTo>
                  <a:pt x="32280" y="42810"/>
                </a:lnTo>
                <a:lnTo>
                  <a:pt x="32260" y="42810"/>
                </a:lnTo>
                <a:lnTo>
                  <a:pt x="32260" y="42800"/>
                </a:lnTo>
                <a:lnTo>
                  <a:pt x="32250" y="42800"/>
                </a:lnTo>
                <a:lnTo>
                  <a:pt x="32250" y="42750"/>
                </a:lnTo>
                <a:lnTo>
                  <a:pt x="32240" y="42750"/>
                </a:lnTo>
                <a:lnTo>
                  <a:pt x="32240" y="42720"/>
                </a:lnTo>
                <a:lnTo>
                  <a:pt x="32320" y="42720"/>
                </a:lnTo>
                <a:lnTo>
                  <a:pt x="32320" y="42710"/>
                </a:lnTo>
                <a:lnTo>
                  <a:pt x="32330" y="42710"/>
                </a:lnTo>
                <a:lnTo>
                  <a:pt x="32330" y="42690"/>
                </a:lnTo>
                <a:lnTo>
                  <a:pt x="32320" y="42690"/>
                </a:lnTo>
                <a:lnTo>
                  <a:pt x="32320" y="42680"/>
                </a:lnTo>
                <a:lnTo>
                  <a:pt x="32290" y="42680"/>
                </a:lnTo>
                <a:lnTo>
                  <a:pt x="32290" y="42650"/>
                </a:lnTo>
                <a:lnTo>
                  <a:pt x="32300" y="42650"/>
                </a:lnTo>
                <a:lnTo>
                  <a:pt x="32300" y="42630"/>
                </a:lnTo>
                <a:lnTo>
                  <a:pt x="32320" y="42630"/>
                </a:lnTo>
                <a:lnTo>
                  <a:pt x="32320" y="42650"/>
                </a:lnTo>
                <a:lnTo>
                  <a:pt x="32330" y="42650"/>
                </a:lnTo>
                <a:lnTo>
                  <a:pt x="32330" y="42660"/>
                </a:lnTo>
                <a:lnTo>
                  <a:pt x="32360" y="42660"/>
                </a:lnTo>
                <a:lnTo>
                  <a:pt x="32360" y="42680"/>
                </a:lnTo>
                <a:lnTo>
                  <a:pt x="32470" y="42680"/>
                </a:lnTo>
                <a:lnTo>
                  <a:pt x="32470" y="42660"/>
                </a:lnTo>
                <a:lnTo>
                  <a:pt x="32500" y="42660"/>
                </a:lnTo>
                <a:lnTo>
                  <a:pt x="32500" y="42650"/>
                </a:lnTo>
                <a:lnTo>
                  <a:pt x="32520" y="42650"/>
                </a:lnTo>
                <a:lnTo>
                  <a:pt x="32520" y="42630"/>
                </a:lnTo>
                <a:lnTo>
                  <a:pt x="32550" y="42630"/>
                </a:lnTo>
                <a:lnTo>
                  <a:pt x="32550" y="42620"/>
                </a:lnTo>
                <a:lnTo>
                  <a:pt x="32580" y="42620"/>
                </a:lnTo>
                <a:lnTo>
                  <a:pt x="32580" y="42600"/>
                </a:lnTo>
                <a:lnTo>
                  <a:pt x="32610" y="42600"/>
                </a:lnTo>
                <a:lnTo>
                  <a:pt x="32610" y="42620"/>
                </a:lnTo>
                <a:lnTo>
                  <a:pt x="32630" y="42620"/>
                </a:lnTo>
                <a:lnTo>
                  <a:pt x="32630" y="42630"/>
                </a:lnTo>
                <a:lnTo>
                  <a:pt x="32680" y="42630"/>
                </a:lnTo>
                <a:lnTo>
                  <a:pt x="32680" y="42650"/>
                </a:lnTo>
                <a:lnTo>
                  <a:pt x="32700" y="42650"/>
                </a:lnTo>
                <a:lnTo>
                  <a:pt x="32700" y="42630"/>
                </a:lnTo>
                <a:lnTo>
                  <a:pt x="32730" y="42630"/>
                </a:lnTo>
                <a:lnTo>
                  <a:pt x="32730" y="42620"/>
                </a:lnTo>
                <a:lnTo>
                  <a:pt x="32740" y="42620"/>
                </a:lnTo>
                <a:lnTo>
                  <a:pt x="32740" y="42600"/>
                </a:lnTo>
                <a:lnTo>
                  <a:pt x="32760" y="42600"/>
                </a:lnTo>
                <a:lnTo>
                  <a:pt x="32760" y="42540"/>
                </a:lnTo>
                <a:lnTo>
                  <a:pt x="32740" y="42540"/>
                </a:lnTo>
                <a:lnTo>
                  <a:pt x="32740" y="42490"/>
                </a:lnTo>
                <a:lnTo>
                  <a:pt x="32730" y="42490"/>
                </a:lnTo>
                <a:lnTo>
                  <a:pt x="32730" y="42480"/>
                </a:lnTo>
                <a:lnTo>
                  <a:pt x="32720" y="42480"/>
                </a:lnTo>
                <a:lnTo>
                  <a:pt x="32720" y="42460"/>
                </a:lnTo>
                <a:lnTo>
                  <a:pt x="32700" y="42460"/>
                </a:lnTo>
                <a:lnTo>
                  <a:pt x="32700" y="42450"/>
                </a:lnTo>
                <a:lnTo>
                  <a:pt x="32690" y="42450"/>
                </a:lnTo>
                <a:lnTo>
                  <a:pt x="32690" y="42430"/>
                </a:lnTo>
                <a:lnTo>
                  <a:pt x="32680" y="42430"/>
                </a:lnTo>
                <a:lnTo>
                  <a:pt x="32680" y="42420"/>
                </a:lnTo>
                <a:lnTo>
                  <a:pt x="32660" y="42420"/>
                </a:lnTo>
                <a:lnTo>
                  <a:pt x="32660" y="42400"/>
                </a:lnTo>
                <a:lnTo>
                  <a:pt x="32650" y="42400"/>
                </a:lnTo>
                <a:lnTo>
                  <a:pt x="32650" y="42390"/>
                </a:lnTo>
                <a:lnTo>
                  <a:pt x="32630" y="42390"/>
                </a:lnTo>
                <a:lnTo>
                  <a:pt x="32630" y="42370"/>
                </a:lnTo>
                <a:lnTo>
                  <a:pt x="32620" y="42370"/>
                </a:lnTo>
                <a:lnTo>
                  <a:pt x="32620" y="42360"/>
                </a:lnTo>
                <a:lnTo>
                  <a:pt x="32610" y="42360"/>
                </a:lnTo>
                <a:lnTo>
                  <a:pt x="32610" y="42340"/>
                </a:lnTo>
                <a:lnTo>
                  <a:pt x="32590" y="42340"/>
                </a:lnTo>
                <a:lnTo>
                  <a:pt x="32590" y="42330"/>
                </a:lnTo>
                <a:lnTo>
                  <a:pt x="32580" y="42330"/>
                </a:lnTo>
                <a:lnTo>
                  <a:pt x="32580" y="42300"/>
                </a:lnTo>
                <a:lnTo>
                  <a:pt x="32570" y="42300"/>
                </a:lnTo>
                <a:lnTo>
                  <a:pt x="32570" y="42280"/>
                </a:lnTo>
                <a:lnTo>
                  <a:pt x="32550" y="42280"/>
                </a:lnTo>
                <a:lnTo>
                  <a:pt x="32550" y="42270"/>
                </a:lnTo>
                <a:lnTo>
                  <a:pt x="32540" y="42270"/>
                </a:lnTo>
                <a:lnTo>
                  <a:pt x="32540" y="42250"/>
                </a:lnTo>
                <a:lnTo>
                  <a:pt x="32520" y="42250"/>
                </a:lnTo>
                <a:lnTo>
                  <a:pt x="32520" y="42240"/>
                </a:lnTo>
                <a:lnTo>
                  <a:pt x="32510" y="42240"/>
                </a:lnTo>
                <a:lnTo>
                  <a:pt x="32510" y="42200"/>
                </a:lnTo>
                <a:lnTo>
                  <a:pt x="32500" y="42200"/>
                </a:lnTo>
                <a:lnTo>
                  <a:pt x="32500" y="42190"/>
                </a:lnTo>
                <a:lnTo>
                  <a:pt x="32480" y="42190"/>
                </a:lnTo>
                <a:lnTo>
                  <a:pt x="32480" y="42170"/>
                </a:lnTo>
                <a:lnTo>
                  <a:pt x="32500" y="42170"/>
                </a:lnTo>
                <a:lnTo>
                  <a:pt x="32500" y="42160"/>
                </a:lnTo>
                <a:lnTo>
                  <a:pt x="32510" y="42160"/>
                </a:lnTo>
                <a:lnTo>
                  <a:pt x="32510" y="42140"/>
                </a:lnTo>
                <a:lnTo>
                  <a:pt x="32500" y="42140"/>
                </a:lnTo>
                <a:lnTo>
                  <a:pt x="32500" y="42130"/>
                </a:lnTo>
                <a:lnTo>
                  <a:pt x="32480" y="42130"/>
                </a:lnTo>
                <a:lnTo>
                  <a:pt x="32480" y="42110"/>
                </a:lnTo>
                <a:lnTo>
                  <a:pt x="32460" y="42110"/>
                </a:lnTo>
                <a:lnTo>
                  <a:pt x="32460" y="42100"/>
                </a:lnTo>
                <a:lnTo>
                  <a:pt x="32440" y="42100"/>
                </a:lnTo>
                <a:lnTo>
                  <a:pt x="32440" y="42080"/>
                </a:lnTo>
                <a:lnTo>
                  <a:pt x="32410" y="42080"/>
                </a:lnTo>
                <a:lnTo>
                  <a:pt x="32410" y="42070"/>
                </a:lnTo>
                <a:lnTo>
                  <a:pt x="32400" y="42070"/>
                </a:lnTo>
                <a:lnTo>
                  <a:pt x="32400" y="42050"/>
                </a:lnTo>
                <a:lnTo>
                  <a:pt x="32390" y="42050"/>
                </a:lnTo>
                <a:lnTo>
                  <a:pt x="32390" y="42040"/>
                </a:lnTo>
                <a:lnTo>
                  <a:pt x="32370" y="42040"/>
                </a:lnTo>
                <a:lnTo>
                  <a:pt x="32370" y="42020"/>
                </a:lnTo>
                <a:lnTo>
                  <a:pt x="32360" y="42020"/>
                </a:lnTo>
                <a:lnTo>
                  <a:pt x="32360" y="42010"/>
                </a:lnTo>
                <a:lnTo>
                  <a:pt x="32350" y="42010"/>
                </a:lnTo>
                <a:lnTo>
                  <a:pt x="32350" y="41990"/>
                </a:lnTo>
                <a:lnTo>
                  <a:pt x="32330" y="41990"/>
                </a:lnTo>
                <a:lnTo>
                  <a:pt x="32330" y="41980"/>
                </a:lnTo>
                <a:lnTo>
                  <a:pt x="32320" y="41980"/>
                </a:lnTo>
                <a:lnTo>
                  <a:pt x="32320" y="41960"/>
                </a:lnTo>
                <a:lnTo>
                  <a:pt x="32300" y="41960"/>
                </a:lnTo>
                <a:lnTo>
                  <a:pt x="32300" y="41950"/>
                </a:lnTo>
                <a:lnTo>
                  <a:pt x="32290" y="41950"/>
                </a:lnTo>
                <a:lnTo>
                  <a:pt x="32290" y="41930"/>
                </a:lnTo>
                <a:lnTo>
                  <a:pt x="32260" y="41930"/>
                </a:lnTo>
                <a:lnTo>
                  <a:pt x="32260" y="41920"/>
                </a:lnTo>
                <a:lnTo>
                  <a:pt x="32250" y="41920"/>
                </a:lnTo>
                <a:lnTo>
                  <a:pt x="32250" y="41900"/>
                </a:lnTo>
                <a:lnTo>
                  <a:pt x="32240" y="41900"/>
                </a:lnTo>
                <a:lnTo>
                  <a:pt x="32240" y="41890"/>
                </a:lnTo>
                <a:lnTo>
                  <a:pt x="32220" y="41890"/>
                </a:lnTo>
                <a:lnTo>
                  <a:pt x="32220" y="41840"/>
                </a:lnTo>
                <a:lnTo>
                  <a:pt x="32240" y="41840"/>
                </a:lnTo>
                <a:lnTo>
                  <a:pt x="32240" y="41820"/>
                </a:lnTo>
                <a:lnTo>
                  <a:pt x="32250" y="41820"/>
                </a:lnTo>
                <a:lnTo>
                  <a:pt x="32250" y="41810"/>
                </a:lnTo>
                <a:lnTo>
                  <a:pt x="32260" y="41810"/>
                </a:lnTo>
                <a:lnTo>
                  <a:pt x="32260" y="41790"/>
                </a:lnTo>
                <a:lnTo>
                  <a:pt x="32280" y="41790"/>
                </a:lnTo>
                <a:lnTo>
                  <a:pt x="32280" y="41780"/>
                </a:lnTo>
                <a:lnTo>
                  <a:pt x="32290" y="41780"/>
                </a:lnTo>
                <a:lnTo>
                  <a:pt x="32290" y="41760"/>
                </a:lnTo>
                <a:lnTo>
                  <a:pt x="32320" y="41760"/>
                </a:lnTo>
                <a:lnTo>
                  <a:pt x="32320" y="41750"/>
                </a:lnTo>
                <a:lnTo>
                  <a:pt x="32350" y="41750"/>
                </a:lnTo>
                <a:lnTo>
                  <a:pt x="32350" y="41730"/>
                </a:lnTo>
                <a:lnTo>
                  <a:pt x="32370" y="41730"/>
                </a:lnTo>
                <a:lnTo>
                  <a:pt x="32370" y="41720"/>
                </a:lnTo>
                <a:lnTo>
                  <a:pt x="32400" y="41720"/>
                </a:lnTo>
                <a:lnTo>
                  <a:pt x="32400" y="41700"/>
                </a:lnTo>
                <a:lnTo>
                  <a:pt x="32410" y="41700"/>
                </a:lnTo>
                <a:lnTo>
                  <a:pt x="32410" y="41690"/>
                </a:lnTo>
                <a:lnTo>
                  <a:pt x="32430" y="41690"/>
                </a:lnTo>
                <a:lnTo>
                  <a:pt x="32430" y="41630"/>
                </a:lnTo>
                <a:lnTo>
                  <a:pt x="32440" y="41630"/>
                </a:lnTo>
                <a:lnTo>
                  <a:pt x="32440" y="41540"/>
                </a:lnTo>
                <a:lnTo>
                  <a:pt x="32430" y="41540"/>
                </a:lnTo>
                <a:lnTo>
                  <a:pt x="32430" y="41470"/>
                </a:lnTo>
                <a:lnTo>
                  <a:pt x="32410" y="41470"/>
                </a:lnTo>
                <a:lnTo>
                  <a:pt x="32410" y="41460"/>
                </a:lnTo>
                <a:lnTo>
                  <a:pt x="32400" y="41460"/>
                </a:lnTo>
                <a:lnTo>
                  <a:pt x="32400" y="41430"/>
                </a:lnTo>
                <a:lnTo>
                  <a:pt x="32390" y="41430"/>
                </a:lnTo>
                <a:lnTo>
                  <a:pt x="32390" y="41410"/>
                </a:lnTo>
                <a:lnTo>
                  <a:pt x="32370" y="41410"/>
                </a:lnTo>
                <a:lnTo>
                  <a:pt x="32370" y="41400"/>
                </a:lnTo>
                <a:lnTo>
                  <a:pt x="32360" y="41400"/>
                </a:lnTo>
                <a:lnTo>
                  <a:pt x="32360" y="41380"/>
                </a:lnTo>
                <a:lnTo>
                  <a:pt x="32350" y="41380"/>
                </a:lnTo>
                <a:lnTo>
                  <a:pt x="32350" y="41350"/>
                </a:lnTo>
                <a:lnTo>
                  <a:pt x="32330" y="41350"/>
                </a:lnTo>
                <a:lnTo>
                  <a:pt x="32330" y="41340"/>
                </a:lnTo>
                <a:lnTo>
                  <a:pt x="32320" y="41340"/>
                </a:lnTo>
                <a:lnTo>
                  <a:pt x="32320" y="41320"/>
                </a:lnTo>
                <a:lnTo>
                  <a:pt x="32300" y="41320"/>
                </a:lnTo>
                <a:lnTo>
                  <a:pt x="32300" y="41310"/>
                </a:lnTo>
                <a:lnTo>
                  <a:pt x="32290" y="41310"/>
                </a:lnTo>
                <a:lnTo>
                  <a:pt x="32290" y="41290"/>
                </a:lnTo>
                <a:lnTo>
                  <a:pt x="32280" y="41290"/>
                </a:lnTo>
                <a:lnTo>
                  <a:pt x="32280" y="41260"/>
                </a:lnTo>
                <a:lnTo>
                  <a:pt x="32260" y="41260"/>
                </a:lnTo>
                <a:lnTo>
                  <a:pt x="32260" y="41250"/>
                </a:lnTo>
                <a:lnTo>
                  <a:pt x="32250" y="41250"/>
                </a:lnTo>
                <a:lnTo>
                  <a:pt x="32250" y="41230"/>
                </a:lnTo>
                <a:lnTo>
                  <a:pt x="32240" y="41230"/>
                </a:lnTo>
                <a:lnTo>
                  <a:pt x="32240" y="41220"/>
                </a:lnTo>
                <a:lnTo>
                  <a:pt x="32220" y="41220"/>
                </a:lnTo>
                <a:lnTo>
                  <a:pt x="32220" y="41190"/>
                </a:lnTo>
                <a:lnTo>
                  <a:pt x="32210" y="41190"/>
                </a:lnTo>
                <a:lnTo>
                  <a:pt x="32210" y="41170"/>
                </a:lnTo>
                <a:lnTo>
                  <a:pt x="32200" y="41170"/>
                </a:lnTo>
                <a:lnTo>
                  <a:pt x="32200" y="41150"/>
                </a:lnTo>
                <a:lnTo>
                  <a:pt x="32180" y="41150"/>
                </a:lnTo>
                <a:lnTo>
                  <a:pt x="32180" y="41140"/>
                </a:lnTo>
                <a:lnTo>
                  <a:pt x="32150" y="41140"/>
                </a:lnTo>
                <a:lnTo>
                  <a:pt x="32150" y="41120"/>
                </a:lnTo>
                <a:lnTo>
                  <a:pt x="32130" y="41120"/>
                </a:lnTo>
                <a:lnTo>
                  <a:pt x="32130" y="41110"/>
                </a:lnTo>
                <a:lnTo>
                  <a:pt x="32090" y="41110"/>
                </a:lnTo>
                <a:lnTo>
                  <a:pt x="32090" y="41090"/>
                </a:lnTo>
                <a:lnTo>
                  <a:pt x="32060" y="41090"/>
                </a:lnTo>
                <a:lnTo>
                  <a:pt x="32060" y="41080"/>
                </a:lnTo>
                <a:lnTo>
                  <a:pt x="32040" y="41080"/>
                </a:lnTo>
                <a:lnTo>
                  <a:pt x="32040" y="41060"/>
                </a:lnTo>
                <a:lnTo>
                  <a:pt x="32030" y="41060"/>
                </a:lnTo>
                <a:lnTo>
                  <a:pt x="32030" y="41030"/>
                </a:lnTo>
                <a:lnTo>
                  <a:pt x="32020" y="41030"/>
                </a:lnTo>
                <a:lnTo>
                  <a:pt x="32020" y="41000"/>
                </a:lnTo>
                <a:lnTo>
                  <a:pt x="32000" y="41000"/>
                </a:lnTo>
                <a:lnTo>
                  <a:pt x="32000" y="40970"/>
                </a:lnTo>
                <a:lnTo>
                  <a:pt x="31990" y="40970"/>
                </a:lnTo>
                <a:lnTo>
                  <a:pt x="31990" y="40930"/>
                </a:lnTo>
                <a:lnTo>
                  <a:pt x="31980" y="40930"/>
                </a:lnTo>
                <a:lnTo>
                  <a:pt x="31980" y="40880"/>
                </a:lnTo>
                <a:lnTo>
                  <a:pt x="31960" y="40880"/>
                </a:lnTo>
                <a:lnTo>
                  <a:pt x="31960" y="40850"/>
                </a:lnTo>
                <a:lnTo>
                  <a:pt x="31980" y="40850"/>
                </a:lnTo>
                <a:lnTo>
                  <a:pt x="31980" y="40820"/>
                </a:lnTo>
                <a:lnTo>
                  <a:pt x="31960" y="40820"/>
                </a:lnTo>
                <a:lnTo>
                  <a:pt x="31960" y="40790"/>
                </a:lnTo>
                <a:lnTo>
                  <a:pt x="31950" y="40790"/>
                </a:lnTo>
                <a:lnTo>
                  <a:pt x="31950" y="40760"/>
                </a:lnTo>
                <a:lnTo>
                  <a:pt x="31930" y="40760"/>
                </a:lnTo>
                <a:lnTo>
                  <a:pt x="31930" y="40740"/>
                </a:lnTo>
                <a:lnTo>
                  <a:pt x="31910" y="40740"/>
                </a:lnTo>
                <a:lnTo>
                  <a:pt x="31910" y="40760"/>
                </a:lnTo>
                <a:lnTo>
                  <a:pt x="31880" y="40760"/>
                </a:lnTo>
                <a:lnTo>
                  <a:pt x="31880" y="40770"/>
                </a:lnTo>
                <a:lnTo>
                  <a:pt x="31840" y="40770"/>
                </a:lnTo>
                <a:lnTo>
                  <a:pt x="31840" y="40760"/>
                </a:lnTo>
                <a:lnTo>
                  <a:pt x="31730" y="40760"/>
                </a:lnTo>
                <a:lnTo>
                  <a:pt x="31730" y="40770"/>
                </a:lnTo>
                <a:lnTo>
                  <a:pt x="31600" y="40770"/>
                </a:lnTo>
                <a:lnTo>
                  <a:pt x="31600" y="40760"/>
                </a:lnTo>
                <a:lnTo>
                  <a:pt x="31580" y="40760"/>
                </a:lnTo>
                <a:lnTo>
                  <a:pt x="31580" y="40740"/>
                </a:lnTo>
                <a:lnTo>
                  <a:pt x="31560" y="40740"/>
                </a:lnTo>
                <a:lnTo>
                  <a:pt x="31560" y="40700"/>
                </a:lnTo>
                <a:lnTo>
                  <a:pt x="31550" y="40700"/>
                </a:lnTo>
                <a:lnTo>
                  <a:pt x="31550" y="40610"/>
                </a:lnTo>
                <a:lnTo>
                  <a:pt x="31560" y="40610"/>
                </a:lnTo>
                <a:lnTo>
                  <a:pt x="31560" y="40530"/>
                </a:lnTo>
                <a:lnTo>
                  <a:pt x="31580" y="40530"/>
                </a:lnTo>
                <a:lnTo>
                  <a:pt x="31580" y="40490"/>
                </a:lnTo>
                <a:lnTo>
                  <a:pt x="31590" y="40490"/>
                </a:lnTo>
                <a:lnTo>
                  <a:pt x="31590" y="40420"/>
                </a:lnTo>
                <a:lnTo>
                  <a:pt x="31600" y="40420"/>
                </a:lnTo>
                <a:lnTo>
                  <a:pt x="31600" y="40380"/>
                </a:lnTo>
                <a:lnTo>
                  <a:pt x="31620" y="40380"/>
                </a:lnTo>
                <a:lnTo>
                  <a:pt x="31620" y="40350"/>
                </a:lnTo>
                <a:lnTo>
                  <a:pt x="31630" y="40350"/>
                </a:lnTo>
                <a:lnTo>
                  <a:pt x="31630" y="40320"/>
                </a:lnTo>
                <a:lnTo>
                  <a:pt x="31650" y="40320"/>
                </a:lnTo>
                <a:lnTo>
                  <a:pt x="31650" y="40290"/>
                </a:lnTo>
                <a:lnTo>
                  <a:pt x="31660" y="40290"/>
                </a:lnTo>
                <a:lnTo>
                  <a:pt x="31660" y="40270"/>
                </a:lnTo>
                <a:lnTo>
                  <a:pt x="31670" y="40270"/>
                </a:lnTo>
                <a:lnTo>
                  <a:pt x="31670" y="40240"/>
                </a:lnTo>
                <a:lnTo>
                  <a:pt x="31690" y="40240"/>
                </a:lnTo>
                <a:lnTo>
                  <a:pt x="31690" y="40230"/>
                </a:lnTo>
                <a:lnTo>
                  <a:pt x="31700" y="40230"/>
                </a:lnTo>
                <a:lnTo>
                  <a:pt x="31700" y="40200"/>
                </a:lnTo>
                <a:lnTo>
                  <a:pt x="31710" y="40200"/>
                </a:lnTo>
                <a:lnTo>
                  <a:pt x="31710" y="40170"/>
                </a:lnTo>
                <a:lnTo>
                  <a:pt x="31730" y="40170"/>
                </a:lnTo>
                <a:lnTo>
                  <a:pt x="31730" y="40150"/>
                </a:lnTo>
                <a:lnTo>
                  <a:pt x="31740" y="40150"/>
                </a:lnTo>
                <a:lnTo>
                  <a:pt x="31740" y="40120"/>
                </a:lnTo>
                <a:lnTo>
                  <a:pt x="31760" y="40120"/>
                </a:lnTo>
                <a:lnTo>
                  <a:pt x="31760" y="40090"/>
                </a:lnTo>
                <a:lnTo>
                  <a:pt x="31770" y="40090"/>
                </a:lnTo>
                <a:lnTo>
                  <a:pt x="31770" y="40040"/>
                </a:lnTo>
                <a:lnTo>
                  <a:pt x="31780" y="40040"/>
                </a:lnTo>
                <a:lnTo>
                  <a:pt x="31780" y="40000"/>
                </a:lnTo>
                <a:lnTo>
                  <a:pt x="31800" y="40000"/>
                </a:lnTo>
                <a:lnTo>
                  <a:pt x="31800" y="39950"/>
                </a:lnTo>
                <a:lnTo>
                  <a:pt x="31810" y="39950"/>
                </a:lnTo>
                <a:lnTo>
                  <a:pt x="31810" y="39910"/>
                </a:lnTo>
                <a:lnTo>
                  <a:pt x="31800" y="39910"/>
                </a:lnTo>
                <a:lnTo>
                  <a:pt x="31800" y="39860"/>
                </a:lnTo>
                <a:lnTo>
                  <a:pt x="31780" y="39860"/>
                </a:lnTo>
                <a:lnTo>
                  <a:pt x="31780" y="39820"/>
                </a:lnTo>
                <a:lnTo>
                  <a:pt x="31770" y="39820"/>
                </a:lnTo>
                <a:lnTo>
                  <a:pt x="31770" y="39770"/>
                </a:lnTo>
                <a:lnTo>
                  <a:pt x="31780" y="39770"/>
                </a:lnTo>
                <a:lnTo>
                  <a:pt x="31780" y="39750"/>
                </a:lnTo>
                <a:lnTo>
                  <a:pt x="31870" y="39750"/>
                </a:lnTo>
                <a:lnTo>
                  <a:pt x="31870" y="39740"/>
                </a:lnTo>
                <a:lnTo>
                  <a:pt x="31950" y="39740"/>
                </a:lnTo>
                <a:lnTo>
                  <a:pt x="31950" y="39720"/>
                </a:lnTo>
                <a:lnTo>
                  <a:pt x="31990" y="39720"/>
                </a:lnTo>
                <a:lnTo>
                  <a:pt x="31990" y="39710"/>
                </a:lnTo>
                <a:lnTo>
                  <a:pt x="32020" y="39710"/>
                </a:lnTo>
                <a:lnTo>
                  <a:pt x="32020" y="39690"/>
                </a:lnTo>
                <a:lnTo>
                  <a:pt x="32030" y="39690"/>
                </a:lnTo>
                <a:lnTo>
                  <a:pt x="32030" y="39680"/>
                </a:lnTo>
                <a:lnTo>
                  <a:pt x="32060" y="39680"/>
                </a:lnTo>
                <a:lnTo>
                  <a:pt x="32060" y="39660"/>
                </a:lnTo>
                <a:lnTo>
                  <a:pt x="32070" y="39660"/>
                </a:lnTo>
                <a:lnTo>
                  <a:pt x="32070" y="39650"/>
                </a:lnTo>
                <a:lnTo>
                  <a:pt x="32100" y="39650"/>
                </a:lnTo>
                <a:lnTo>
                  <a:pt x="32100" y="39630"/>
                </a:lnTo>
                <a:lnTo>
                  <a:pt x="32110" y="39630"/>
                </a:lnTo>
                <a:lnTo>
                  <a:pt x="32110" y="39620"/>
                </a:lnTo>
                <a:lnTo>
                  <a:pt x="32130" y="39620"/>
                </a:lnTo>
                <a:lnTo>
                  <a:pt x="32130" y="39590"/>
                </a:lnTo>
                <a:lnTo>
                  <a:pt x="32140" y="39590"/>
                </a:lnTo>
                <a:lnTo>
                  <a:pt x="32140" y="39560"/>
                </a:lnTo>
                <a:lnTo>
                  <a:pt x="32150" y="39560"/>
                </a:lnTo>
                <a:lnTo>
                  <a:pt x="32150" y="39540"/>
                </a:lnTo>
                <a:lnTo>
                  <a:pt x="32170" y="39540"/>
                </a:lnTo>
                <a:lnTo>
                  <a:pt x="32170" y="39530"/>
                </a:lnTo>
                <a:lnTo>
                  <a:pt x="32180" y="39530"/>
                </a:lnTo>
                <a:lnTo>
                  <a:pt x="32180" y="39500"/>
                </a:lnTo>
                <a:lnTo>
                  <a:pt x="32200" y="39500"/>
                </a:lnTo>
                <a:lnTo>
                  <a:pt x="32200" y="39480"/>
                </a:lnTo>
                <a:lnTo>
                  <a:pt x="32210" y="39480"/>
                </a:lnTo>
                <a:lnTo>
                  <a:pt x="32210" y="39470"/>
                </a:lnTo>
                <a:lnTo>
                  <a:pt x="32220" y="39470"/>
                </a:lnTo>
                <a:lnTo>
                  <a:pt x="32220" y="39430"/>
                </a:lnTo>
                <a:lnTo>
                  <a:pt x="32240" y="39430"/>
                </a:lnTo>
                <a:lnTo>
                  <a:pt x="32240" y="39400"/>
                </a:lnTo>
                <a:lnTo>
                  <a:pt x="32250" y="39400"/>
                </a:lnTo>
                <a:lnTo>
                  <a:pt x="32250" y="39360"/>
                </a:lnTo>
                <a:lnTo>
                  <a:pt x="32260" y="39360"/>
                </a:lnTo>
                <a:lnTo>
                  <a:pt x="32260" y="39310"/>
                </a:lnTo>
                <a:lnTo>
                  <a:pt x="32280" y="39310"/>
                </a:lnTo>
                <a:lnTo>
                  <a:pt x="32280" y="39270"/>
                </a:lnTo>
                <a:lnTo>
                  <a:pt x="32290" y="39270"/>
                </a:lnTo>
                <a:lnTo>
                  <a:pt x="32290" y="39240"/>
                </a:lnTo>
                <a:lnTo>
                  <a:pt x="32300" y="39240"/>
                </a:lnTo>
                <a:lnTo>
                  <a:pt x="32300" y="39220"/>
                </a:lnTo>
                <a:lnTo>
                  <a:pt x="32320" y="39220"/>
                </a:lnTo>
                <a:lnTo>
                  <a:pt x="32320" y="39190"/>
                </a:lnTo>
                <a:lnTo>
                  <a:pt x="32330" y="39190"/>
                </a:lnTo>
                <a:lnTo>
                  <a:pt x="32330" y="39180"/>
                </a:lnTo>
                <a:lnTo>
                  <a:pt x="32350" y="39180"/>
                </a:lnTo>
                <a:lnTo>
                  <a:pt x="32350" y="39160"/>
                </a:lnTo>
                <a:lnTo>
                  <a:pt x="32360" y="39160"/>
                </a:lnTo>
                <a:lnTo>
                  <a:pt x="32360" y="38990"/>
                </a:lnTo>
                <a:lnTo>
                  <a:pt x="32350" y="38990"/>
                </a:lnTo>
                <a:lnTo>
                  <a:pt x="32350" y="38980"/>
                </a:lnTo>
                <a:lnTo>
                  <a:pt x="32330" y="38980"/>
                </a:lnTo>
                <a:lnTo>
                  <a:pt x="32330" y="38960"/>
                </a:lnTo>
                <a:lnTo>
                  <a:pt x="32300" y="38960"/>
                </a:lnTo>
                <a:lnTo>
                  <a:pt x="32300" y="38950"/>
                </a:lnTo>
                <a:lnTo>
                  <a:pt x="32290" y="38950"/>
                </a:lnTo>
                <a:lnTo>
                  <a:pt x="32290" y="38870"/>
                </a:lnTo>
                <a:lnTo>
                  <a:pt x="32280" y="38870"/>
                </a:lnTo>
                <a:lnTo>
                  <a:pt x="32280" y="38860"/>
                </a:lnTo>
                <a:lnTo>
                  <a:pt x="32260" y="38860"/>
                </a:lnTo>
                <a:lnTo>
                  <a:pt x="32260" y="38840"/>
                </a:lnTo>
                <a:lnTo>
                  <a:pt x="32240" y="38840"/>
                </a:lnTo>
                <a:lnTo>
                  <a:pt x="32240" y="38830"/>
                </a:lnTo>
                <a:lnTo>
                  <a:pt x="32210" y="38830"/>
                </a:lnTo>
                <a:lnTo>
                  <a:pt x="32210" y="38810"/>
                </a:lnTo>
                <a:lnTo>
                  <a:pt x="32200" y="38810"/>
                </a:lnTo>
                <a:lnTo>
                  <a:pt x="32200" y="38750"/>
                </a:lnTo>
                <a:lnTo>
                  <a:pt x="32210" y="38750"/>
                </a:lnTo>
                <a:lnTo>
                  <a:pt x="32210" y="38730"/>
                </a:lnTo>
                <a:lnTo>
                  <a:pt x="32220" y="38730"/>
                </a:lnTo>
                <a:lnTo>
                  <a:pt x="32220" y="38700"/>
                </a:lnTo>
                <a:lnTo>
                  <a:pt x="32280" y="38700"/>
                </a:lnTo>
                <a:lnTo>
                  <a:pt x="32280" y="38690"/>
                </a:lnTo>
                <a:lnTo>
                  <a:pt x="32290" y="38690"/>
                </a:lnTo>
                <a:lnTo>
                  <a:pt x="32290" y="38670"/>
                </a:lnTo>
                <a:lnTo>
                  <a:pt x="32300" y="38670"/>
                </a:lnTo>
                <a:lnTo>
                  <a:pt x="32300" y="38660"/>
                </a:lnTo>
                <a:lnTo>
                  <a:pt x="32320" y="38660"/>
                </a:lnTo>
                <a:lnTo>
                  <a:pt x="32320" y="38640"/>
                </a:lnTo>
                <a:lnTo>
                  <a:pt x="32350" y="38640"/>
                </a:lnTo>
                <a:lnTo>
                  <a:pt x="32350" y="38630"/>
                </a:lnTo>
                <a:lnTo>
                  <a:pt x="32360" y="38630"/>
                </a:lnTo>
                <a:lnTo>
                  <a:pt x="32360" y="38610"/>
                </a:lnTo>
                <a:lnTo>
                  <a:pt x="32370" y="38610"/>
                </a:lnTo>
                <a:lnTo>
                  <a:pt x="32370" y="38600"/>
                </a:lnTo>
                <a:lnTo>
                  <a:pt x="32390" y="38600"/>
                </a:lnTo>
                <a:lnTo>
                  <a:pt x="32390" y="38580"/>
                </a:lnTo>
                <a:lnTo>
                  <a:pt x="32400" y="38580"/>
                </a:lnTo>
                <a:lnTo>
                  <a:pt x="32400" y="38570"/>
                </a:lnTo>
                <a:lnTo>
                  <a:pt x="32410" y="38570"/>
                </a:lnTo>
                <a:lnTo>
                  <a:pt x="32410" y="38540"/>
                </a:lnTo>
                <a:lnTo>
                  <a:pt x="32400" y="38540"/>
                </a:lnTo>
                <a:lnTo>
                  <a:pt x="32400" y="38510"/>
                </a:lnTo>
                <a:lnTo>
                  <a:pt x="32390" y="38510"/>
                </a:lnTo>
                <a:lnTo>
                  <a:pt x="32390" y="38340"/>
                </a:lnTo>
                <a:lnTo>
                  <a:pt x="32370" y="38340"/>
                </a:lnTo>
                <a:lnTo>
                  <a:pt x="32370" y="38170"/>
                </a:lnTo>
                <a:lnTo>
                  <a:pt x="32360" y="38170"/>
                </a:lnTo>
                <a:lnTo>
                  <a:pt x="32360" y="38160"/>
                </a:lnTo>
                <a:lnTo>
                  <a:pt x="32330" y="38160"/>
                </a:lnTo>
                <a:lnTo>
                  <a:pt x="32330" y="38140"/>
                </a:lnTo>
                <a:lnTo>
                  <a:pt x="32320" y="38140"/>
                </a:lnTo>
                <a:lnTo>
                  <a:pt x="32320" y="38110"/>
                </a:lnTo>
                <a:lnTo>
                  <a:pt x="32300" y="38110"/>
                </a:lnTo>
                <a:lnTo>
                  <a:pt x="32300" y="38030"/>
                </a:lnTo>
                <a:lnTo>
                  <a:pt x="32330" y="38030"/>
                </a:lnTo>
                <a:lnTo>
                  <a:pt x="32330" y="38020"/>
                </a:lnTo>
                <a:lnTo>
                  <a:pt x="32350" y="38020"/>
                </a:lnTo>
                <a:lnTo>
                  <a:pt x="32350" y="37990"/>
                </a:lnTo>
                <a:lnTo>
                  <a:pt x="32330" y="37990"/>
                </a:lnTo>
                <a:lnTo>
                  <a:pt x="32330" y="37960"/>
                </a:lnTo>
                <a:lnTo>
                  <a:pt x="32320" y="37960"/>
                </a:lnTo>
                <a:lnTo>
                  <a:pt x="32320" y="37910"/>
                </a:lnTo>
                <a:lnTo>
                  <a:pt x="32300" y="37910"/>
                </a:lnTo>
                <a:lnTo>
                  <a:pt x="32300" y="37880"/>
                </a:lnTo>
                <a:lnTo>
                  <a:pt x="32290" y="37880"/>
                </a:lnTo>
                <a:lnTo>
                  <a:pt x="32290" y="37850"/>
                </a:lnTo>
                <a:lnTo>
                  <a:pt x="32280" y="37850"/>
                </a:lnTo>
                <a:lnTo>
                  <a:pt x="32280" y="37810"/>
                </a:lnTo>
                <a:lnTo>
                  <a:pt x="32260" y="37810"/>
                </a:lnTo>
                <a:lnTo>
                  <a:pt x="32260" y="37780"/>
                </a:lnTo>
                <a:lnTo>
                  <a:pt x="32250" y="37780"/>
                </a:lnTo>
                <a:lnTo>
                  <a:pt x="32250" y="37750"/>
                </a:lnTo>
                <a:lnTo>
                  <a:pt x="32240" y="37750"/>
                </a:lnTo>
                <a:lnTo>
                  <a:pt x="32240" y="37710"/>
                </a:lnTo>
                <a:lnTo>
                  <a:pt x="32220" y="37710"/>
                </a:lnTo>
                <a:lnTo>
                  <a:pt x="32220" y="37680"/>
                </a:lnTo>
                <a:lnTo>
                  <a:pt x="32210" y="37680"/>
                </a:lnTo>
                <a:lnTo>
                  <a:pt x="32210" y="37670"/>
                </a:lnTo>
                <a:lnTo>
                  <a:pt x="32200" y="37670"/>
                </a:lnTo>
                <a:lnTo>
                  <a:pt x="32200" y="37640"/>
                </a:lnTo>
                <a:lnTo>
                  <a:pt x="32180" y="37640"/>
                </a:lnTo>
                <a:lnTo>
                  <a:pt x="32180" y="37620"/>
                </a:lnTo>
                <a:lnTo>
                  <a:pt x="32170" y="37620"/>
                </a:lnTo>
                <a:lnTo>
                  <a:pt x="32170" y="37590"/>
                </a:lnTo>
                <a:lnTo>
                  <a:pt x="32150" y="37590"/>
                </a:lnTo>
                <a:lnTo>
                  <a:pt x="32150" y="37580"/>
                </a:lnTo>
                <a:lnTo>
                  <a:pt x="32140" y="37580"/>
                </a:lnTo>
                <a:lnTo>
                  <a:pt x="32140" y="37560"/>
                </a:lnTo>
                <a:lnTo>
                  <a:pt x="32130" y="37560"/>
                </a:lnTo>
                <a:lnTo>
                  <a:pt x="32130" y="37530"/>
                </a:lnTo>
                <a:lnTo>
                  <a:pt x="32110" y="37530"/>
                </a:lnTo>
                <a:lnTo>
                  <a:pt x="32110" y="37520"/>
                </a:lnTo>
                <a:lnTo>
                  <a:pt x="32100" y="37520"/>
                </a:lnTo>
                <a:lnTo>
                  <a:pt x="32100" y="37500"/>
                </a:lnTo>
                <a:lnTo>
                  <a:pt x="32090" y="37500"/>
                </a:lnTo>
                <a:lnTo>
                  <a:pt x="32090" y="37490"/>
                </a:lnTo>
                <a:lnTo>
                  <a:pt x="32070" y="37490"/>
                </a:lnTo>
                <a:lnTo>
                  <a:pt x="32070" y="37470"/>
                </a:lnTo>
                <a:lnTo>
                  <a:pt x="32060" y="37470"/>
                </a:lnTo>
                <a:lnTo>
                  <a:pt x="32060" y="37440"/>
                </a:lnTo>
                <a:lnTo>
                  <a:pt x="32070" y="37440"/>
                </a:lnTo>
                <a:lnTo>
                  <a:pt x="32070" y="37410"/>
                </a:lnTo>
                <a:lnTo>
                  <a:pt x="32090" y="37410"/>
                </a:lnTo>
                <a:lnTo>
                  <a:pt x="32090" y="37350"/>
                </a:lnTo>
                <a:lnTo>
                  <a:pt x="32070" y="37350"/>
                </a:lnTo>
                <a:lnTo>
                  <a:pt x="32070" y="37330"/>
                </a:lnTo>
                <a:lnTo>
                  <a:pt x="32040" y="37330"/>
                </a:lnTo>
                <a:lnTo>
                  <a:pt x="32040" y="37320"/>
                </a:lnTo>
                <a:lnTo>
                  <a:pt x="32030" y="37320"/>
                </a:lnTo>
                <a:lnTo>
                  <a:pt x="32030" y="37270"/>
                </a:lnTo>
                <a:lnTo>
                  <a:pt x="32020" y="37270"/>
                </a:lnTo>
                <a:lnTo>
                  <a:pt x="32020" y="37240"/>
                </a:lnTo>
                <a:lnTo>
                  <a:pt x="32000" y="37240"/>
                </a:lnTo>
                <a:lnTo>
                  <a:pt x="32000" y="37200"/>
                </a:lnTo>
                <a:lnTo>
                  <a:pt x="31990" y="37200"/>
                </a:lnTo>
                <a:lnTo>
                  <a:pt x="31990" y="37170"/>
                </a:lnTo>
                <a:lnTo>
                  <a:pt x="31980" y="37170"/>
                </a:lnTo>
                <a:lnTo>
                  <a:pt x="31980" y="37140"/>
                </a:lnTo>
                <a:lnTo>
                  <a:pt x="31960" y="37140"/>
                </a:lnTo>
                <a:lnTo>
                  <a:pt x="31960" y="37120"/>
                </a:lnTo>
                <a:lnTo>
                  <a:pt x="31950" y="37120"/>
                </a:lnTo>
                <a:lnTo>
                  <a:pt x="31950" y="37110"/>
                </a:lnTo>
                <a:lnTo>
                  <a:pt x="31930" y="37110"/>
                </a:lnTo>
                <a:lnTo>
                  <a:pt x="31930" y="37080"/>
                </a:lnTo>
                <a:lnTo>
                  <a:pt x="31920" y="37080"/>
                </a:lnTo>
                <a:lnTo>
                  <a:pt x="31920" y="37060"/>
                </a:lnTo>
                <a:lnTo>
                  <a:pt x="31910" y="37060"/>
                </a:lnTo>
                <a:lnTo>
                  <a:pt x="31910" y="37040"/>
                </a:lnTo>
                <a:lnTo>
                  <a:pt x="31920" y="37040"/>
                </a:lnTo>
                <a:lnTo>
                  <a:pt x="31920" y="37030"/>
                </a:lnTo>
                <a:lnTo>
                  <a:pt x="31980" y="37030"/>
                </a:lnTo>
                <a:lnTo>
                  <a:pt x="31980" y="37010"/>
                </a:lnTo>
                <a:lnTo>
                  <a:pt x="32000" y="37010"/>
                </a:lnTo>
                <a:lnTo>
                  <a:pt x="32000" y="37000"/>
                </a:lnTo>
                <a:lnTo>
                  <a:pt x="32020" y="37000"/>
                </a:lnTo>
                <a:lnTo>
                  <a:pt x="32020" y="36940"/>
                </a:lnTo>
                <a:lnTo>
                  <a:pt x="32000" y="36940"/>
                </a:lnTo>
                <a:lnTo>
                  <a:pt x="32000" y="36830"/>
                </a:lnTo>
                <a:lnTo>
                  <a:pt x="31990" y="36830"/>
                </a:lnTo>
                <a:lnTo>
                  <a:pt x="31990" y="36790"/>
                </a:lnTo>
                <a:lnTo>
                  <a:pt x="31980" y="36790"/>
                </a:lnTo>
                <a:lnTo>
                  <a:pt x="31980" y="36770"/>
                </a:lnTo>
                <a:lnTo>
                  <a:pt x="31960" y="36770"/>
                </a:lnTo>
                <a:lnTo>
                  <a:pt x="31960" y="36760"/>
                </a:lnTo>
                <a:lnTo>
                  <a:pt x="31950" y="36760"/>
                </a:lnTo>
                <a:lnTo>
                  <a:pt x="31950" y="36740"/>
                </a:lnTo>
                <a:lnTo>
                  <a:pt x="31930" y="36740"/>
                </a:lnTo>
                <a:lnTo>
                  <a:pt x="31930" y="36720"/>
                </a:lnTo>
                <a:lnTo>
                  <a:pt x="31920" y="36720"/>
                </a:lnTo>
                <a:lnTo>
                  <a:pt x="31920" y="36710"/>
                </a:lnTo>
                <a:lnTo>
                  <a:pt x="31890" y="36710"/>
                </a:lnTo>
                <a:lnTo>
                  <a:pt x="31890" y="36690"/>
                </a:lnTo>
                <a:lnTo>
                  <a:pt x="31840" y="36690"/>
                </a:lnTo>
                <a:lnTo>
                  <a:pt x="31840" y="36680"/>
                </a:lnTo>
                <a:lnTo>
                  <a:pt x="31800" y="36680"/>
                </a:lnTo>
                <a:lnTo>
                  <a:pt x="31800" y="36660"/>
                </a:lnTo>
                <a:lnTo>
                  <a:pt x="31760" y="36660"/>
                </a:lnTo>
                <a:lnTo>
                  <a:pt x="31760" y="36680"/>
                </a:lnTo>
                <a:lnTo>
                  <a:pt x="31660" y="36680"/>
                </a:lnTo>
                <a:lnTo>
                  <a:pt x="31660" y="36660"/>
                </a:lnTo>
                <a:lnTo>
                  <a:pt x="31630" y="36660"/>
                </a:lnTo>
                <a:lnTo>
                  <a:pt x="31630" y="36650"/>
                </a:lnTo>
                <a:lnTo>
                  <a:pt x="31580" y="36650"/>
                </a:lnTo>
                <a:lnTo>
                  <a:pt x="31580" y="36660"/>
                </a:lnTo>
                <a:lnTo>
                  <a:pt x="31480" y="36660"/>
                </a:lnTo>
                <a:lnTo>
                  <a:pt x="31480" y="36680"/>
                </a:lnTo>
                <a:lnTo>
                  <a:pt x="31410" y="36680"/>
                </a:lnTo>
                <a:lnTo>
                  <a:pt x="31410" y="36690"/>
                </a:lnTo>
                <a:lnTo>
                  <a:pt x="31380" y="36690"/>
                </a:lnTo>
                <a:lnTo>
                  <a:pt x="31380" y="36710"/>
                </a:lnTo>
                <a:lnTo>
                  <a:pt x="31360" y="36710"/>
                </a:lnTo>
                <a:lnTo>
                  <a:pt x="31360" y="36720"/>
                </a:lnTo>
                <a:lnTo>
                  <a:pt x="31340" y="36720"/>
                </a:lnTo>
                <a:lnTo>
                  <a:pt x="31340" y="36740"/>
                </a:lnTo>
                <a:lnTo>
                  <a:pt x="31330" y="36740"/>
                </a:lnTo>
                <a:lnTo>
                  <a:pt x="31330" y="36760"/>
                </a:lnTo>
                <a:lnTo>
                  <a:pt x="31320" y="36760"/>
                </a:lnTo>
                <a:lnTo>
                  <a:pt x="31320" y="36770"/>
                </a:lnTo>
                <a:lnTo>
                  <a:pt x="31290" y="36770"/>
                </a:lnTo>
                <a:lnTo>
                  <a:pt x="31290" y="36790"/>
                </a:lnTo>
                <a:lnTo>
                  <a:pt x="31260" y="36790"/>
                </a:lnTo>
                <a:lnTo>
                  <a:pt x="31260" y="36800"/>
                </a:lnTo>
                <a:lnTo>
                  <a:pt x="31230" y="36800"/>
                </a:lnTo>
                <a:lnTo>
                  <a:pt x="31230" y="36820"/>
                </a:lnTo>
                <a:lnTo>
                  <a:pt x="31210" y="36820"/>
                </a:lnTo>
                <a:lnTo>
                  <a:pt x="31210" y="36830"/>
                </a:lnTo>
                <a:lnTo>
                  <a:pt x="31180" y="36830"/>
                </a:lnTo>
                <a:lnTo>
                  <a:pt x="31180" y="36850"/>
                </a:lnTo>
                <a:lnTo>
                  <a:pt x="31150" y="36850"/>
                </a:lnTo>
                <a:lnTo>
                  <a:pt x="31150" y="36860"/>
                </a:lnTo>
                <a:lnTo>
                  <a:pt x="31140" y="36860"/>
                </a:lnTo>
                <a:lnTo>
                  <a:pt x="31140" y="36880"/>
                </a:lnTo>
                <a:lnTo>
                  <a:pt x="31120" y="36880"/>
                </a:lnTo>
                <a:lnTo>
                  <a:pt x="31120" y="36890"/>
                </a:lnTo>
                <a:lnTo>
                  <a:pt x="31100" y="36890"/>
                </a:lnTo>
                <a:lnTo>
                  <a:pt x="31100" y="36910"/>
                </a:lnTo>
                <a:lnTo>
                  <a:pt x="31080" y="36910"/>
                </a:lnTo>
                <a:lnTo>
                  <a:pt x="31080" y="36920"/>
                </a:lnTo>
                <a:lnTo>
                  <a:pt x="31070" y="36920"/>
                </a:lnTo>
                <a:lnTo>
                  <a:pt x="31070" y="36940"/>
                </a:lnTo>
                <a:lnTo>
                  <a:pt x="31040" y="36940"/>
                </a:lnTo>
                <a:lnTo>
                  <a:pt x="31040" y="36950"/>
                </a:lnTo>
                <a:lnTo>
                  <a:pt x="31030" y="36950"/>
                </a:lnTo>
                <a:lnTo>
                  <a:pt x="31030" y="36970"/>
                </a:lnTo>
                <a:lnTo>
                  <a:pt x="31010" y="36970"/>
                </a:lnTo>
                <a:lnTo>
                  <a:pt x="31010" y="36980"/>
                </a:lnTo>
                <a:lnTo>
                  <a:pt x="31000" y="36980"/>
                </a:lnTo>
                <a:lnTo>
                  <a:pt x="31000" y="37040"/>
                </a:lnTo>
                <a:lnTo>
                  <a:pt x="30990" y="37040"/>
                </a:lnTo>
                <a:lnTo>
                  <a:pt x="30990" y="37060"/>
                </a:lnTo>
                <a:lnTo>
                  <a:pt x="30970" y="37060"/>
                </a:lnTo>
                <a:lnTo>
                  <a:pt x="30970" y="37080"/>
                </a:lnTo>
                <a:lnTo>
                  <a:pt x="30920" y="37080"/>
                </a:lnTo>
                <a:lnTo>
                  <a:pt x="30920" y="37060"/>
                </a:lnTo>
                <a:lnTo>
                  <a:pt x="30880" y="37060"/>
                </a:lnTo>
                <a:lnTo>
                  <a:pt x="30880" y="37040"/>
                </a:lnTo>
                <a:lnTo>
                  <a:pt x="30840" y="37040"/>
                </a:lnTo>
                <a:lnTo>
                  <a:pt x="30840" y="37030"/>
                </a:lnTo>
                <a:lnTo>
                  <a:pt x="30790" y="37030"/>
                </a:lnTo>
                <a:lnTo>
                  <a:pt x="30790" y="37010"/>
                </a:lnTo>
                <a:lnTo>
                  <a:pt x="30750" y="37010"/>
                </a:lnTo>
                <a:lnTo>
                  <a:pt x="30750" y="37000"/>
                </a:lnTo>
                <a:lnTo>
                  <a:pt x="30710" y="37000"/>
                </a:lnTo>
                <a:lnTo>
                  <a:pt x="30710" y="36980"/>
                </a:lnTo>
                <a:lnTo>
                  <a:pt x="30620" y="36980"/>
                </a:lnTo>
                <a:lnTo>
                  <a:pt x="30620" y="37000"/>
                </a:lnTo>
                <a:lnTo>
                  <a:pt x="30600" y="37000"/>
                </a:lnTo>
                <a:lnTo>
                  <a:pt x="30600" y="37010"/>
                </a:lnTo>
                <a:lnTo>
                  <a:pt x="30590" y="37010"/>
                </a:lnTo>
                <a:lnTo>
                  <a:pt x="30590" y="37000"/>
                </a:lnTo>
                <a:lnTo>
                  <a:pt x="30560" y="37000"/>
                </a:lnTo>
                <a:lnTo>
                  <a:pt x="30560" y="36980"/>
                </a:lnTo>
                <a:lnTo>
                  <a:pt x="30550" y="36980"/>
                </a:lnTo>
                <a:lnTo>
                  <a:pt x="30550" y="36970"/>
                </a:lnTo>
                <a:lnTo>
                  <a:pt x="30530" y="36970"/>
                </a:lnTo>
                <a:lnTo>
                  <a:pt x="30530" y="36950"/>
                </a:lnTo>
                <a:lnTo>
                  <a:pt x="30520" y="36950"/>
                </a:lnTo>
                <a:lnTo>
                  <a:pt x="30520" y="36940"/>
                </a:lnTo>
                <a:lnTo>
                  <a:pt x="30510" y="36940"/>
                </a:lnTo>
                <a:lnTo>
                  <a:pt x="30510" y="36920"/>
                </a:lnTo>
                <a:lnTo>
                  <a:pt x="30490" y="36920"/>
                </a:lnTo>
                <a:lnTo>
                  <a:pt x="30490" y="36910"/>
                </a:lnTo>
                <a:lnTo>
                  <a:pt x="30460" y="36910"/>
                </a:lnTo>
                <a:lnTo>
                  <a:pt x="30460" y="36740"/>
                </a:lnTo>
                <a:lnTo>
                  <a:pt x="30450" y="36740"/>
                </a:lnTo>
                <a:lnTo>
                  <a:pt x="30450" y="36720"/>
                </a:lnTo>
                <a:lnTo>
                  <a:pt x="30380" y="36720"/>
                </a:lnTo>
                <a:lnTo>
                  <a:pt x="30380" y="36710"/>
                </a:lnTo>
                <a:lnTo>
                  <a:pt x="30330" y="36710"/>
                </a:lnTo>
                <a:lnTo>
                  <a:pt x="30330" y="36680"/>
                </a:lnTo>
                <a:lnTo>
                  <a:pt x="30310" y="36680"/>
                </a:lnTo>
                <a:lnTo>
                  <a:pt x="30310" y="36660"/>
                </a:lnTo>
                <a:lnTo>
                  <a:pt x="30300" y="36660"/>
                </a:lnTo>
                <a:lnTo>
                  <a:pt x="30300" y="36650"/>
                </a:lnTo>
                <a:lnTo>
                  <a:pt x="30290" y="36650"/>
                </a:lnTo>
                <a:lnTo>
                  <a:pt x="30290" y="36620"/>
                </a:lnTo>
                <a:lnTo>
                  <a:pt x="30270" y="36620"/>
                </a:lnTo>
                <a:lnTo>
                  <a:pt x="30270" y="36590"/>
                </a:lnTo>
                <a:lnTo>
                  <a:pt x="30290" y="36590"/>
                </a:lnTo>
                <a:lnTo>
                  <a:pt x="30290" y="36570"/>
                </a:lnTo>
                <a:lnTo>
                  <a:pt x="30310" y="36570"/>
                </a:lnTo>
                <a:lnTo>
                  <a:pt x="30310" y="36560"/>
                </a:lnTo>
                <a:lnTo>
                  <a:pt x="30330" y="36560"/>
                </a:lnTo>
                <a:lnTo>
                  <a:pt x="30330" y="36530"/>
                </a:lnTo>
                <a:lnTo>
                  <a:pt x="30340" y="36530"/>
                </a:lnTo>
                <a:lnTo>
                  <a:pt x="30340" y="36500"/>
                </a:lnTo>
                <a:lnTo>
                  <a:pt x="30350" y="36500"/>
                </a:lnTo>
                <a:lnTo>
                  <a:pt x="30350" y="36450"/>
                </a:lnTo>
                <a:lnTo>
                  <a:pt x="30340" y="36450"/>
                </a:lnTo>
                <a:lnTo>
                  <a:pt x="30340" y="36420"/>
                </a:lnTo>
                <a:lnTo>
                  <a:pt x="30350" y="36420"/>
                </a:lnTo>
                <a:lnTo>
                  <a:pt x="30350" y="36410"/>
                </a:lnTo>
                <a:lnTo>
                  <a:pt x="30370" y="36410"/>
                </a:lnTo>
                <a:lnTo>
                  <a:pt x="30370" y="36390"/>
                </a:lnTo>
                <a:lnTo>
                  <a:pt x="30380" y="36390"/>
                </a:lnTo>
                <a:lnTo>
                  <a:pt x="30380" y="36370"/>
                </a:lnTo>
                <a:lnTo>
                  <a:pt x="30400" y="36370"/>
                </a:lnTo>
                <a:lnTo>
                  <a:pt x="30400" y="36340"/>
                </a:lnTo>
                <a:lnTo>
                  <a:pt x="30410" y="36340"/>
                </a:lnTo>
                <a:lnTo>
                  <a:pt x="30410" y="36330"/>
                </a:lnTo>
                <a:lnTo>
                  <a:pt x="30420" y="36330"/>
                </a:lnTo>
                <a:lnTo>
                  <a:pt x="30420" y="36310"/>
                </a:lnTo>
                <a:lnTo>
                  <a:pt x="30440" y="36310"/>
                </a:lnTo>
                <a:lnTo>
                  <a:pt x="30440" y="36300"/>
                </a:lnTo>
                <a:lnTo>
                  <a:pt x="30450" y="36300"/>
                </a:lnTo>
                <a:lnTo>
                  <a:pt x="30450" y="36240"/>
                </a:lnTo>
                <a:lnTo>
                  <a:pt x="30460" y="36240"/>
                </a:lnTo>
                <a:lnTo>
                  <a:pt x="30460" y="36190"/>
                </a:lnTo>
                <a:lnTo>
                  <a:pt x="30480" y="36190"/>
                </a:lnTo>
                <a:lnTo>
                  <a:pt x="30480" y="36180"/>
                </a:lnTo>
                <a:lnTo>
                  <a:pt x="30490" y="36180"/>
                </a:lnTo>
                <a:lnTo>
                  <a:pt x="30490" y="36160"/>
                </a:lnTo>
                <a:lnTo>
                  <a:pt x="30510" y="36160"/>
                </a:lnTo>
                <a:lnTo>
                  <a:pt x="30510" y="36150"/>
                </a:lnTo>
                <a:lnTo>
                  <a:pt x="30520" y="36150"/>
                </a:lnTo>
                <a:lnTo>
                  <a:pt x="30520" y="36130"/>
                </a:lnTo>
                <a:lnTo>
                  <a:pt x="30530" y="36130"/>
                </a:lnTo>
                <a:lnTo>
                  <a:pt x="30530" y="36120"/>
                </a:lnTo>
                <a:lnTo>
                  <a:pt x="30550" y="36120"/>
                </a:lnTo>
                <a:lnTo>
                  <a:pt x="30550" y="36090"/>
                </a:lnTo>
                <a:lnTo>
                  <a:pt x="30560" y="36090"/>
                </a:lnTo>
                <a:lnTo>
                  <a:pt x="30560" y="36070"/>
                </a:lnTo>
                <a:lnTo>
                  <a:pt x="30570" y="36070"/>
                </a:lnTo>
                <a:lnTo>
                  <a:pt x="30570" y="36050"/>
                </a:lnTo>
                <a:lnTo>
                  <a:pt x="30560" y="36050"/>
                </a:lnTo>
                <a:lnTo>
                  <a:pt x="30560" y="36040"/>
                </a:lnTo>
                <a:lnTo>
                  <a:pt x="30550" y="36040"/>
                </a:lnTo>
                <a:lnTo>
                  <a:pt x="30550" y="36020"/>
                </a:lnTo>
                <a:lnTo>
                  <a:pt x="30530" y="36020"/>
                </a:lnTo>
                <a:lnTo>
                  <a:pt x="30530" y="36010"/>
                </a:lnTo>
                <a:lnTo>
                  <a:pt x="30550" y="36010"/>
                </a:lnTo>
                <a:lnTo>
                  <a:pt x="30550" y="35980"/>
                </a:lnTo>
                <a:lnTo>
                  <a:pt x="30560" y="35980"/>
                </a:lnTo>
                <a:lnTo>
                  <a:pt x="30560" y="35950"/>
                </a:lnTo>
                <a:lnTo>
                  <a:pt x="30570" y="35950"/>
                </a:lnTo>
                <a:lnTo>
                  <a:pt x="30570" y="35920"/>
                </a:lnTo>
                <a:lnTo>
                  <a:pt x="30590" y="35920"/>
                </a:lnTo>
                <a:lnTo>
                  <a:pt x="30590" y="35870"/>
                </a:lnTo>
                <a:lnTo>
                  <a:pt x="30600" y="35870"/>
                </a:lnTo>
                <a:lnTo>
                  <a:pt x="30600" y="35840"/>
                </a:lnTo>
                <a:lnTo>
                  <a:pt x="30620" y="35840"/>
                </a:lnTo>
                <a:lnTo>
                  <a:pt x="30620" y="35810"/>
                </a:lnTo>
                <a:lnTo>
                  <a:pt x="30630" y="35810"/>
                </a:lnTo>
                <a:lnTo>
                  <a:pt x="30630" y="35780"/>
                </a:lnTo>
                <a:lnTo>
                  <a:pt x="30640" y="35780"/>
                </a:lnTo>
                <a:lnTo>
                  <a:pt x="30640" y="35750"/>
                </a:lnTo>
                <a:lnTo>
                  <a:pt x="30730" y="35750"/>
                </a:lnTo>
                <a:lnTo>
                  <a:pt x="30730" y="35770"/>
                </a:lnTo>
                <a:lnTo>
                  <a:pt x="30740" y="35770"/>
                </a:lnTo>
                <a:lnTo>
                  <a:pt x="30740" y="35750"/>
                </a:lnTo>
                <a:lnTo>
                  <a:pt x="30750" y="35750"/>
                </a:lnTo>
                <a:lnTo>
                  <a:pt x="30750" y="35720"/>
                </a:lnTo>
                <a:lnTo>
                  <a:pt x="30780" y="35720"/>
                </a:lnTo>
                <a:lnTo>
                  <a:pt x="30780" y="35740"/>
                </a:lnTo>
                <a:lnTo>
                  <a:pt x="30820" y="35740"/>
                </a:lnTo>
                <a:lnTo>
                  <a:pt x="30820" y="35750"/>
                </a:lnTo>
                <a:lnTo>
                  <a:pt x="30850" y="35750"/>
                </a:lnTo>
                <a:lnTo>
                  <a:pt x="30850" y="35770"/>
                </a:lnTo>
                <a:lnTo>
                  <a:pt x="30860" y="35770"/>
                </a:lnTo>
                <a:lnTo>
                  <a:pt x="30860" y="35780"/>
                </a:lnTo>
                <a:lnTo>
                  <a:pt x="30880" y="35780"/>
                </a:lnTo>
                <a:lnTo>
                  <a:pt x="30880" y="35800"/>
                </a:lnTo>
                <a:lnTo>
                  <a:pt x="30890" y="35800"/>
                </a:lnTo>
                <a:lnTo>
                  <a:pt x="30890" y="35780"/>
                </a:lnTo>
                <a:lnTo>
                  <a:pt x="30900" y="35780"/>
                </a:lnTo>
                <a:lnTo>
                  <a:pt x="30900" y="35770"/>
                </a:lnTo>
                <a:lnTo>
                  <a:pt x="30920" y="35770"/>
                </a:lnTo>
                <a:lnTo>
                  <a:pt x="30920" y="35750"/>
                </a:lnTo>
                <a:lnTo>
                  <a:pt x="30930" y="35750"/>
                </a:lnTo>
                <a:lnTo>
                  <a:pt x="30930" y="35740"/>
                </a:lnTo>
                <a:lnTo>
                  <a:pt x="30950" y="35740"/>
                </a:lnTo>
                <a:lnTo>
                  <a:pt x="30950" y="35720"/>
                </a:lnTo>
                <a:lnTo>
                  <a:pt x="30970" y="35720"/>
                </a:lnTo>
                <a:lnTo>
                  <a:pt x="30970" y="35700"/>
                </a:lnTo>
                <a:lnTo>
                  <a:pt x="31000" y="35700"/>
                </a:lnTo>
                <a:lnTo>
                  <a:pt x="31000" y="35690"/>
                </a:lnTo>
                <a:lnTo>
                  <a:pt x="31030" y="35690"/>
                </a:lnTo>
                <a:lnTo>
                  <a:pt x="31030" y="35670"/>
                </a:lnTo>
                <a:lnTo>
                  <a:pt x="31070" y="35670"/>
                </a:lnTo>
                <a:lnTo>
                  <a:pt x="31070" y="35690"/>
                </a:lnTo>
                <a:lnTo>
                  <a:pt x="31120" y="35690"/>
                </a:lnTo>
                <a:lnTo>
                  <a:pt x="31120" y="35700"/>
                </a:lnTo>
                <a:lnTo>
                  <a:pt x="31210" y="35700"/>
                </a:lnTo>
                <a:lnTo>
                  <a:pt x="31210" y="35690"/>
                </a:lnTo>
                <a:lnTo>
                  <a:pt x="31270" y="35690"/>
                </a:lnTo>
                <a:lnTo>
                  <a:pt x="31270" y="35670"/>
                </a:lnTo>
                <a:lnTo>
                  <a:pt x="31300" y="35670"/>
                </a:lnTo>
                <a:lnTo>
                  <a:pt x="31300" y="35660"/>
                </a:lnTo>
                <a:lnTo>
                  <a:pt x="31320" y="35660"/>
                </a:lnTo>
                <a:lnTo>
                  <a:pt x="31320" y="35640"/>
                </a:lnTo>
                <a:lnTo>
                  <a:pt x="31340" y="35640"/>
                </a:lnTo>
                <a:lnTo>
                  <a:pt x="31340" y="35630"/>
                </a:lnTo>
                <a:lnTo>
                  <a:pt x="31360" y="35630"/>
                </a:lnTo>
                <a:lnTo>
                  <a:pt x="31360" y="35610"/>
                </a:lnTo>
                <a:lnTo>
                  <a:pt x="31370" y="35610"/>
                </a:lnTo>
                <a:lnTo>
                  <a:pt x="31370" y="35600"/>
                </a:lnTo>
                <a:lnTo>
                  <a:pt x="31380" y="35600"/>
                </a:lnTo>
                <a:lnTo>
                  <a:pt x="31380" y="35450"/>
                </a:lnTo>
                <a:lnTo>
                  <a:pt x="31370" y="35450"/>
                </a:lnTo>
                <a:lnTo>
                  <a:pt x="31370" y="35430"/>
                </a:lnTo>
                <a:lnTo>
                  <a:pt x="31400" y="35430"/>
                </a:lnTo>
                <a:lnTo>
                  <a:pt x="31400" y="35420"/>
                </a:lnTo>
                <a:lnTo>
                  <a:pt x="31440" y="35420"/>
                </a:lnTo>
                <a:lnTo>
                  <a:pt x="31440" y="35400"/>
                </a:lnTo>
                <a:lnTo>
                  <a:pt x="31450" y="35400"/>
                </a:lnTo>
                <a:lnTo>
                  <a:pt x="31450" y="35380"/>
                </a:lnTo>
                <a:lnTo>
                  <a:pt x="31490" y="35380"/>
                </a:lnTo>
                <a:lnTo>
                  <a:pt x="31490" y="35400"/>
                </a:lnTo>
                <a:lnTo>
                  <a:pt x="31580" y="35400"/>
                </a:lnTo>
                <a:lnTo>
                  <a:pt x="31580" y="35420"/>
                </a:lnTo>
                <a:lnTo>
                  <a:pt x="31600" y="35420"/>
                </a:lnTo>
                <a:lnTo>
                  <a:pt x="31600" y="35490"/>
                </a:lnTo>
                <a:lnTo>
                  <a:pt x="31590" y="35490"/>
                </a:lnTo>
                <a:lnTo>
                  <a:pt x="31590" y="35510"/>
                </a:lnTo>
                <a:lnTo>
                  <a:pt x="31580" y="35510"/>
                </a:lnTo>
                <a:lnTo>
                  <a:pt x="31580" y="35490"/>
                </a:lnTo>
                <a:lnTo>
                  <a:pt x="31540" y="35490"/>
                </a:lnTo>
                <a:lnTo>
                  <a:pt x="31540" y="35510"/>
                </a:lnTo>
                <a:lnTo>
                  <a:pt x="31520" y="35510"/>
                </a:lnTo>
                <a:lnTo>
                  <a:pt x="31520" y="35520"/>
                </a:lnTo>
                <a:lnTo>
                  <a:pt x="31540" y="35520"/>
                </a:lnTo>
                <a:lnTo>
                  <a:pt x="31540" y="35540"/>
                </a:lnTo>
                <a:lnTo>
                  <a:pt x="31520" y="35540"/>
                </a:lnTo>
                <a:lnTo>
                  <a:pt x="31520" y="35550"/>
                </a:lnTo>
                <a:lnTo>
                  <a:pt x="31510" y="35550"/>
                </a:lnTo>
                <a:lnTo>
                  <a:pt x="31510" y="35570"/>
                </a:lnTo>
                <a:lnTo>
                  <a:pt x="31490" y="35570"/>
                </a:lnTo>
                <a:lnTo>
                  <a:pt x="31490" y="35660"/>
                </a:lnTo>
                <a:lnTo>
                  <a:pt x="31510" y="35660"/>
                </a:lnTo>
                <a:lnTo>
                  <a:pt x="31510" y="35670"/>
                </a:lnTo>
                <a:lnTo>
                  <a:pt x="31520" y="35670"/>
                </a:lnTo>
                <a:lnTo>
                  <a:pt x="31520" y="35660"/>
                </a:lnTo>
                <a:lnTo>
                  <a:pt x="31580" y="35660"/>
                </a:lnTo>
                <a:lnTo>
                  <a:pt x="31580" y="35640"/>
                </a:lnTo>
                <a:lnTo>
                  <a:pt x="31630" y="35640"/>
                </a:lnTo>
                <a:lnTo>
                  <a:pt x="31630" y="35630"/>
                </a:lnTo>
                <a:lnTo>
                  <a:pt x="31650" y="35630"/>
                </a:lnTo>
                <a:lnTo>
                  <a:pt x="31650" y="35610"/>
                </a:lnTo>
                <a:lnTo>
                  <a:pt x="31660" y="35610"/>
                </a:lnTo>
                <a:lnTo>
                  <a:pt x="31660" y="35580"/>
                </a:lnTo>
                <a:lnTo>
                  <a:pt x="31670" y="35580"/>
                </a:lnTo>
                <a:lnTo>
                  <a:pt x="31670" y="35570"/>
                </a:lnTo>
                <a:lnTo>
                  <a:pt x="31690" y="35570"/>
                </a:lnTo>
                <a:lnTo>
                  <a:pt x="31690" y="35550"/>
                </a:lnTo>
                <a:lnTo>
                  <a:pt x="31700" y="35550"/>
                </a:lnTo>
                <a:lnTo>
                  <a:pt x="31700" y="35520"/>
                </a:lnTo>
                <a:lnTo>
                  <a:pt x="31710" y="35520"/>
                </a:lnTo>
                <a:lnTo>
                  <a:pt x="31710" y="35490"/>
                </a:lnTo>
                <a:lnTo>
                  <a:pt x="31730" y="35490"/>
                </a:lnTo>
                <a:lnTo>
                  <a:pt x="31730" y="35420"/>
                </a:lnTo>
                <a:lnTo>
                  <a:pt x="31710" y="35420"/>
                </a:lnTo>
                <a:lnTo>
                  <a:pt x="31710" y="35370"/>
                </a:lnTo>
                <a:lnTo>
                  <a:pt x="31760" y="35370"/>
                </a:lnTo>
                <a:lnTo>
                  <a:pt x="31760" y="35350"/>
                </a:lnTo>
                <a:lnTo>
                  <a:pt x="31770" y="35350"/>
                </a:lnTo>
                <a:lnTo>
                  <a:pt x="31770" y="35340"/>
                </a:lnTo>
                <a:lnTo>
                  <a:pt x="31780" y="35340"/>
                </a:lnTo>
                <a:lnTo>
                  <a:pt x="31780" y="35350"/>
                </a:lnTo>
                <a:lnTo>
                  <a:pt x="31820" y="35350"/>
                </a:lnTo>
                <a:lnTo>
                  <a:pt x="31820" y="35370"/>
                </a:lnTo>
                <a:lnTo>
                  <a:pt x="31950" y="35370"/>
                </a:lnTo>
                <a:lnTo>
                  <a:pt x="31950" y="35380"/>
                </a:lnTo>
                <a:lnTo>
                  <a:pt x="32000" y="35380"/>
                </a:lnTo>
                <a:lnTo>
                  <a:pt x="32000" y="35400"/>
                </a:lnTo>
                <a:lnTo>
                  <a:pt x="32150" y="35400"/>
                </a:lnTo>
                <a:lnTo>
                  <a:pt x="32150" y="35380"/>
                </a:lnTo>
                <a:lnTo>
                  <a:pt x="32170" y="35380"/>
                </a:lnTo>
                <a:lnTo>
                  <a:pt x="32170" y="35370"/>
                </a:lnTo>
                <a:lnTo>
                  <a:pt x="32240" y="35370"/>
                </a:lnTo>
                <a:lnTo>
                  <a:pt x="32240" y="35350"/>
                </a:lnTo>
                <a:lnTo>
                  <a:pt x="32290" y="35350"/>
                </a:lnTo>
                <a:lnTo>
                  <a:pt x="32290" y="35370"/>
                </a:lnTo>
                <a:lnTo>
                  <a:pt x="32320" y="35370"/>
                </a:lnTo>
                <a:lnTo>
                  <a:pt x="32320" y="35350"/>
                </a:lnTo>
                <a:lnTo>
                  <a:pt x="32330" y="35350"/>
                </a:lnTo>
                <a:lnTo>
                  <a:pt x="32330" y="35340"/>
                </a:lnTo>
                <a:lnTo>
                  <a:pt x="32350" y="35340"/>
                </a:lnTo>
                <a:lnTo>
                  <a:pt x="32350" y="35370"/>
                </a:lnTo>
                <a:lnTo>
                  <a:pt x="32360" y="35370"/>
                </a:lnTo>
                <a:lnTo>
                  <a:pt x="32360" y="35380"/>
                </a:lnTo>
                <a:lnTo>
                  <a:pt x="32370" y="35380"/>
                </a:lnTo>
                <a:lnTo>
                  <a:pt x="32370" y="35420"/>
                </a:lnTo>
                <a:lnTo>
                  <a:pt x="32390" y="35420"/>
                </a:lnTo>
                <a:lnTo>
                  <a:pt x="32390" y="35450"/>
                </a:lnTo>
                <a:lnTo>
                  <a:pt x="32400" y="35450"/>
                </a:lnTo>
                <a:lnTo>
                  <a:pt x="32400" y="35460"/>
                </a:lnTo>
                <a:lnTo>
                  <a:pt x="32410" y="35460"/>
                </a:lnTo>
                <a:lnTo>
                  <a:pt x="32410" y="35490"/>
                </a:lnTo>
                <a:lnTo>
                  <a:pt x="32430" y="35490"/>
                </a:lnTo>
                <a:lnTo>
                  <a:pt x="32430" y="35520"/>
                </a:lnTo>
                <a:lnTo>
                  <a:pt x="32440" y="35520"/>
                </a:lnTo>
                <a:lnTo>
                  <a:pt x="32440" y="35540"/>
                </a:lnTo>
                <a:lnTo>
                  <a:pt x="32460" y="35540"/>
                </a:lnTo>
                <a:lnTo>
                  <a:pt x="32460" y="35550"/>
                </a:lnTo>
                <a:lnTo>
                  <a:pt x="32470" y="35550"/>
                </a:lnTo>
                <a:lnTo>
                  <a:pt x="32470" y="35570"/>
                </a:lnTo>
                <a:lnTo>
                  <a:pt x="32500" y="35570"/>
                </a:lnTo>
                <a:lnTo>
                  <a:pt x="32500" y="35580"/>
                </a:lnTo>
                <a:lnTo>
                  <a:pt x="32510" y="35580"/>
                </a:lnTo>
                <a:lnTo>
                  <a:pt x="32510" y="35600"/>
                </a:lnTo>
                <a:lnTo>
                  <a:pt x="32520" y="35600"/>
                </a:lnTo>
                <a:lnTo>
                  <a:pt x="32520" y="35610"/>
                </a:lnTo>
                <a:lnTo>
                  <a:pt x="32550" y="35610"/>
                </a:lnTo>
                <a:lnTo>
                  <a:pt x="32550" y="35630"/>
                </a:lnTo>
                <a:lnTo>
                  <a:pt x="32570" y="35630"/>
                </a:lnTo>
                <a:lnTo>
                  <a:pt x="32570" y="35640"/>
                </a:lnTo>
                <a:lnTo>
                  <a:pt x="32580" y="35640"/>
                </a:lnTo>
                <a:lnTo>
                  <a:pt x="32580" y="35660"/>
                </a:lnTo>
                <a:lnTo>
                  <a:pt x="32610" y="35660"/>
                </a:lnTo>
                <a:lnTo>
                  <a:pt x="32610" y="35670"/>
                </a:lnTo>
                <a:lnTo>
                  <a:pt x="32620" y="35670"/>
                </a:lnTo>
                <a:lnTo>
                  <a:pt x="32620" y="35690"/>
                </a:lnTo>
                <a:lnTo>
                  <a:pt x="32630" y="35690"/>
                </a:lnTo>
                <a:lnTo>
                  <a:pt x="32630" y="35720"/>
                </a:lnTo>
                <a:lnTo>
                  <a:pt x="32650" y="35720"/>
                </a:lnTo>
                <a:lnTo>
                  <a:pt x="32650" y="35740"/>
                </a:lnTo>
                <a:lnTo>
                  <a:pt x="32660" y="35740"/>
                </a:lnTo>
                <a:lnTo>
                  <a:pt x="32660" y="35770"/>
                </a:lnTo>
                <a:lnTo>
                  <a:pt x="32680" y="35770"/>
                </a:lnTo>
                <a:lnTo>
                  <a:pt x="32680" y="35800"/>
                </a:lnTo>
                <a:lnTo>
                  <a:pt x="32690" y="35800"/>
                </a:lnTo>
                <a:lnTo>
                  <a:pt x="32690" y="35810"/>
                </a:lnTo>
                <a:lnTo>
                  <a:pt x="32730" y="35810"/>
                </a:lnTo>
                <a:lnTo>
                  <a:pt x="32730" y="35800"/>
                </a:lnTo>
                <a:lnTo>
                  <a:pt x="32740" y="35800"/>
                </a:lnTo>
                <a:lnTo>
                  <a:pt x="32740" y="35740"/>
                </a:lnTo>
                <a:lnTo>
                  <a:pt x="32730" y="35740"/>
                </a:lnTo>
                <a:lnTo>
                  <a:pt x="32730" y="35720"/>
                </a:lnTo>
                <a:lnTo>
                  <a:pt x="32720" y="35720"/>
                </a:lnTo>
                <a:lnTo>
                  <a:pt x="32720" y="35700"/>
                </a:lnTo>
                <a:lnTo>
                  <a:pt x="32700" y="35700"/>
                </a:lnTo>
                <a:lnTo>
                  <a:pt x="32700" y="35690"/>
                </a:lnTo>
                <a:lnTo>
                  <a:pt x="32690" y="35690"/>
                </a:lnTo>
                <a:lnTo>
                  <a:pt x="32690" y="35670"/>
                </a:lnTo>
                <a:lnTo>
                  <a:pt x="32680" y="35670"/>
                </a:lnTo>
                <a:lnTo>
                  <a:pt x="32680" y="35660"/>
                </a:lnTo>
                <a:lnTo>
                  <a:pt x="32660" y="35660"/>
                </a:lnTo>
                <a:lnTo>
                  <a:pt x="32660" y="35640"/>
                </a:lnTo>
                <a:lnTo>
                  <a:pt x="32630" y="35640"/>
                </a:lnTo>
                <a:lnTo>
                  <a:pt x="32630" y="35630"/>
                </a:lnTo>
                <a:lnTo>
                  <a:pt x="32620" y="35630"/>
                </a:lnTo>
                <a:lnTo>
                  <a:pt x="32620" y="35610"/>
                </a:lnTo>
                <a:lnTo>
                  <a:pt x="32610" y="35610"/>
                </a:lnTo>
                <a:lnTo>
                  <a:pt x="32610" y="35600"/>
                </a:lnTo>
                <a:lnTo>
                  <a:pt x="32590" y="35600"/>
                </a:lnTo>
                <a:lnTo>
                  <a:pt x="32590" y="35580"/>
                </a:lnTo>
                <a:lnTo>
                  <a:pt x="32580" y="35580"/>
                </a:lnTo>
                <a:lnTo>
                  <a:pt x="32580" y="35570"/>
                </a:lnTo>
                <a:lnTo>
                  <a:pt x="32570" y="35570"/>
                </a:lnTo>
                <a:lnTo>
                  <a:pt x="32570" y="35550"/>
                </a:lnTo>
                <a:lnTo>
                  <a:pt x="32550" y="35550"/>
                </a:lnTo>
                <a:lnTo>
                  <a:pt x="32550" y="35540"/>
                </a:lnTo>
                <a:lnTo>
                  <a:pt x="32520" y="35540"/>
                </a:lnTo>
                <a:lnTo>
                  <a:pt x="32520" y="35520"/>
                </a:lnTo>
                <a:lnTo>
                  <a:pt x="32510" y="35520"/>
                </a:lnTo>
                <a:lnTo>
                  <a:pt x="32510" y="35510"/>
                </a:lnTo>
                <a:lnTo>
                  <a:pt x="32500" y="35510"/>
                </a:lnTo>
                <a:lnTo>
                  <a:pt x="32500" y="35490"/>
                </a:lnTo>
                <a:lnTo>
                  <a:pt x="32480" y="35490"/>
                </a:lnTo>
                <a:lnTo>
                  <a:pt x="32480" y="35480"/>
                </a:lnTo>
                <a:lnTo>
                  <a:pt x="32460" y="35480"/>
                </a:lnTo>
                <a:lnTo>
                  <a:pt x="32460" y="35460"/>
                </a:lnTo>
                <a:lnTo>
                  <a:pt x="32440" y="35460"/>
                </a:lnTo>
                <a:lnTo>
                  <a:pt x="32440" y="35430"/>
                </a:lnTo>
                <a:lnTo>
                  <a:pt x="32430" y="35430"/>
                </a:lnTo>
                <a:lnTo>
                  <a:pt x="32430" y="35400"/>
                </a:lnTo>
                <a:lnTo>
                  <a:pt x="32410" y="35400"/>
                </a:lnTo>
                <a:lnTo>
                  <a:pt x="32410" y="35370"/>
                </a:lnTo>
                <a:lnTo>
                  <a:pt x="32400" y="35370"/>
                </a:lnTo>
                <a:lnTo>
                  <a:pt x="32400" y="35320"/>
                </a:lnTo>
                <a:lnTo>
                  <a:pt x="32390" y="35320"/>
                </a:lnTo>
                <a:lnTo>
                  <a:pt x="32390" y="35250"/>
                </a:lnTo>
                <a:lnTo>
                  <a:pt x="32410" y="35250"/>
                </a:lnTo>
                <a:lnTo>
                  <a:pt x="32410" y="35230"/>
                </a:lnTo>
                <a:lnTo>
                  <a:pt x="32550" y="35230"/>
                </a:lnTo>
                <a:lnTo>
                  <a:pt x="32550" y="35250"/>
                </a:lnTo>
                <a:lnTo>
                  <a:pt x="32570" y="35250"/>
                </a:lnTo>
                <a:lnTo>
                  <a:pt x="32570" y="35260"/>
                </a:lnTo>
                <a:lnTo>
                  <a:pt x="32590" y="35260"/>
                </a:lnTo>
                <a:lnTo>
                  <a:pt x="32590" y="35280"/>
                </a:lnTo>
                <a:lnTo>
                  <a:pt x="32610" y="35280"/>
                </a:lnTo>
                <a:lnTo>
                  <a:pt x="32610" y="35260"/>
                </a:lnTo>
                <a:lnTo>
                  <a:pt x="32620" y="35260"/>
                </a:lnTo>
                <a:lnTo>
                  <a:pt x="32620" y="35250"/>
                </a:lnTo>
                <a:lnTo>
                  <a:pt x="32630" y="35250"/>
                </a:lnTo>
                <a:lnTo>
                  <a:pt x="32630" y="35230"/>
                </a:lnTo>
                <a:lnTo>
                  <a:pt x="32730" y="35230"/>
                </a:lnTo>
                <a:lnTo>
                  <a:pt x="32730" y="35250"/>
                </a:lnTo>
                <a:lnTo>
                  <a:pt x="32770" y="35250"/>
                </a:lnTo>
                <a:lnTo>
                  <a:pt x="32770" y="35260"/>
                </a:lnTo>
                <a:lnTo>
                  <a:pt x="32810" y="35260"/>
                </a:lnTo>
                <a:lnTo>
                  <a:pt x="32810" y="35280"/>
                </a:lnTo>
                <a:lnTo>
                  <a:pt x="32840" y="35280"/>
                </a:lnTo>
                <a:lnTo>
                  <a:pt x="32840" y="35290"/>
                </a:lnTo>
                <a:lnTo>
                  <a:pt x="32850" y="35290"/>
                </a:lnTo>
                <a:lnTo>
                  <a:pt x="32850" y="35310"/>
                </a:lnTo>
                <a:lnTo>
                  <a:pt x="32870" y="35310"/>
                </a:lnTo>
                <a:lnTo>
                  <a:pt x="32870" y="35320"/>
                </a:lnTo>
                <a:lnTo>
                  <a:pt x="32880" y="35320"/>
                </a:lnTo>
                <a:lnTo>
                  <a:pt x="32880" y="35340"/>
                </a:lnTo>
                <a:lnTo>
                  <a:pt x="32910" y="35340"/>
                </a:lnTo>
                <a:lnTo>
                  <a:pt x="32910" y="35350"/>
                </a:lnTo>
                <a:lnTo>
                  <a:pt x="32920" y="35350"/>
                </a:lnTo>
                <a:lnTo>
                  <a:pt x="32920" y="35340"/>
                </a:lnTo>
                <a:lnTo>
                  <a:pt x="32940" y="35340"/>
                </a:lnTo>
                <a:lnTo>
                  <a:pt x="32940" y="35320"/>
                </a:lnTo>
                <a:lnTo>
                  <a:pt x="32950" y="35320"/>
                </a:lnTo>
                <a:lnTo>
                  <a:pt x="32950" y="35260"/>
                </a:lnTo>
                <a:lnTo>
                  <a:pt x="32940" y="35260"/>
                </a:lnTo>
                <a:lnTo>
                  <a:pt x="32940" y="35250"/>
                </a:lnTo>
                <a:lnTo>
                  <a:pt x="32850" y="35250"/>
                </a:lnTo>
                <a:lnTo>
                  <a:pt x="32850" y="35230"/>
                </a:lnTo>
                <a:lnTo>
                  <a:pt x="32830" y="35230"/>
                </a:lnTo>
                <a:lnTo>
                  <a:pt x="32830" y="35220"/>
                </a:lnTo>
                <a:lnTo>
                  <a:pt x="32790" y="35220"/>
                </a:lnTo>
                <a:lnTo>
                  <a:pt x="32790" y="35200"/>
                </a:lnTo>
                <a:lnTo>
                  <a:pt x="32760" y="35200"/>
                </a:lnTo>
                <a:lnTo>
                  <a:pt x="32760" y="35190"/>
                </a:lnTo>
                <a:lnTo>
                  <a:pt x="32730" y="35190"/>
                </a:lnTo>
                <a:lnTo>
                  <a:pt x="32730" y="35170"/>
                </a:lnTo>
                <a:lnTo>
                  <a:pt x="32700" y="35170"/>
                </a:lnTo>
                <a:lnTo>
                  <a:pt x="32700" y="35160"/>
                </a:lnTo>
                <a:lnTo>
                  <a:pt x="32680" y="35160"/>
                </a:lnTo>
                <a:lnTo>
                  <a:pt x="32680" y="35140"/>
                </a:lnTo>
                <a:lnTo>
                  <a:pt x="32660" y="35140"/>
                </a:lnTo>
                <a:lnTo>
                  <a:pt x="32660" y="35110"/>
                </a:lnTo>
                <a:lnTo>
                  <a:pt x="32650" y="35110"/>
                </a:lnTo>
                <a:lnTo>
                  <a:pt x="32650" y="35020"/>
                </a:lnTo>
                <a:lnTo>
                  <a:pt x="32680" y="35020"/>
                </a:lnTo>
                <a:lnTo>
                  <a:pt x="32680" y="35030"/>
                </a:lnTo>
                <a:lnTo>
                  <a:pt x="32690" y="35030"/>
                </a:lnTo>
                <a:lnTo>
                  <a:pt x="32690" y="35050"/>
                </a:lnTo>
                <a:lnTo>
                  <a:pt x="32700" y="35050"/>
                </a:lnTo>
                <a:lnTo>
                  <a:pt x="32700" y="35060"/>
                </a:lnTo>
                <a:lnTo>
                  <a:pt x="32720" y="35060"/>
                </a:lnTo>
                <a:lnTo>
                  <a:pt x="32720" y="35050"/>
                </a:lnTo>
                <a:lnTo>
                  <a:pt x="32730" y="35050"/>
                </a:lnTo>
                <a:lnTo>
                  <a:pt x="32730" y="35030"/>
                </a:lnTo>
                <a:lnTo>
                  <a:pt x="32720" y="35030"/>
                </a:lnTo>
                <a:lnTo>
                  <a:pt x="32720" y="35000"/>
                </a:lnTo>
                <a:lnTo>
                  <a:pt x="32700" y="35000"/>
                </a:lnTo>
                <a:lnTo>
                  <a:pt x="32700" y="34970"/>
                </a:lnTo>
                <a:lnTo>
                  <a:pt x="32690" y="34970"/>
                </a:lnTo>
                <a:lnTo>
                  <a:pt x="32690" y="34940"/>
                </a:lnTo>
                <a:lnTo>
                  <a:pt x="32680" y="34940"/>
                </a:lnTo>
                <a:lnTo>
                  <a:pt x="32680" y="34910"/>
                </a:lnTo>
                <a:lnTo>
                  <a:pt x="32660" y="34910"/>
                </a:lnTo>
                <a:lnTo>
                  <a:pt x="32660" y="34900"/>
                </a:lnTo>
                <a:lnTo>
                  <a:pt x="32650" y="34900"/>
                </a:lnTo>
                <a:lnTo>
                  <a:pt x="32650" y="34880"/>
                </a:lnTo>
                <a:lnTo>
                  <a:pt x="32610" y="34880"/>
                </a:lnTo>
                <a:lnTo>
                  <a:pt x="32610" y="34870"/>
                </a:lnTo>
                <a:lnTo>
                  <a:pt x="32580" y="34870"/>
                </a:lnTo>
                <a:lnTo>
                  <a:pt x="32580" y="34850"/>
                </a:lnTo>
                <a:lnTo>
                  <a:pt x="32540" y="34850"/>
                </a:lnTo>
                <a:lnTo>
                  <a:pt x="32540" y="34840"/>
                </a:lnTo>
                <a:lnTo>
                  <a:pt x="32510" y="34840"/>
                </a:lnTo>
                <a:lnTo>
                  <a:pt x="32510" y="34820"/>
                </a:lnTo>
                <a:lnTo>
                  <a:pt x="32470" y="34820"/>
                </a:lnTo>
                <a:lnTo>
                  <a:pt x="32470" y="34810"/>
                </a:lnTo>
                <a:lnTo>
                  <a:pt x="32440" y="34810"/>
                </a:lnTo>
                <a:lnTo>
                  <a:pt x="32440" y="34790"/>
                </a:lnTo>
                <a:lnTo>
                  <a:pt x="32430" y="34790"/>
                </a:lnTo>
                <a:lnTo>
                  <a:pt x="32430" y="34760"/>
                </a:lnTo>
                <a:lnTo>
                  <a:pt x="32510" y="34760"/>
                </a:lnTo>
                <a:lnTo>
                  <a:pt x="32510" y="34750"/>
                </a:lnTo>
                <a:lnTo>
                  <a:pt x="32650" y="34750"/>
                </a:lnTo>
                <a:lnTo>
                  <a:pt x="32650" y="34730"/>
                </a:lnTo>
                <a:lnTo>
                  <a:pt x="32690" y="34730"/>
                </a:lnTo>
                <a:lnTo>
                  <a:pt x="32690" y="34710"/>
                </a:lnTo>
                <a:lnTo>
                  <a:pt x="32720" y="34710"/>
                </a:lnTo>
                <a:lnTo>
                  <a:pt x="32720" y="34700"/>
                </a:lnTo>
                <a:lnTo>
                  <a:pt x="32730" y="34700"/>
                </a:lnTo>
                <a:lnTo>
                  <a:pt x="32730" y="34680"/>
                </a:lnTo>
                <a:lnTo>
                  <a:pt x="32740" y="34680"/>
                </a:lnTo>
                <a:lnTo>
                  <a:pt x="32740" y="34640"/>
                </a:lnTo>
                <a:lnTo>
                  <a:pt x="32760" y="34640"/>
                </a:lnTo>
                <a:lnTo>
                  <a:pt x="32760" y="34580"/>
                </a:lnTo>
                <a:lnTo>
                  <a:pt x="32770" y="34580"/>
                </a:lnTo>
                <a:lnTo>
                  <a:pt x="32770" y="34560"/>
                </a:lnTo>
                <a:lnTo>
                  <a:pt x="32830" y="34560"/>
                </a:lnTo>
                <a:lnTo>
                  <a:pt x="32830" y="34550"/>
                </a:lnTo>
                <a:lnTo>
                  <a:pt x="32840" y="34550"/>
                </a:lnTo>
                <a:lnTo>
                  <a:pt x="32840" y="34530"/>
                </a:lnTo>
                <a:lnTo>
                  <a:pt x="32830" y="34530"/>
                </a:lnTo>
                <a:lnTo>
                  <a:pt x="32830" y="34500"/>
                </a:lnTo>
                <a:lnTo>
                  <a:pt x="32810" y="34500"/>
                </a:lnTo>
                <a:lnTo>
                  <a:pt x="32810" y="34490"/>
                </a:lnTo>
                <a:lnTo>
                  <a:pt x="32800" y="34490"/>
                </a:lnTo>
                <a:lnTo>
                  <a:pt x="32800" y="34470"/>
                </a:lnTo>
                <a:lnTo>
                  <a:pt x="32790" y="34470"/>
                </a:lnTo>
                <a:lnTo>
                  <a:pt x="32790" y="34440"/>
                </a:lnTo>
                <a:lnTo>
                  <a:pt x="32770" y="34440"/>
                </a:lnTo>
                <a:lnTo>
                  <a:pt x="32770" y="34410"/>
                </a:lnTo>
                <a:lnTo>
                  <a:pt x="32760" y="34410"/>
                </a:lnTo>
                <a:lnTo>
                  <a:pt x="32760" y="34390"/>
                </a:lnTo>
                <a:lnTo>
                  <a:pt x="32740" y="34390"/>
                </a:lnTo>
                <a:lnTo>
                  <a:pt x="32740" y="34380"/>
                </a:lnTo>
                <a:lnTo>
                  <a:pt x="32720" y="34380"/>
                </a:lnTo>
                <a:lnTo>
                  <a:pt x="32720" y="34270"/>
                </a:lnTo>
                <a:lnTo>
                  <a:pt x="32740" y="34270"/>
                </a:lnTo>
                <a:lnTo>
                  <a:pt x="32740" y="34260"/>
                </a:lnTo>
                <a:lnTo>
                  <a:pt x="32770" y="34260"/>
                </a:lnTo>
                <a:lnTo>
                  <a:pt x="32770" y="34240"/>
                </a:lnTo>
                <a:lnTo>
                  <a:pt x="32790" y="34240"/>
                </a:lnTo>
                <a:lnTo>
                  <a:pt x="32790" y="34230"/>
                </a:lnTo>
                <a:lnTo>
                  <a:pt x="32810" y="34230"/>
                </a:lnTo>
                <a:lnTo>
                  <a:pt x="32810" y="34210"/>
                </a:lnTo>
                <a:lnTo>
                  <a:pt x="32830" y="34210"/>
                </a:lnTo>
                <a:lnTo>
                  <a:pt x="32830" y="34200"/>
                </a:lnTo>
                <a:lnTo>
                  <a:pt x="32840" y="34200"/>
                </a:lnTo>
                <a:lnTo>
                  <a:pt x="32840" y="34170"/>
                </a:lnTo>
                <a:lnTo>
                  <a:pt x="32830" y="34170"/>
                </a:lnTo>
                <a:lnTo>
                  <a:pt x="32830" y="34120"/>
                </a:lnTo>
                <a:lnTo>
                  <a:pt x="32810" y="34120"/>
                </a:lnTo>
                <a:lnTo>
                  <a:pt x="32810" y="34110"/>
                </a:lnTo>
                <a:lnTo>
                  <a:pt x="32800" y="34110"/>
                </a:lnTo>
                <a:lnTo>
                  <a:pt x="32800" y="34070"/>
                </a:lnTo>
                <a:lnTo>
                  <a:pt x="32790" y="34070"/>
                </a:lnTo>
                <a:lnTo>
                  <a:pt x="32790" y="34060"/>
                </a:lnTo>
                <a:lnTo>
                  <a:pt x="32770" y="34060"/>
                </a:lnTo>
                <a:lnTo>
                  <a:pt x="32770" y="34040"/>
                </a:lnTo>
                <a:lnTo>
                  <a:pt x="32760" y="34040"/>
                </a:lnTo>
                <a:lnTo>
                  <a:pt x="32760" y="34030"/>
                </a:lnTo>
                <a:lnTo>
                  <a:pt x="32740" y="34030"/>
                </a:lnTo>
                <a:lnTo>
                  <a:pt x="32740" y="34010"/>
                </a:lnTo>
                <a:lnTo>
                  <a:pt x="32730" y="34010"/>
                </a:lnTo>
                <a:lnTo>
                  <a:pt x="32730" y="33980"/>
                </a:lnTo>
                <a:lnTo>
                  <a:pt x="32720" y="33980"/>
                </a:lnTo>
                <a:lnTo>
                  <a:pt x="32720" y="33950"/>
                </a:lnTo>
                <a:lnTo>
                  <a:pt x="32730" y="33950"/>
                </a:lnTo>
                <a:lnTo>
                  <a:pt x="32730" y="33940"/>
                </a:lnTo>
                <a:lnTo>
                  <a:pt x="32740" y="33940"/>
                </a:lnTo>
                <a:lnTo>
                  <a:pt x="32740" y="33860"/>
                </a:lnTo>
                <a:lnTo>
                  <a:pt x="32760" y="33860"/>
                </a:lnTo>
                <a:lnTo>
                  <a:pt x="32760" y="33800"/>
                </a:lnTo>
                <a:lnTo>
                  <a:pt x="32790" y="33800"/>
                </a:lnTo>
                <a:lnTo>
                  <a:pt x="32790" y="33790"/>
                </a:lnTo>
                <a:lnTo>
                  <a:pt x="32840" y="33790"/>
                </a:lnTo>
                <a:lnTo>
                  <a:pt x="32840" y="33770"/>
                </a:lnTo>
                <a:lnTo>
                  <a:pt x="32850" y="33770"/>
                </a:lnTo>
                <a:lnTo>
                  <a:pt x="32850" y="33750"/>
                </a:lnTo>
                <a:lnTo>
                  <a:pt x="32870" y="33750"/>
                </a:lnTo>
                <a:lnTo>
                  <a:pt x="32870" y="33740"/>
                </a:lnTo>
                <a:lnTo>
                  <a:pt x="32880" y="33740"/>
                </a:lnTo>
                <a:lnTo>
                  <a:pt x="32880" y="33710"/>
                </a:lnTo>
                <a:lnTo>
                  <a:pt x="32990" y="33710"/>
                </a:lnTo>
                <a:lnTo>
                  <a:pt x="32990" y="33740"/>
                </a:lnTo>
                <a:lnTo>
                  <a:pt x="33010" y="33740"/>
                </a:lnTo>
                <a:lnTo>
                  <a:pt x="33010" y="33770"/>
                </a:lnTo>
                <a:lnTo>
                  <a:pt x="32980" y="33770"/>
                </a:lnTo>
                <a:lnTo>
                  <a:pt x="32980" y="33790"/>
                </a:lnTo>
                <a:lnTo>
                  <a:pt x="32960" y="33790"/>
                </a:lnTo>
                <a:lnTo>
                  <a:pt x="32960" y="33800"/>
                </a:lnTo>
                <a:lnTo>
                  <a:pt x="32950" y="33800"/>
                </a:lnTo>
                <a:lnTo>
                  <a:pt x="32950" y="33820"/>
                </a:lnTo>
                <a:lnTo>
                  <a:pt x="32940" y="33820"/>
                </a:lnTo>
                <a:lnTo>
                  <a:pt x="32940" y="33830"/>
                </a:lnTo>
                <a:lnTo>
                  <a:pt x="32950" y="33830"/>
                </a:lnTo>
                <a:lnTo>
                  <a:pt x="32950" y="33850"/>
                </a:lnTo>
                <a:lnTo>
                  <a:pt x="32960" y="33850"/>
                </a:lnTo>
                <a:lnTo>
                  <a:pt x="32960" y="33880"/>
                </a:lnTo>
                <a:lnTo>
                  <a:pt x="32950" y="33880"/>
                </a:lnTo>
                <a:lnTo>
                  <a:pt x="32950" y="33890"/>
                </a:lnTo>
                <a:lnTo>
                  <a:pt x="32940" y="33890"/>
                </a:lnTo>
                <a:lnTo>
                  <a:pt x="32940" y="33950"/>
                </a:lnTo>
                <a:lnTo>
                  <a:pt x="32920" y="33950"/>
                </a:lnTo>
                <a:lnTo>
                  <a:pt x="32920" y="34030"/>
                </a:lnTo>
                <a:lnTo>
                  <a:pt x="32940" y="34030"/>
                </a:lnTo>
                <a:lnTo>
                  <a:pt x="32940" y="34040"/>
                </a:lnTo>
                <a:lnTo>
                  <a:pt x="32960" y="34040"/>
                </a:lnTo>
                <a:lnTo>
                  <a:pt x="32960" y="34060"/>
                </a:lnTo>
                <a:lnTo>
                  <a:pt x="32980" y="34060"/>
                </a:lnTo>
                <a:lnTo>
                  <a:pt x="32980" y="34140"/>
                </a:lnTo>
                <a:lnTo>
                  <a:pt x="32990" y="34140"/>
                </a:lnTo>
                <a:lnTo>
                  <a:pt x="32990" y="34180"/>
                </a:lnTo>
                <a:lnTo>
                  <a:pt x="33010" y="34180"/>
                </a:lnTo>
                <a:lnTo>
                  <a:pt x="33010" y="34210"/>
                </a:lnTo>
                <a:lnTo>
                  <a:pt x="33020" y="34210"/>
                </a:lnTo>
                <a:lnTo>
                  <a:pt x="33020" y="34260"/>
                </a:lnTo>
                <a:lnTo>
                  <a:pt x="33030" y="34260"/>
                </a:lnTo>
                <a:lnTo>
                  <a:pt x="33030" y="34350"/>
                </a:lnTo>
                <a:lnTo>
                  <a:pt x="33050" y="34350"/>
                </a:lnTo>
                <a:lnTo>
                  <a:pt x="33050" y="34440"/>
                </a:lnTo>
                <a:lnTo>
                  <a:pt x="33060" y="34440"/>
                </a:lnTo>
                <a:lnTo>
                  <a:pt x="33060" y="34460"/>
                </a:lnTo>
                <a:lnTo>
                  <a:pt x="33100" y="34460"/>
                </a:lnTo>
                <a:lnTo>
                  <a:pt x="33100" y="34440"/>
                </a:lnTo>
                <a:lnTo>
                  <a:pt x="33170" y="34440"/>
                </a:lnTo>
                <a:lnTo>
                  <a:pt x="33170" y="34460"/>
                </a:lnTo>
                <a:lnTo>
                  <a:pt x="33210" y="34460"/>
                </a:lnTo>
                <a:lnTo>
                  <a:pt x="33210" y="34470"/>
                </a:lnTo>
                <a:lnTo>
                  <a:pt x="33270" y="34470"/>
                </a:lnTo>
                <a:lnTo>
                  <a:pt x="33270" y="34490"/>
                </a:lnTo>
                <a:lnTo>
                  <a:pt x="33350" y="34490"/>
                </a:lnTo>
                <a:lnTo>
                  <a:pt x="33350" y="34500"/>
                </a:lnTo>
                <a:lnTo>
                  <a:pt x="33400" y="34500"/>
                </a:lnTo>
                <a:lnTo>
                  <a:pt x="33400" y="34490"/>
                </a:lnTo>
                <a:lnTo>
                  <a:pt x="33430" y="34490"/>
                </a:lnTo>
                <a:lnTo>
                  <a:pt x="33430" y="34470"/>
                </a:lnTo>
                <a:lnTo>
                  <a:pt x="33440" y="34470"/>
                </a:lnTo>
                <a:lnTo>
                  <a:pt x="33440" y="34460"/>
                </a:lnTo>
                <a:lnTo>
                  <a:pt x="33460" y="34460"/>
                </a:lnTo>
                <a:lnTo>
                  <a:pt x="33460" y="34440"/>
                </a:lnTo>
                <a:lnTo>
                  <a:pt x="33470" y="34440"/>
                </a:lnTo>
                <a:lnTo>
                  <a:pt x="33470" y="34430"/>
                </a:lnTo>
                <a:lnTo>
                  <a:pt x="33530" y="34430"/>
                </a:lnTo>
                <a:lnTo>
                  <a:pt x="33530" y="34440"/>
                </a:lnTo>
                <a:lnTo>
                  <a:pt x="33550" y="34440"/>
                </a:lnTo>
                <a:lnTo>
                  <a:pt x="33550" y="34460"/>
                </a:lnTo>
                <a:lnTo>
                  <a:pt x="33580" y="34460"/>
                </a:lnTo>
                <a:lnTo>
                  <a:pt x="33580" y="34440"/>
                </a:lnTo>
                <a:lnTo>
                  <a:pt x="33640" y="34440"/>
                </a:lnTo>
                <a:lnTo>
                  <a:pt x="33640" y="34430"/>
                </a:lnTo>
                <a:lnTo>
                  <a:pt x="33680" y="34430"/>
                </a:lnTo>
                <a:lnTo>
                  <a:pt x="33680" y="34410"/>
                </a:lnTo>
                <a:lnTo>
                  <a:pt x="33710" y="34410"/>
                </a:lnTo>
                <a:lnTo>
                  <a:pt x="33710" y="34430"/>
                </a:lnTo>
                <a:lnTo>
                  <a:pt x="33720" y="34430"/>
                </a:lnTo>
                <a:lnTo>
                  <a:pt x="33720" y="34440"/>
                </a:lnTo>
                <a:lnTo>
                  <a:pt x="33750" y="34440"/>
                </a:lnTo>
                <a:lnTo>
                  <a:pt x="33750" y="34460"/>
                </a:lnTo>
                <a:lnTo>
                  <a:pt x="33770" y="34460"/>
                </a:lnTo>
                <a:lnTo>
                  <a:pt x="33770" y="34470"/>
                </a:lnTo>
                <a:lnTo>
                  <a:pt x="33800" y="34470"/>
                </a:lnTo>
                <a:lnTo>
                  <a:pt x="33800" y="34490"/>
                </a:lnTo>
                <a:lnTo>
                  <a:pt x="33830" y="34490"/>
                </a:lnTo>
                <a:lnTo>
                  <a:pt x="33830" y="34500"/>
                </a:lnTo>
                <a:lnTo>
                  <a:pt x="33820" y="34500"/>
                </a:lnTo>
                <a:lnTo>
                  <a:pt x="33820" y="34550"/>
                </a:lnTo>
                <a:lnTo>
                  <a:pt x="33830" y="34550"/>
                </a:lnTo>
                <a:lnTo>
                  <a:pt x="33830" y="34580"/>
                </a:lnTo>
                <a:lnTo>
                  <a:pt x="33840" y="34580"/>
                </a:lnTo>
                <a:lnTo>
                  <a:pt x="33840" y="34610"/>
                </a:lnTo>
                <a:lnTo>
                  <a:pt x="33860" y="34610"/>
                </a:lnTo>
                <a:lnTo>
                  <a:pt x="33860" y="34640"/>
                </a:lnTo>
                <a:lnTo>
                  <a:pt x="33870" y="34640"/>
                </a:lnTo>
                <a:lnTo>
                  <a:pt x="33870" y="34650"/>
                </a:lnTo>
                <a:lnTo>
                  <a:pt x="33880" y="34650"/>
                </a:lnTo>
                <a:lnTo>
                  <a:pt x="33880" y="34670"/>
                </a:lnTo>
                <a:lnTo>
                  <a:pt x="33900" y="34670"/>
                </a:lnTo>
                <a:lnTo>
                  <a:pt x="33900" y="34700"/>
                </a:lnTo>
                <a:lnTo>
                  <a:pt x="33910" y="34700"/>
                </a:lnTo>
                <a:lnTo>
                  <a:pt x="33910" y="34710"/>
                </a:lnTo>
                <a:lnTo>
                  <a:pt x="33930" y="34710"/>
                </a:lnTo>
                <a:lnTo>
                  <a:pt x="33930" y="34730"/>
                </a:lnTo>
                <a:lnTo>
                  <a:pt x="33910" y="34730"/>
                </a:lnTo>
                <a:lnTo>
                  <a:pt x="33910" y="34750"/>
                </a:lnTo>
                <a:lnTo>
                  <a:pt x="33900" y="34750"/>
                </a:lnTo>
                <a:lnTo>
                  <a:pt x="33900" y="34820"/>
                </a:lnTo>
                <a:lnTo>
                  <a:pt x="33910" y="34820"/>
                </a:lnTo>
                <a:lnTo>
                  <a:pt x="33910" y="34840"/>
                </a:lnTo>
                <a:lnTo>
                  <a:pt x="33970" y="34840"/>
                </a:lnTo>
                <a:lnTo>
                  <a:pt x="33970" y="34850"/>
                </a:lnTo>
                <a:lnTo>
                  <a:pt x="34040" y="34850"/>
                </a:lnTo>
                <a:lnTo>
                  <a:pt x="34040" y="34870"/>
                </a:lnTo>
                <a:lnTo>
                  <a:pt x="34050" y="34870"/>
                </a:lnTo>
                <a:lnTo>
                  <a:pt x="34050" y="34900"/>
                </a:lnTo>
                <a:lnTo>
                  <a:pt x="34060" y="34900"/>
                </a:lnTo>
                <a:lnTo>
                  <a:pt x="34060" y="34930"/>
                </a:lnTo>
                <a:lnTo>
                  <a:pt x="34080" y="34930"/>
                </a:lnTo>
                <a:lnTo>
                  <a:pt x="34080" y="34940"/>
                </a:lnTo>
                <a:lnTo>
                  <a:pt x="34090" y="34940"/>
                </a:lnTo>
                <a:lnTo>
                  <a:pt x="34090" y="34960"/>
                </a:lnTo>
                <a:lnTo>
                  <a:pt x="34170" y="34960"/>
                </a:lnTo>
                <a:lnTo>
                  <a:pt x="34170" y="34940"/>
                </a:lnTo>
                <a:lnTo>
                  <a:pt x="34190" y="34940"/>
                </a:lnTo>
                <a:lnTo>
                  <a:pt x="34190" y="34870"/>
                </a:lnTo>
                <a:lnTo>
                  <a:pt x="34200" y="34870"/>
                </a:lnTo>
                <a:lnTo>
                  <a:pt x="34200" y="34840"/>
                </a:lnTo>
                <a:lnTo>
                  <a:pt x="34270" y="34840"/>
                </a:lnTo>
                <a:lnTo>
                  <a:pt x="34270" y="34820"/>
                </a:lnTo>
                <a:lnTo>
                  <a:pt x="34320" y="34820"/>
                </a:lnTo>
                <a:lnTo>
                  <a:pt x="34320" y="34840"/>
                </a:lnTo>
                <a:lnTo>
                  <a:pt x="34390" y="34840"/>
                </a:lnTo>
                <a:lnTo>
                  <a:pt x="34390" y="34850"/>
                </a:lnTo>
                <a:lnTo>
                  <a:pt x="34450" y="34850"/>
                </a:lnTo>
                <a:lnTo>
                  <a:pt x="34450" y="34870"/>
                </a:lnTo>
                <a:lnTo>
                  <a:pt x="34470" y="34870"/>
                </a:lnTo>
                <a:lnTo>
                  <a:pt x="34470" y="34880"/>
                </a:lnTo>
                <a:lnTo>
                  <a:pt x="34490" y="34880"/>
                </a:lnTo>
                <a:lnTo>
                  <a:pt x="34490" y="34930"/>
                </a:lnTo>
                <a:lnTo>
                  <a:pt x="34500" y="34930"/>
                </a:lnTo>
                <a:lnTo>
                  <a:pt x="34500" y="34940"/>
                </a:lnTo>
                <a:lnTo>
                  <a:pt x="34530" y="34940"/>
                </a:lnTo>
                <a:lnTo>
                  <a:pt x="34530" y="34930"/>
                </a:lnTo>
                <a:lnTo>
                  <a:pt x="34540" y="34930"/>
                </a:lnTo>
                <a:lnTo>
                  <a:pt x="34540" y="34940"/>
                </a:lnTo>
                <a:lnTo>
                  <a:pt x="34570" y="34940"/>
                </a:lnTo>
                <a:lnTo>
                  <a:pt x="34570" y="35060"/>
                </a:lnTo>
                <a:lnTo>
                  <a:pt x="34540" y="35060"/>
                </a:lnTo>
                <a:lnTo>
                  <a:pt x="34540" y="35080"/>
                </a:lnTo>
                <a:lnTo>
                  <a:pt x="34530" y="35080"/>
                </a:lnTo>
                <a:lnTo>
                  <a:pt x="34530" y="35100"/>
                </a:lnTo>
                <a:lnTo>
                  <a:pt x="34520" y="35100"/>
                </a:lnTo>
                <a:lnTo>
                  <a:pt x="34520" y="35200"/>
                </a:lnTo>
                <a:lnTo>
                  <a:pt x="34530" y="35200"/>
                </a:lnTo>
                <a:lnTo>
                  <a:pt x="34530" y="35220"/>
                </a:lnTo>
                <a:lnTo>
                  <a:pt x="34540" y="35220"/>
                </a:lnTo>
                <a:lnTo>
                  <a:pt x="34540" y="35280"/>
                </a:lnTo>
                <a:lnTo>
                  <a:pt x="34520" y="35280"/>
                </a:lnTo>
                <a:lnTo>
                  <a:pt x="34520" y="35290"/>
                </a:lnTo>
                <a:lnTo>
                  <a:pt x="34500" y="35290"/>
                </a:lnTo>
                <a:lnTo>
                  <a:pt x="34500" y="35310"/>
                </a:lnTo>
                <a:lnTo>
                  <a:pt x="34490" y="35310"/>
                </a:lnTo>
                <a:lnTo>
                  <a:pt x="34490" y="35340"/>
                </a:lnTo>
                <a:lnTo>
                  <a:pt x="34500" y="35340"/>
                </a:lnTo>
                <a:lnTo>
                  <a:pt x="34500" y="35380"/>
                </a:lnTo>
                <a:lnTo>
                  <a:pt x="34520" y="35380"/>
                </a:lnTo>
                <a:lnTo>
                  <a:pt x="34520" y="35400"/>
                </a:lnTo>
                <a:lnTo>
                  <a:pt x="34530" y="35400"/>
                </a:lnTo>
                <a:lnTo>
                  <a:pt x="34530" y="35420"/>
                </a:lnTo>
                <a:lnTo>
                  <a:pt x="34540" y="35420"/>
                </a:lnTo>
                <a:lnTo>
                  <a:pt x="34540" y="35550"/>
                </a:lnTo>
                <a:lnTo>
                  <a:pt x="34530" y="35550"/>
                </a:lnTo>
                <a:lnTo>
                  <a:pt x="34530" y="35600"/>
                </a:lnTo>
                <a:lnTo>
                  <a:pt x="34520" y="35600"/>
                </a:lnTo>
                <a:lnTo>
                  <a:pt x="34520" y="35660"/>
                </a:lnTo>
                <a:lnTo>
                  <a:pt x="34500" y="35660"/>
                </a:lnTo>
                <a:lnTo>
                  <a:pt x="34500" y="35700"/>
                </a:lnTo>
                <a:lnTo>
                  <a:pt x="34490" y="35700"/>
                </a:lnTo>
                <a:lnTo>
                  <a:pt x="34490" y="35740"/>
                </a:lnTo>
                <a:lnTo>
                  <a:pt x="34470" y="35740"/>
                </a:lnTo>
                <a:lnTo>
                  <a:pt x="34470" y="35750"/>
                </a:lnTo>
                <a:lnTo>
                  <a:pt x="34460" y="35750"/>
                </a:lnTo>
                <a:lnTo>
                  <a:pt x="34460" y="35780"/>
                </a:lnTo>
                <a:lnTo>
                  <a:pt x="34450" y="35780"/>
                </a:lnTo>
                <a:lnTo>
                  <a:pt x="34450" y="35800"/>
                </a:lnTo>
                <a:lnTo>
                  <a:pt x="34420" y="35800"/>
                </a:lnTo>
                <a:lnTo>
                  <a:pt x="34420" y="35810"/>
                </a:lnTo>
                <a:lnTo>
                  <a:pt x="34410" y="35810"/>
                </a:lnTo>
                <a:lnTo>
                  <a:pt x="34410" y="35830"/>
                </a:lnTo>
                <a:lnTo>
                  <a:pt x="34390" y="35830"/>
                </a:lnTo>
                <a:lnTo>
                  <a:pt x="34390" y="35840"/>
                </a:lnTo>
                <a:lnTo>
                  <a:pt x="34380" y="35840"/>
                </a:lnTo>
                <a:lnTo>
                  <a:pt x="34380" y="35860"/>
                </a:lnTo>
                <a:lnTo>
                  <a:pt x="34360" y="35860"/>
                </a:lnTo>
                <a:lnTo>
                  <a:pt x="34360" y="35890"/>
                </a:lnTo>
                <a:lnTo>
                  <a:pt x="34350" y="35890"/>
                </a:lnTo>
                <a:lnTo>
                  <a:pt x="34350" y="35900"/>
                </a:lnTo>
                <a:lnTo>
                  <a:pt x="34340" y="35900"/>
                </a:lnTo>
                <a:lnTo>
                  <a:pt x="34340" y="35920"/>
                </a:lnTo>
                <a:lnTo>
                  <a:pt x="34320" y="35920"/>
                </a:lnTo>
                <a:lnTo>
                  <a:pt x="34320" y="35930"/>
                </a:lnTo>
                <a:lnTo>
                  <a:pt x="34310" y="35930"/>
                </a:lnTo>
                <a:lnTo>
                  <a:pt x="34310" y="35950"/>
                </a:lnTo>
                <a:lnTo>
                  <a:pt x="34300" y="35950"/>
                </a:lnTo>
                <a:lnTo>
                  <a:pt x="34300" y="35960"/>
                </a:lnTo>
                <a:lnTo>
                  <a:pt x="34280" y="35960"/>
                </a:lnTo>
                <a:lnTo>
                  <a:pt x="34280" y="35990"/>
                </a:lnTo>
                <a:lnTo>
                  <a:pt x="34270" y="35990"/>
                </a:lnTo>
                <a:lnTo>
                  <a:pt x="34270" y="36050"/>
                </a:lnTo>
                <a:lnTo>
                  <a:pt x="34260" y="36050"/>
                </a:lnTo>
                <a:lnTo>
                  <a:pt x="34260" y="36100"/>
                </a:lnTo>
                <a:lnTo>
                  <a:pt x="34270" y="36100"/>
                </a:lnTo>
                <a:lnTo>
                  <a:pt x="34270" y="36130"/>
                </a:lnTo>
                <a:lnTo>
                  <a:pt x="34280" y="36130"/>
                </a:lnTo>
                <a:lnTo>
                  <a:pt x="34280" y="36160"/>
                </a:lnTo>
                <a:lnTo>
                  <a:pt x="34300" y="36160"/>
                </a:lnTo>
                <a:lnTo>
                  <a:pt x="34300" y="36190"/>
                </a:lnTo>
                <a:lnTo>
                  <a:pt x="34280" y="36190"/>
                </a:lnTo>
                <a:lnTo>
                  <a:pt x="34280" y="36220"/>
                </a:lnTo>
                <a:lnTo>
                  <a:pt x="34270" y="36220"/>
                </a:lnTo>
                <a:lnTo>
                  <a:pt x="34270" y="36240"/>
                </a:lnTo>
                <a:lnTo>
                  <a:pt x="34260" y="36240"/>
                </a:lnTo>
                <a:lnTo>
                  <a:pt x="34250" y="36270"/>
                </a:lnTo>
                <a:lnTo>
                  <a:pt x="34240" y="36270"/>
                </a:lnTo>
                <a:lnTo>
                  <a:pt x="34240" y="36280"/>
                </a:lnTo>
                <a:lnTo>
                  <a:pt x="34250" y="36280"/>
                </a:lnTo>
                <a:lnTo>
                  <a:pt x="34250" y="36370"/>
                </a:lnTo>
                <a:lnTo>
                  <a:pt x="34240" y="36370"/>
                </a:lnTo>
                <a:lnTo>
                  <a:pt x="34240" y="36390"/>
                </a:lnTo>
                <a:lnTo>
                  <a:pt x="34230" y="36390"/>
                </a:lnTo>
                <a:lnTo>
                  <a:pt x="34230" y="36410"/>
                </a:lnTo>
                <a:lnTo>
                  <a:pt x="34210" y="36410"/>
                </a:lnTo>
                <a:lnTo>
                  <a:pt x="34210" y="36440"/>
                </a:lnTo>
                <a:lnTo>
                  <a:pt x="34200" y="36440"/>
                </a:lnTo>
                <a:lnTo>
                  <a:pt x="34200" y="36450"/>
                </a:lnTo>
                <a:lnTo>
                  <a:pt x="34190" y="36450"/>
                </a:lnTo>
                <a:lnTo>
                  <a:pt x="34190" y="36500"/>
                </a:lnTo>
                <a:lnTo>
                  <a:pt x="34170" y="36500"/>
                </a:lnTo>
                <a:lnTo>
                  <a:pt x="34170" y="36510"/>
                </a:lnTo>
                <a:lnTo>
                  <a:pt x="34160" y="36510"/>
                </a:lnTo>
                <a:lnTo>
                  <a:pt x="34160" y="36560"/>
                </a:lnTo>
                <a:lnTo>
                  <a:pt x="34170" y="36560"/>
                </a:lnTo>
                <a:lnTo>
                  <a:pt x="34170" y="36660"/>
                </a:lnTo>
                <a:lnTo>
                  <a:pt x="34160" y="36660"/>
                </a:lnTo>
                <a:lnTo>
                  <a:pt x="34160" y="36690"/>
                </a:lnTo>
                <a:lnTo>
                  <a:pt x="34150" y="36690"/>
                </a:lnTo>
                <a:lnTo>
                  <a:pt x="34150" y="36720"/>
                </a:lnTo>
                <a:lnTo>
                  <a:pt x="34130" y="36720"/>
                </a:lnTo>
                <a:lnTo>
                  <a:pt x="34130" y="36760"/>
                </a:lnTo>
                <a:lnTo>
                  <a:pt x="34120" y="36760"/>
                </a:lnTo>
                <a:lnTo>
                  <a:pt x="34120" y="36790"/>
                </a:lnTo>
                <a:lnTo>
                  <a:pt x="34100" y="36790"/>
                </a:lnTo>
                <a:lnTo>
                  <a:pt x="34100" y="36820"/>
                </a:lnTo>
                <a:lnTo>
                  <a:pt x="34090" y="36820"/>
                </a:lnTo>
                <a:lnTo>
                  <a:pt x="34090" y="36850"/>
                </a:lnTo>
                <a:lnTo>
                  <a:pt x="34080" y="36850"/>
                </a:lnTo>
                <a:lnTo>
                  <a:pt x="34080" y="36880"/>
                </a:lnTo>
                <a:lnTo>
                  <a:pt x="34060" y="36880"/>
                </a:lnTo>
                <a:lnTo>
                  <a:pt x="34060" y="36910"/>
                </a:lnTo>
                <a:lnTo>
                  <a:pt x="34050" y="36910"/>
                </a:lnTo>
                <a:lnTo>
                  <a:pt x="34050" y="36940"/>
                </a:lnTo>
                <a:lnTo>
                  <a:pt x="34040" y="36940"/>
                </a:lnTo>
                <a:lnTo>
                  <a:pt x="34040" y="36970"/>
                </a:lnTo>
                <a:lnTo>
                  <a:pt x="34020" y="36970"/>
                </a:lnTo>
                <a:lnTo>
                  <a:pt x="34020" y="36980"/>
                </a:lnTo>
                <a:lnTo>
                  <a:pt x="34010" y="36980"/>
                </a:lnTo>
                <a:lnTo>
                  <a:pt x="34010" y="37000"/>
                </a:lnTo>
                <a:lnTo>
                  <a:pt x="33990" y="37000"/>
                </a:lnTo>
                <a:lnTo>
                  <a:pt x="33990" y="37040"/>
                </a:lnTo>
                <a:lnTo>
                  <a:pt x="33980" y="37040"/>
                </a:lnTo>
                <a:lnTo>
                  <a:pt x="33980" y="37080"/>
                </a:lnTo>
                <a:lnTo>
                  <a:pt x="33950" y="37080"/>
                </a:lnTo>
                <a:lnTo>
                  <a:pt x="33950" y="37090"/>
                </a:lnTo>
                <a:lnTo>
                  <a:pt x="33930" y="37090"/>
                </a:lnTo>
                <a:lnTo>
                  <a:pt x="33930" y="37110"/>
                </a:lnTo>
                <a:lnTo>
                  <a:pt x="33910" y="37110"/>
                </a:lnTo>
                <a:lnTo>
                  <a:pt x="33910" y="37120"/>
                </a:lnTo>
                <a:lnTo>
                  <a:pt x="33900" y="37120"/>
                </a:lnTo>
                <a:lnTo>
                  <a:pt x="33900" y="37140"/>
                </a:lnTo>
                <a:lnTo>
                  <a:pt x="33880" y="37140"/>
                </a:lnTo>
                <a:lnTo>
                  <a:pt x="33880" y="37150"/>
                </a:lnTo>
                <a:lnTo>
                  <a:pt x="33830" y="37150"/>
                </a:lnTo>
                <a:lnTo>
                  <a:pt x="33830" y="37170"/>
                </a:lnTo>
                <a:lnTo>
                  <a:pt x="33790" y="37170"/>
                </a:lnTo>
                <a:lnTo>
                  <a:pt x="33790" y="37180"/>
                </a:lnTo>
                <a:lnTo>
                  <a:pt x="33770" y="37180"/>
                </a:lnTo>
                <a:lnTo>
                  <a:pt x="33770" y="37200"/>
                </a:lnTo>
                <a:lnTo>
                  <a:pt x="33760" y="37200"/>
                </a:lnTo>
                <a:lnTo>
                  <a:pt x="33760" y="37210"/>
                </a:lnTo>
                <a:lnTo>
                  <a:pt x="33750" y="37210"/>
                </a:lnTo>
                <a:lnTo>
                  <a:pt x="33750" y="37230"/>
                </a:lnTo>
                <a:lnTo>
                  <a:pt x="33730" y="37230"/>
                </a:lnTo>
                <a:lnTo>
                  <a:pt x="33730" y="37240"/>
                </a:lnTo>
                <a:lnTo>
                  <a:pt x="33720" y="37240"/>
                </a:lnTo>
                <a:lnTo>
                  <a:pt x="33720" y="37260"/>
                </a:lnTo>
                <a:lnTo>
                  <a:pt x="33710" y="37260"/>
                </a:lnTo>
                <a:lnTo>
                  <a:pt x="33710" y="37290"/>
                </a:lnTo>
                <a:lnTo>
                  <a:pt x="33690" y="37290"/>
                </a:lnTo>
                <a:lnTo>
                  <a:pt x="33690" y="37300"/>
                </a:lnTo>
                <a:lnTo>
                  <a:pt x="33680" y="37300"/>
                </a:lnTo>
                <a:lnTo>
                  <a:pt x="33680" y="37320"/>
                </a:lnTo>
                <a:lnTo>
                  <a:pt x="33660" y="37320"/>
                </a:lnTo>
                <a:lnTo>
                  <a:pt x="33660" y="37330"/>
                </a:lnTo>
                <a:lnTo>
                  <a:pt x="33650" y="37330"/>
                </a:lnTo>
                <a:lnTo>
                  <a:pt x="33650" y="37360"/>
                </a:lnTo>
                <a:lnTo>
                  <a:pt x="33640" y="37360"/>
                </a:lnTo>
                <a:lnTo>
                  <a:pt x="33640" y="37390"/>
                </a:lnTo>
                <a:lnTo>
                  <a:pt x="33620" y="37390"/>
                </a:lnTo>
                <a:lnTo>
                  <a:pt x="33620" y="37430"/>
                </a:lnTo>
                <a:lnTo>
                  <a:pt x="33610" y="37430"/>
                </a:lnTo>
                <a:lnTo>
                  <a:pt x="33610" y="37440"/>
                </a:lnTo>
                <a:lnTo>
                  <a:pt x="33600" y="37440"/>
                </a:lnTo>
                <a:lnTo>
                  <a:pt x="33600" y="37470"/>
                </a:lnTo>
                <a:lnTo>
                  <a:pt x="33580" y="37470"/>
                </a:lnTo>
                <a:lnTo>
                  <a:pt x="33580" y="37500"/>
                </a:lnTo>
                <a:lnTo>
                  <a:pt x="33570" y="37500"/>
                </a:lnTo>
                <a:lnTo>
                  <a:pt x="33570" y="37530"/>
                </a:lnTo>
                <a:lnTo>
                  <a:pt x="33550" y="37530"/>
                </a:lnTo>
                <a:lnTo>
                  <a:pt x="33550" y="37550"/>
                </a:lnTo>
                <a:lnTo>
                  <a:pt x="33570" y="37550"/>
                </a:lnTo>
                <a:lnTo>
                  <a:pt x="33570" y="37560"/>
                </a:lnTo>
                <a:lnTo>
                  <a:pt x="33580" y="37560"/>
                </a:lnTo>
                <a:lnTo>
                  <a:pt x="33580" y="37590"/>
                </a:lnTo>
                <a:lnTo>
                  <a:pt x="33600" y="37590"/>
                </a:lnTo>
                <a:lnTo>
                  <a:pt x="33600" y="37610"/>
                </a:lnTo>
                <a:lnTo>
                  <a:pt x="33610" y="37610"/>
                </a:lnTo>
                <a:lnTo>
                  <a:pt x="33610" y="37650"/>
                </a:lnTo>
                <a:lnTo>
                  <a:pt x="33620" y="37650"/>
                </a:lnTo>
                <a:lnTo>
                  <a:pt x="33620" y="37730"/>
                </a:lnTo>
                <a:lnTo>
                  <a:pt x="33610" y="37730"/>
                </a:lnTo>
                <a:lnTo>
                  <a:pt x="33610" y="37780"/>
                </a:lnTo>
                <a:lnTo>
                  <a:pt x="33600" y="37780"/>
                </a:lnTo>
                <a:lnTo>
                  <a:pt x="33600" y="37810"/>
                </a:lnTo>
                <a:lnTo>
                  <a:pt x="33580" y="37810"/>
                </a:lnTo>
                <a:lnTo>
                  <a:pt x="33580" y="38050"/>
                </a:lnTo>
                <a:lnTo>
                  <a:pt x="33600" y="38050"/>
                </a:lnTo>
                <a:lnTo>
                  <a:pt x="33600" y="38060"/>
                </a:lnTo>
                <a:lnTo>
                  <a:pt x="33610" y="38060"/>
                </a:lnTo>
                <a:lnTo>
                  <a:pt x="33610" y="38100"/>
                </a:lnTo>
                <a:lnTo>
                  <a:pt x="33620" y="38100"/>
                </a:lnTo>
                <a:lnTo>
                  <a:pt x="33620" y="38110"/>
                </a:lnTo>
                <a:lnTo>
                  <a:pt x="33640" y="38110"/>
                </a:lnTo>
                <a:lnTo>
                  <a:pt x="33640" y="38130"/>
                </a:lnTo>
                <a:lnTo>
                  <a:pt x="33660" y="38130"/>
                </a:lnTo>
                <a:lnTo>
                  <a:pt x="33660" y="38140"/>
                </a:lnTo>
                <a:lnTo>
                  <a:pt x="33690" y="38140"/>
                </a:lnTo>
                <a:lnTo>
                  <a:pt x="33690" y="38160"/>
                </a:lnTo>
                <a:lnTo>
                  <a:pt x="33730" y="38160"/>
                </a:lnTo>
                <a:lnTo>
                  <a:pt x="33730" y="38170"/>
                </a:lnTo>
                <a:lnTo>
                  <a:pt x="33760" y="38170"/>
                </a:lnTo>
                <a:lnTo>
                  <a:pt x="33760" y="38190"/>
                </a:lnTo>
                <a:lnTo>
                  <a:pt x="33820" y="38190"/>
                </a:lnTo>
                <a:lnTo>
                  <a:pt x="33820" y="38200"/>
                </a:lnTo>
                <a:lnTo>
                  <a:pt x="33900" y="38200"/>
                </a:lnTo>
                <a:lnTo>
                  <a:pt x="33900" y="38220"/>
                </a:lnTo>
                <a:lnTo>
                  <a:pt x="33940" y="38220"/>
                </a:lnTo>
                <a:lnTo>
                  <a:pt x="33940" y="38200"/>
                </a:lnTo>
                <a:lnTo>
                  <a:pt x="33950" y="38200"/>
                </a:lnTo>
                <a:lnTo>
                  <a:pt x="33950" y="38190"/>
                </a:lnTo>
                <a:lnTo>
                  <a:pt x="33970" y="38190"/>
                </a:lnTo>
                <a:lnTo>
                  <a:pt x="33970" y="38170"/>
                </a:lnTo>
                <a:lnTo>
                  <a:pt x="33980" y="38170"/>
                </a:lnTo>
                <a:lnTo>
                  <a:pt x="33980" y="38160"/>
                </a:lnTo>
                <a:lnTo>
                  <a:pt x="34060" y="38160"/>
                </a:lnTo>
                <a:lnTo>
                  <a:pt x="34060" y="38200"/>
                </a:lnTo>
                <a:lnTo>
                  <a:pt x="34080" y="38200"/>
                </a:lnTo>
                <a:lnTo>
                  <a:pt x="34080" y="38250"/>
                </a:lnTo>
                <a:lnTo>
                  <a:pt x="34060" y="38250"/>
                </a:lnTo>
                <a:lnTo>
                  <a:pt x="34060" y="38310"/>
                </a:lnTo>
                <a:lnTo>
                  <a:pt x="34050" y="38310"/>
                </a:lnTo>
                <a:lnTo>
                  <a:pt x="34050" y="38370"/>
                </a:lnTo>
                <a:lnTo>
                  <a:pt x="34060" y="38370"/>
                </a:lnTo>
                <a:lnTo>
                  <a:pt x="34060" y="38400"/>
                </a:lnTo>
                <a:lnTo>
                  <a:pt x="34080" y="38400"/>
                </a:lnTo>
                <a:lnTo>
                  <a:pt x="34080" y="38450"/>
                </a:lnTo>
                <a:lnTo>
                  <a:pt x="34090" y="38450"/>
                </a:lnTo>
                <a:lnTo>
                  <a:pt x="34090" y="38480"/>
                </a:lnTo>
                <a:lnTo>
                  <a:pt x="34100" y="38480"/>
                </a:lnTo>
                <a:lnTo>
                  <a:pt x="34100" y="38510"/>
                </a:lnTo>
                <a:lnTo>
                  <a:pt x="34120" y="38510"/>
                </a:lnTo>
                <a:lnTo>
                  <a:pt x="34120" y="38550"/>
                </a:lnTo>
                <a:lnTo>
                  <a:pt x="34130" y="38550"/>
                </a:lnTo>
                <a:lnTo>
                  <a:pt x="34130" y="38580"/>
                </a:lnTo>
                <a:lnTo>
                  <a:pt x="34150" y="38580"/>
                </a:lnTo>
                <a:lnTo>
                  <a:pt x="34150" y="38630"/>
                </a:lnTo>
                <a:lnTo>
                  <a:pt x="34160" y="38630"/>
                </a:lnTo>
                <a:lnTo>
                  <a:pt x="34160" y="38660"/>
                </a:lnTo>
                <a:lnTo>
                  <a:pt x="34170" y="38660"/>
                </a:lnTo>
                <a:lnTo>
                  <a:pt x="34170" y="38840"/>
                </a:lnTo>
                <a:lnTo>
                  <a:pt x="34160" y="38840"/>
                </a:lnTo>
                <a:lnTo>
                  <a:pt x="34160" y="38870"/>
                </a:lnTo>
                <a:lnTo>
                  <a:pt x="34150" y="38870"/>
                </a:lnTo>
                <a:lnTo>
                  <a:pt x="34150" y="38900"/>
                </a:lnTo>
                <a:lnTo>
                  <a:pt x="34130" y="38900"/>
                </a:lnTo>
                <a:lnTo>
                  <a:pt x="34130" y="38930"/>
                </a:lnTo>
                <a:lnTo>
                  <a:pt x="34120" y="38930"/>
                </a:lnTo>
                <a:lnTo>
                  <a:pt x="34120" y="38980"/>
                </a:lnTo>
                <a:lnTo>
                  <a:pt x="34100" y="38980"/>
                </a:lnTo>
                <a:lnTo>
                  <a:pt x="34100" y="39020"/>
                </a:lnTo>
                <a:lnTo>
                  <a:pt x="34090" y="39020"/>
                </a:lnTo>
                <a:lnTo>
                  <a:pt x="34090" y="39070"/>
                </a:lnTo>
                <a:lnTo>
                  <a:pt x="34080" y="39070"/>
                </a:lnTo>
                <a:lnTo>
                  <a:pt x="34080" y="39120"/>
                </a:lnTo>
                <a:lnTo>
                  <a:pt x="34060" y="39120"/>
                </a:lnTo>
                <a:lnTo>
                  <a:pt x="34060" y="39150"/>
                </a:lnTo>
                <a:lnTo>
                  <a:pt x="34050" y="39150"/>
                </a:lnTo>
                <a:lnTo>
                  <a:pt x="34050" y="39190"/>
                </a:lnTo>
                <a:lnTo>
                  <a:pt x="34040" y="39190"/>
                </a:lnTo>
                <a:lnTo>
                  <a:pt x="34040" y="39240"/>
                </a:lnTo>
                <a:lnTo>
                  <a:pt x="34020" y="39240"/>
                </a:lnTo>
                <a:lnTo>
                  <a:pt x="34020" y="39280"/>
                </a:lnTo>
                <a:lnTo>
                  <a:pt x="34010" y="39280"/>
                </a:lnTo>
                <a:lnTo>
                  <a:pt x="34010" y="39330"/>
                </a:lnTo>
                <a:lnTo>
                  <a:pt x="33990" y="39330"/>
                </a:lnTo>
                <a:lnTo>
                  <a:pt x="33990" y="39430"/>
                </a:lnTo>
                <a:lnTo>
                  <a:pt x="33980" y="39430"/>
                </a:lnTo>
                <a:lnTo>
                  <a:pt x="33980" y="39590"/>
                </a:lnTo>
                <a:lnTo>
                  <a:pt x="33970" y="39590"/>
                </a:lnTo>
                <a:lnTo>
                  <a:pt x="33970" y="39690"/>
                </a:lnTo>
                <a:lnTo>
                  <a:pt x="33980" y="39690"/>
                </a:lnTo>
                <a:lnTo>
                  <a:pt x="33980" y="39720"/>
                </a:lnTo>
                <a:lnTo>
                  <a:pt x="33990" y="39720"/>
                </a:lnTo>
                <a:lnTo>
                  <a:pt x="33990" y="39750"/>
                </a:lnTo>
                <a:lnTo>
                  <a:pt x="34010" y="39750"/>
                </a:lnTo>
                <a:lnTo>
                  <a:pt x="34010" y="39790"/>
                </a:lnTo>
                <a:lnTo>
                  <a:pt x="34020" y="39790"/>
                </a:lnTo>
                <a:lnTo>
                  <a:pt x="34020" y="39800"/>
                </a:lnTo>
                <a:lnTo>
                  <a:pt x="34050" y="39800"/>
                </a:lnTo>
                <a:lnTo>
                  <a:pt x="34050" y="39820"/>
                </a:lnTo>
                <a:lnTo>
                  <a:pt x="34090" y="39820"/>
                </a:lnTo>
                <a:lnTo>
                  <a:pt x="34090" y="39800"/>
                </a:lnTo>
                <a:lnTo>
                  <a:pt x="34120" y="39800"/>
                </a:lnTo>
                <a:lnTo>
                  <a:pt x="34120" y="39790"/>
                </a:lnTo>
                <a:lnTo>
                  <a:pt x="34150" y="39790"/>
                </a:lnTo>
                <a:lnTo>
                  <a:pt x="34150" y="39770"/>
                </a:lnTo>
                <a:lnTo>
                  <a:pt x="34160" y="39770"/>
                </a:lnTo>
                <a:lnTo>
                  <a:pt x="34160" y="39750"/>
                </a:lnTo>
                <a:lnTo>
                  <a:pt x="34170" y="39750"/>
                </a:lnTo>
                <a:lnTo>
                  <a:pt x="34170" y="39740"/>
                </a:lnTo>
                <a:lnTo>
                  <a:pt x="34190" y="39740"/>
                </a:lnTo>
                <a:lnTo>
                  <a:pt x="34190" y="39720"/>
                </a:lnTo>
                <a:lnTo>
                  <a:pt x="34240" y="39720"/>
                </a:lnTo>
                <a:lnTo>
                  <a:pt x="34240" y="39710"/>
                </a:lnTo>
                <a:lnTo>
                  <a:pt x="34310" y="39710"/>
                </a:lnTo>
                <a:lnTo>
                  <a:pt x="34310" y="39690"/>
                </a:lnTo>
                <a:lnTo>
                  <a:pt x="34410" y="39690"/>
                </a:lnTo>
                <a:lnTo>
                  <a:pt x="34410" y="39680"/>
                </a:lnTo>
                <a:lnTo>
                  <a:pt x="34520" y="39680"/>
                </a:lnTo>
                <a:lnTo>
                  <a:pt x="34520" y="39690"/>
                </a:lnTo>
                <a:lnTo>
                  <a:pt x="34540" y="39690"/>
                </a:lnTo>
                <a:lnTo>
                  <a:pt x="34540" y="39720"/>
                </a:lnTo>
                <a:lnTo>
                  <a:pt x="34560" y="39720"/>
                </a:lnTo>
                <a:lnTo>
                  <a:pt x="34560" y="39770"/>
                </a:lnTo>
                <a:lnTo>
                  <a:pt x="34570" y="39770"/>
                </a:lnTo>
                <a:lnTo>
                  <a:pt x="34570" y="39830"/>
                </a:lnTo>
                <a:lnTo>
                  <a:pt x="34500" y="39830"/>
                </a:lnTo>
                <a:lnTo>
                  <a:pt x="34500" y="39820"/>
                </a:lnTo>
                <a:lnTo>
                  <a:pt x="34470" y="39820"/>
                </a:lnTo>
                <a:lnTo>
                  <a:pt x="34470" y="39830"/>
                </a:lnTo>
                <a:lnTo>
                  <a:pt x="34460" y="39830"/>
                </a:lnTo>
                <a:lnTo>
                  <a:pt x="34460" y="39910"/>
                </a:lnTo>
                <a:lnTo>
                  <a:pt x="34470" y="39910"/>
                </a:lnTo>
                <a:lnTo>
                  <a:pt x="34470" y="39950"/>
                </a:lnTo>
                <a:lnTo>
                  <a:pt x="34490" y="39950"/>
                </a:lnTo>
                <a:lnTo>
                  <a:pt x="34490" y="39980"/>
                </a:lnTo>
                <a:lnTo>
                  <a:pt x="34500" y="39980"/>
                </a:lnTo>
                <a:lnTo>
                  <a:pt x="34500" y="40000"/>
                </a:lnTo>
                <a:lnTo>
                  <a:pt x="34520" y="40000"/>
                </a:lnTo>
                <a:lnTo>
                  <a:pt x="34520" y="40010"/>
                </a:lnTo>
                <a:lnTo>
                  <a:pt x="34530" y="40010"/>
                </a:lnTo>
                <a:lnTo>
                  <a:pt x="34530" y="40030"/>
                </a:lnTo>
                <a:lnTo>
                  <a:pt x="34540" y="40030"/>
                </a:lnTo>
                <a:lnTo>
                  <a:pt x="34540" y="40040"/>
                </a:lnTo>
                <a:lnTo>
                  <a:pt x="34560" y="40040"/>
                </a:lnTo>
                <a:lnTo>
                  <a:pt x="34560" y="40060"/>
                </a:lnTo>
                <a:lnTo>
                  <a:pt x="34570" y="40060"/>
                </a:lnTo>
                <a:lnTo>
                  <a:pt x="34570" y="40070"/>
                </a:lnTo>
                <a:lnTo>
                  <a:pt x="34600" y="40070"/>
                </a:lnTo>
                <a:lnTo>
                  <a:pt x="34600" y="40090"/>
                </a:lnTo>
                <a:lnTo>
                  <a:pt x="34630" y="40090"/>
                </a:lnTo>
                <a:lnTo>
                  <a:pt x="34630" y="40070"/>
                </a:lnTo>
                <a:lnTo>
                  <a:pt x="34640" y="40070"/>
                </a:lnTo>
                <a:lnTo>
                  <a:pt x="34640" y="40060"/>
                </a:lnTo>
                <a:lnTo>
                  <a:pt x="34650" y="40060"/>
                </a:lnTo>
                <a:lnTo>
                  <a:pt x="34650" y="40040"/>
                </a:lnTo>
                <a:lnTo>
                  <a:pt x="34680" y="40040"/>
                </a:lnTo>
                <a:lnTo>
                  <a:pt x="34680" y="40030"/>
                </a:lnTo>
                <a:lnTo>
                  <a:pt x="34690" y="40030"/>
                </a:lnTo>
                <a:lnTo>
                  <a:pt x="34690" y="40010"/>
                </a:lnTo>
                <a:lnTo>
                  <a:pt x="34760" y="40010"/>
                </a:lnTo>
                <a:lnTo>
                  <a:pt x="34760" y="40040"/>
                </a:lnTo>
                <a:lnTo>
                  <a:pt x="34780" y="40040"/>
                </a:lnTo>
                <a:lnTo>
                  <a:pt x="34780" y="40070"/>
                </a:lnTo>
                <a:lnTo>
                  <a:pt x="34790" y="40070"/>
                </a:lnTo>
                <a:lnTo>
                  <a:pt x="34790" y="40090"/>
                </a:lnTo>
                <a:lnTo>
                  <a:pt x="34800" y="40090"/>
                </a:lnTo>
                <a:lnTo>
                  <a:pt x="34800" y="40070"/>
                </a:lnTo>
                <a:lnTo>
                  <a:pt x="34830" y="40070"/>
                </a:lnTo>
                <a:lnTo>
                  <a:pt x="34830" y="40060"/>
                </a:lnTo>
                <a:lnTo>
                  <a:pt x="34860" y="40060"/>
                </a:lnTo>
                <a:lnTo>
                  <a:pt x="34860" y="40070"/>
                </a:lnTo>
                <a:lnTo>
                  <a:pt x="34890" y="40070"/>
                </a:lnTo>
                <a:lnTo>
                  <a:pt x="34890" y="40090"/>
                </a:lnTo>
                <a:lnTo>
                  <a:pt x="34970" y="40090"/>
                </a:lnTo>
                <a:lnTo>
                  <a:pt x="34970" y="40070"/>
                </a:lnTo>
                <a:lnTo>
                  <a:pt x="35040" y="40070"/>
                </a:lnTo>
                <a:lnTo>
                  <a:pt x="35040" y="40090"/>
                </a:lnTo>
                <a:lnTo>
                  <a:pt x="35050" y="40090"/>
                </a:lnTo>
                <a:lnTo>
                  <a:pt x="35050" y="40100"/>
                </a:lnTo>
                <a:lnTo>
                  <a:pt x="35080" y="40100"/>
                </a:lnTo>
                <a:lnTo>
                  <a:pt x="35080" y="40120"/>
                </a:lnTo>
                <a:lnTo>
                  <a:pt x="35090" y="40120"/>
                </a:lnTo>
                <a:lnTo>
                  <a:pt x="35090" y="40350"/>
                </a:lnTo>
                <a:lnTo>
                  <a:pt x="35110" y="40350"/>
                </a:lnTo>
                <a:lnTo>
                  <a:pt x="35110" y="40360"/>
                </a:lnTo>
                <a:lnTo>
                  <a:pt x="35120" y="40360"/>
                </a:lnTo>
                <a:lnTo>
                  <a:pt x="35120" y="40380"/>
                </a:lnTo>
                <a:lnTo>
                  <a:pt x="35150" y="40380"/>
                </a:lnTo>
                <a:lnTo>
                  <a:pt x="35150" y="40390"/>
                </a:lnTo>
                <a:lnTo>
                  <a:pt x="35180" y="40390"/>
                </a:lnTo>
                <a:lnTo>
                  <a:pt x="35180" y="40410"/>
                </a:lnTo>
                <a:lnTo>
                  <a:pt x="35190" y="40410"/>
                </a:lnTo>
                <a:lnTo>
                  <a:pt x="35190" y="40390"/>
                </a:lnTo>
                <a:lnTo>
                  <a:pt x="35200" y="40390"/>
                </a:lnTo>
                <a:lnTo>
                  <a:pt x="35200" y="40380"/>
                </a:lnTo>
                <a:lnTo>
                  <a:pt x="35220" y="40380"/>
                </a:lnTo>
                <a:lnTo>
                  <a:pt x="35220" y="40390"/>
                </a:lnTo>
                <a:lnTo>
                  <a:pt x="35230" y="40390"/>
                </a:lnTo>
                <a:lnTo>
                  <a:pt x="35230" y="40410"/>
                </a:lnTo>
                <a:lnTo>
                  <a:pt x="35240" y="40410"/>
                </a:lnTo>
                <a:lnTo>
                  <a:pt x="35240" y="40420"/>
                </a:lnTo>
                <a:lnTo>
                  <a:pt x="35270" y="40420"/>
                </a:lnTo>
                <a:lnTo>
                  <a:pt x="35270" y="40440"/>
                </a:lnTo>
                <a:lnTo>
                  <a:pt x="35290" y="40440"/>
                </a:lnTo>
                <a:lnTo>
                  <a:pt x="35290" y="40450"/>
                </a:lnTo>
                <a:lnTo>
                  <a:pt x="35330" y="40450"/>
                </a:lnTo>
                <a:lnTo>
                  <a:pt x="35330" y="40470"/>
                </a:lnTo>
                <a:lnTo>
                  <a:pt x="35340" y="40470"/>
                </a:lnTo>
                <a:lnTo>
                  <a:pt x="35340" y="40490"/>
                </a:lnTo>
                <a:lnTo>
                  <a:pt x="35350" y="40490"/>
                </a:lnTo>
                <a:lnTo>
                  <a:pt x="35350" y="40500"/>
                </a:lnTo>
                <a:lnTo>
                  <a:pt x="35370" y="40500"/>
                </a:lnTo>
                <a:lnTo>
                  <a:pt x="35370" y="40530"/>
                </a:lnTo>
                <a:lnTo>
                  <a:pt x="35380" y="40530"/>
                </a:lnTo>
                <a:lnTo>
                  <a:pt x="35380" y="40550"/>
                </a:lnTo>
                <a:lnTo>
                  <a:pt x="35390" y="40550"/>
                </a:lnTo>
                <a:lnTo>
                  <a:pt x="35390" y="40560"/>
                </a:lnTo>
                <a:lnTo>
                  <a:pt x="35410" y="40560"/>
                </a:lnTo>
                <a:lnTo>
                  <a:pt x="35410" y="40580"/>
                </a:lnTo>
                <a:lnTo>
                  <a:pt x="35420" y="40580"/>
                </a:lnTo>
                <a:lnTo>
                  <a:pt x="35420" y="40590"/>
                </a:lnTo>
                <a:lnTo>
                  <a:pt x="35440" y="40590"/>
                </a:lnTo>
                <a:lnTo>
                  <a:pt x="35440" y="40640"/>
                </a:lnTo>
                <a:lnTo>
                  <a:pt x="35450" y="40640"/>
                </a:lnTo>
                <a:lnTo>
                  <a:pt x="35450" y="40650"/>
                </a:lnTo>
                <a:lnTo>
                  <a:pt x="35480" y="40650"/>
                </a:lnTo>
                <a:lnTo>
                  <a:pt x="35480" y="40670"/>
                </a:lnTo>
                <a:lnTo>
                  <a:pt x="35500" y="40670"/>
                </a:lnTo>
                <a:lnTo>
                  <a:pt x="35500" y="40730"/>
                </a:lnTo>
                <a:lnTo>
                  <a:pt x="35490" y="40730"/>
                </a:lnTo>
                <a:lnTo>
                  <a:pt x="35490" y="40760"/>
                </a:lnTo>
                <a:lnTo>
                  <a:pt x="35480" y="40760"/>
                </a:lnTo>
                <a:lnTo>
                  <a:pt x="35480" y="40800"/>
                </a:lnTo>
                <a:lnTo>
                  <a:pt x="35460" y="40800"/>
                </a:lnTo>
                <a:lnTo>
                  <a:pt x="35460" y="40850"/>
                </a:lnTo>
                <a:lnTo>
                  <a:pt x="35450" y="40850"/>
                </a:lnTo>
                <a:lnTo>
                  <a:pt x="35450" y="40880"/>
                </a:lnTo>
                <a:lnTo>
                  <a:pt x="35440" y="40880"/>
                </a:lnTo>
                <a:lnTo>
                  <a:pt x="35440" y="40960"/>
                </a:lnTo>
                <a:lnTo>
                  <a:pt x="35420" y="40960"/>
                </a:lnTo>
                <a:lnTo>
                  <a:pt x="35420" y="41050"/>
                </a:lnTo>
                <a:lnTo>
                  <a:pt x="35410" y="41050"/>
                </a:lnTo>
                <a:lnTo>
                  <a:pt x="35410" y="41110"/>
                </a:lnTo>
                <a:lnTo>
                  <a:pt x="35420" y="41110"/>
                </a:lnTo>
                <a:lnTo>
                  <a:pt x="35420" y="41120"/>
                </a:lnTo>
                <a:lnTo>
                  <a:pt x="35440" y="41120"/>
                </a:lnTo>
                <a:lnTo>
                  <a:pt x="35440" y="41140"/>
                </a:lnTo>
                <a:lnTo>
                  <a:pt x="35460" y="41140"/>
                </a:lnTo>
                <a:lnTo>
                  <a:pt x="35460" y="41150"/>
                </a:lnTo>
                <a:lnTo>
                  <a:pt x="35500" y="41150"/>
                </a:lnTo>
                <a:lnTo>
                  <a:pt x="35500" y="41170"/>
                </a:lnTo>
                <a:lnTo>
                  <a:pt x="35520" y="41170"/>
                </a:lnTo>
                <a:lnTo>
                  <a:pt x="35520" y="41190"/>
                </a:lnTo>
                <a:lnTo>
                  <a:pt x="35550" y="41190"/>
                </a:lnTo>
                <a:lnTo>
                  <a:pt x="35550" y="41200"/>
                </a:lnTo>
                <a:lnTo>
                  <a:pt x="35560" y="41200"/>
                </a:lnTo>
                <a:lnTo>
                  <a:pt x="35560" y="41220"/>
                </a:lnTo>
                <a:lnTo>
                  <a:pt x="35570" y="41220"/>
                </a:lnTo>
                <a:lnTo>
                  <a:pt x="35570" y="41230"/>
                </a:lnTo>
                <a:lnTo>
                  <a:pt x="35590" y="41230"/>
                </a:lnTo>
                <a:lnTo>
                  <a:pt x="35590" y="41250"/>
                </a:lnTo>
                <a:lnTo>
                  <a:pt x="35610" y="41250"/>
                </a:lnTo>
                <a:lnTo>
                  <a:pt x="35610" y="41260"/>
                </a:lnTo>
                <a:lnTo>
                  <a:pt x="35630" y="41260"/>
                </a:lnTo>
                <a:lnTo>
                  <a:pt x="35630" y="41280"/>
                </a:lnTo>
                <a:lnTo>
                  <a:pt x="35640" y="41280"/>
                </a:lnTo>
                <a:lnTo>
                  <a:pt x="35640" y="41290"/>
                </a:lnTo>
                <a:lnTo>
                  <a:pt x="35660" y="41290"/>
                </a:lnTo>
                <a:lnTo>
                  <a:pt x="35660" y="41310"/>
                </a:lnTo>
                <a:lnTo>
                  <a:pt x="35680" y="41310"/>
                </a:lnTo>
                <a:lnTo>
                  <a:pt x="35680" y="41320"/>
                </a:lnTo>
                <a:lnTo>
                  <a:pt x="35700" y="41320"/>
                </a:lnTo>
                <a:lnTo>
                  <a:pt x="35700" y="41340"/>
                </a:lnTo>
                <a:lnTo>
                  <a:pt x="35710" y="41340"/>
                </a:lnTo>
                <a:lnTo>
                  <a:pt x="35710" y="41350"/>
                </a:lnTo>
                <a:lnTo>
                  <a:pt x="35740" y="41350"/>
                </a:lnTo>
                <a:lnTo>
                  <a:pt x="35740" y="41370"/>
                </a:lnTo>
                <a:lnTo>
                  <a:pt x="35770" y="41370"/>
                </a:lnTo>
                <a:lnTo>
                  <a:pt x="35770" y="41380"/>
                </a:lnTo>
                <a:lnTo>
                  <a:pt x="35790" y="41380"/>
                </a:lnTo>
                <a:lnTo>
                  <a:pt x="35790" y="41400"/>
                </a:lnTo>
                <a:lnTo>
                  <a:pt x="35820" y="41400"/>
                </a:lnTo>
                <a:lnTo>
                  <a:pt x="35820" y="41410"/>
                </a:lnTo>
                <a:lnTo>
                  <a:pt x="35850" y="41410"/>
                </a:lnTo>
                <a:lnTo>
                  <a:pt x="35850" y="41430"/>
                </a:lnTo>
                <a:lnTo>
                  <a:pt x="35880" y="41430"/>
                </a:lnTo>
                <a:lnTo>
                  <a:pt x="35880" y="41440"/>
                </a:lnTo>
                <a:lnTo>
                  <a:pt x="35900" y="41440"/>
                </a:lnTo>
                <a:lnTo>
                  <a:pt x="35900" y="41460"/>
                </a:lnTo>
                <a:lnTo>
                  <a:pt x="35930" y="41460"/>
                </a:lnTo>
                <a:lnTo>
                  <a:pt x="35930" y="41470"/>
                </a:lnTo>
                <a:lnTo>
                  <a:pt x="35960" y="41470"/>
                </a:lnTo>
                <a:lnTo>
                  <a:pt x="35960" y="41490"/>
                </a:lnTo>
                <a:lnTo>
                  <a:pt x="35970" y="41490"/>
                </a:lnTo>
                <a:lnTo>
                  <a:pt x="35970" y="41470"/>
                </a:lnTo>
                <a:lnTo>
                  <a:pt x="35990" y="41470"/>
                </a:lnTo>
                <a:lnTo>
                  <a:pt x="35990" y="41400"/>
                </a:lnTo>
                <a:lnTo>
                  <a:pt x="36030" y="41400"/>
                </a:lnTo>
                <a:lnTo>
                  <a:pt x="36030" y="41410"/>
                </a:lnTo>
                <a:lnTo>
                  <a:pt x="36040" y="41410"/>
                </a:lnTo>
                <a:lnTo>
                  <a:pt x="36040" y="41430"/>
                </a:lnTo>
                <a:lnTo>
                  <a:pt x="36100" y="41430"/>
                </a:lnTo>
                <a:lnTo>
                  <a:pt x="36100" y="41410"/>
                </a:lnTo>
                <a:lnTo>
                  <a:pt x="36110" y="41410"/>
                </a:lnTo>
                <a:lnTo>
                  <a:pt x="36110" y="41380"/>
                </a:lnTo>
                <a:lnTo>
                  <a:pt x="36120" y="41380"/>
                </a:lnTo>
                <a:lnTo>
                  <a:pt x="36120" y="41280"/>
                </a:lnTo>
                <a:lnTo>
                  <a:pt x="36110" y="41280"/>
                </a:lnTo>
                <a:lnTo>
                  <a:pt x="36110" y="41250"/>
                </a:lnTo>
                <a:lnTo>
                  <a:pt x="36100" y="41250"/>
                </a:lnTo>
                <a:lnTo>
                  <a:pt x="36100" y="41220"/>
                </a:lnTo>
                <a:lnTo>
                  <a:pt x="36080" y="41220"/>
                </a:lnTo>
                <a:lnTo>
                  <a:pt x="36080" y="41200"/>
                </a:lnTo>
                <a:lnTo>
                  <a:pt x="36030" y="41200"/>
                </a:lnTo>
                <a:lnTo>
                  <a:pt x="36030" y="41190"/>
                </a:lnTo>
                <a:lnTo>
                  <a:pt x="36010" y="41190"/>
                </a:lnTo>
                <a:lnTo>
                  <a:pt x="36010" y="41150"/>
                </a:lnTo>
                <a:lnTo>
                  <a:pt x="36000" y="41150"/>
                </a:lnTo>
                <a:lnTo>
                  <a:pt x="36000" y="41140"/>
                </a:lnTo>
                <a:lnTo>
                  <a:pt x="35990" y="41140"/>
                </a:lnTo>
                <a:lnTo>
                  <a:pt x="35990" y="41120"/>
                </a:lnTo>
                <a:lnTo>
                  <a:pt x="35970" y="41120"/>
                </a:lnTo>
                <a:lnTo>
                  <a:pt x="35970" y="41110"/>
                </a:lnTo>
                <a:lnTo>
                  <a:pt x="35960" y="41110"/>
                </a:lnTo>
                <a:lnTo>
                  <a:pt x="35960" y="41090"/>
                </a:lnTo>
                <a:lnTo>
                  <a:pt x="35930" y="41090"/>
                </a:lnTo>
                <a:lnTo>
                  <a:pt x="35930" y="41080"/>
                </a:lnTo>
                <a:lnTo>
                  <a:pt x="35900" y="41080"/>
                </a:lnTo>
                <a:lnTo>
                  <a:pt x="35900" y="41060"/>
                </a:lnTo>
                <a:lnTo>
                  <a:pt x="35880" y="41060"/>
                </a:lnTo>
                <a:lnTo>
                  <a:pt x="35880" y="41030"/>
                </a:lnTo>
                <a:lnTo>
                  <a:pt x="35860" y="41030"/>
                </a:lnTo>
                <a:lnTo>
                  <a:pt x="35860" y="41020"/>
                </a:lnTo>
                <a:lnTo>
                  <a:pt x="35850" y="41020"/>
                </a:lnTo>
                <a:lnTo>
                  <a:pt x="35850" y="41000"/>
                </a:lnTo>
                <a:lnTo>
                  <a:pt x="35830" y="41000"/>
                </a:lnTo>
                <a:lnTo>
                  <a:pt x="35830" y="40990"/>
                </a:lnTo>
                <a:lnTo>
                  <a:pt x="35820" y="40990"/>
                </a:lnTo>
                <a:lnTo>
                  <a:pt x="35820" y="40960"/>
                </a:lnTo>
                <a:lnTo>
                  <a:pt x="35830" y="40960"/>
                </a:lnTo>
                <a:lnTo>
                  <a:pt x="35830" y="40940"/>
                </a:lnTo>
                <a:lnTo>
                  <a:pt x="35850" y="40940"/>
                </a:lnTo>
                <a:lnTo>
                  <a:pt x="35850" y="40850"/>
                </a:lnTo>
                <a:lnTo>
                  <a:pt x="35890" y="40850"/>
                </a:lnTo>
                <a:lnTo>
                  <a:pt x="35890" y="40840"/>
                </a:lnTo>
                <a:lnTo>
                  <a:pt x="35900" y="40840"/>
                </a:lnTo>
                <a:lnTo>
                  <a:pt x="35900" y="40820"/>
                </a:lnTo>
                <a:lnTo>
                  <a:pt x="35930" y="40820"/>
                </a:lnTo>
                <a:lnTo>
                  <a:pt x="35930" y="40800"/>
                </a:lnTo>
                <a:lnTo>
                  <a:pt x="35940" y="40800"/>
                </a:lnTo>
                <a:lnTo>
                  <a:pt x="35940" y="40790"/>
                </a:lnTo>
                <a:lnTo>
                  <a:pt x="35960" y="40790"/>
                </a:lnTo>
                <a:lnTo>
                  <a:pt x="35960" y="40770"/>
                </a:lnTo>
                <a:lnTo>
                  <a:pt x="35990" y="40770"/>
                </a:lnTo>
                <a:lnTo>
                  <a:pt x="35990" y="40760"/>
                </a:lnTo>
                <a:lnTo>
                  <a:pt x="36000" y="40760"/>
                </a:lnTo>
                <a:lnTo>
                  <a:pt x="36000" y="40740"/>
                </a:lnTo>
                <a:lnTo>
                  <a:pt x="36040" y="40740"/>
                </a:lnTo>
                <a:lnTo>
                  <a:pt x="36040" y="40730"/>
                </a:lnTo>
                <a:lnTo>
                  <a:pt x="36080" y="40730"/>
                </a:lnTo>
                <a:lnTo>
                  <a:pt x="36080" y="40710"/>
                </a:lnTo>
                <a:lnTo>
                  <a:pt x="36100" y="40710"/>
                </a:lnTo>
                <a:lnTo>
                  <a:pt x="36100" y="40700"/>
                </a:lnTo>
                <a:lnTo>
                  <a:pt x="36110" y="40700"/>
                </a:lnTo>
                <a:lnTo>
                  <a:pt x="36110" y="40670"/>
                </a:lnTo>
                <a:lnTo>
                  <a:pt x="36120" y="40670"/>
                </a:lnTo>
                <a:lnTo>
                  <a:pt x="36120" y="40650"/>
                </a:lnTo>
                <a:lnTo>
                  <a:pt x="36140" y="40650"/>
                </a:lnTo>
                <a:lnTo>
                  <a:pt x="36140" y="40640"/>
                </a:lnTo>
                <a:lnTo>
                  <a:pt x="36150" y="40640"/>
                </a:lnTo>
                <a:lnTo>
                  <a:pt x="36150" y="40610"/>
                </a:lnTo>
                <a:lnTo>
                  <a:pt x="36160" y="40610"/>
                </a:lnTo>
                <a:lnTo>
                  <a:pt x="36160" y="40580"/>
                </a:lnTo>
                <a:lnTo>
                  <a:pt x="36180" y="40580"/>
                </a:lnTo>
                <a:lnTo>
                  <a:pt x="36180" y="40500"/>
                </a:lnTo>
                <a:lnTo>
                  <a:pt x="36190" y="40500"/>
                </a:lnTo>
                <a:lnTo>
                  <a:pt x="36190" y="40440"/>
                </a:lnTo>
                <a:lnTo>
                  <a:pt x="36210" y="40440"/>
                </a:lnTo>
                <a:lnTo>
                  <a:pt x="36210" y="40420"/>
                </a:lnTo>
                <a:lnTo>
                  <a:pt x="36220" y="40420"/>
                </a:lnTo>
                <a:lnTo>
                  <a:pt x="36220" y="40390"/>
                </a:lnTo>
                <a:lnTo>
                  <a:pt x="36230" y="40390"/>
                </a:lnTo>
                <a:lnTo>
                  <a:pt x="36230" y="40380"/>
                </a:lnTo>
                <a:lnTo>
                  <a:pt x="36250" y="40380"/>
                </a:lnTo>
                <a:lnTo>
                  <a:pt x="36250" y="40300"/>
                </a:lnTo>
                <a:lnTo>
                  <a:pt x="36230" y="40300"/>
                </a:lnTo>
                <a:lnTo>
                  <a:pt x="36230" y="40230"/>
                </a:lnTo>
                <a:lnTo>
                  <a:pt x="36220" y="40230"/>
                </a:lnTo>
                <a:lnTo>
                  <a:pt x="36220" y="40210"/>
                </a:lnTo>
                <a:lnTo>
                  <a:pt x="36210" y="40210"/>
                </a:lnTo>
                <a:lnTo>
                  <a:pt x="36210" y="40200"/>
                </a:lnTo>
                <a:lnTo>
                  <a:pt x="36190" y="40200"/>
                </a:lnTo>
                <a:lnTo>
                  <a:pt x="36190" y="40180"/>
                </a:lnTo>
                <a:lnTo>
                  <a:pt x="36180" y="40180"/>
                </a:lnTo>
                <a:lnTo>
                  <a:pt x="36180" y="40150"/>
                </a:lnTo>
                <a:lnTo>
                  <a:pt x="36160" y="40150"/>
                </a:lnTo>
                <a:lnTo>
                  <a:pt x="36160" y="40140"/>
                </a:lnTo>
                <a:lnTo>
                  <a:pt x="36150" y="40140"/>
                </a:lnTo>
                <a:lnTo>
                  <a:pt x="36150" y="40120"/>
                </a:lnTo>
                <a:lnTo>
                  <a:pt x="36140" y="40120"/>
                </a:lnTo>
                <a:lnTo>
                  <a:pt x="36140" y="40100"/>
                </a:lnTo>
                <a:lnTo>
                  <a:pt x="36120" y="40100"/>
                </a:lnTo>
                <a:lnTo>
                  <a:pt x="36120" y="40090"/>
                </a:lnTo>
                <a:lnTo>
                  <a:pt x="36100" y="40090"/>
                </a:lnTo>
                <a:lnTo>
                  <a:pt x="36100" y="40070"/>
                </a:lnTo>
                <a:lnTo>
                  <a:pt x="36050" y="40070"/>
                </a:lnTo>
                <a:lnTo>
                  <a:pt x="36050" y="40060"/>
                </a:lnTo>
                <a:lnTo>
                  <a:pt x="36030" y="40060"/>
                </a:lnTo>
                <a:lnTo>
                  <a:pt x="36030" y="40040"/>
                </a:lnTo>
                <a:lnTo>
                  <a:pt x="36010" y="40040"/>
                </a:lnTo>
                <a:lnTo>
                  <a:pt x="36010" y="40030"/>
                </a:lnTo>
                <a:lnTo>
                  <a:pt x="36000" y="40030"/>
                </a:lnTo>
                <a:lnTo>
                  <a:pt x="36000" y="40010"/>
                </a:lnTo>
                <a:lnTo>
                  <a:pt x="35970" y="40010"/>
                </a:lnTo>
                <a:lnTo>
                  <a:pt x="35970" y="39980"/>
                </a:lnTo>
                <a:lnTo>
                  <a:pt x="35960" y="39980"/>
                </a:lnTo>
                <a:lnTo>
                  <a:pt x="35960" y="39940"/>
                </a:lnTo>
                <a:lnTo>
                  <a:pt x="35940" y="39940"/>
                </a:lnTo>
                <a:lnTo>
                  <a:pt x="35940" y="39910"/>
                </a:lnTo>
                <a:lnTo>
                  <a:pt x="35930" y="39910"/>
                </a:lnTo>
                <a:lnTo>
                  <a:pt x="35930" y="39860"/>
                </a:lnTo>
                <a:lnTo>
                  <a:pt x="35920" y="39860"/>
                </a:lnTo>
                <a:lnTo>
                  <a:pt x="35920" y="39830"/>
                </a:lnTo>
                <a:lnTo>
                  <a:pt x="35930" y="39830"/>
                </a:lnTo>
                <a:lnTo>
                  <a:pt x="35930" y="39800"/>
                </a:lnTo>
                <a:lnTo>
                  <a:pt x="35960" y="39800"/>
                </a:lnTo>
                <a:lnTo>
                  <a:pt x="35960" y="39790"/>
                </a:lnTo>
                <a:lnTo>
                  <a:pt x="35970" y="39790"/>
                </a:lnTo>
                <a:lnTo>
                  <a:pt x="35970" y="39770"/>
                </a:lnTo>
                <a:lnTo>
                  <a:pt x="36000" y="39770"/>
                </a:lnTo>
                <a:lnTo>
                  <a:pt x="36000" y="39750"/>
                </a:lnTo>
                <a:lnTo>
                  <a:pt x="36030" y="39750"/>
                </a:lnTo>
                <a:lnTo>
                  <a:pt x="36030" y="39740"/>
                </a:lnTo>
                <a:lnTo>
                  <a:pt x="36040" y="39740"/>
                </a:lnTo>
                <a:lnTo>
                  <a:pt x="36040" y="39720"/>
                </a:lnTo>
                <a:lnTo>
                  <a:pt x="36050" y="39720"/>
                </a:lnTo>
                <a:lnTo>
                  <a:pt x="36050" y="39710"/>
                </a:lnTo>
                <a:lnTo>
                  <a:pt x="36070" y="39710"/>
                </a:lnTo>
                <a:lnTo>
                  <a:pt x="36070" y="39690"/>
                </a:lnTo>
                <a:lnTo>
                  <a:pt x="36080" y="39690"/>
                </a:lnTo>
                <a:lnTo>
                  <a:pt x="36080" y="39680"/>
                </a:lnTo>
                <a:lnTo>
                  <a:pt x="36100" y="39680"/>
                </a:lnTo>
                <a:lnTo>
                  <a:pt x="36100" y="39660"/>
                </a:lnTo>
                <a:lnTo>
                  <a:pt x="36110" y="39660"/>
                </a:lnTo>
                <a:lnTo>
                  <a:pt x="36110" y="39650"/>
                </a:lnTo>
                <a:lnTo>
                  <a:pt x="36120" y="39650"/>
                </a:lnTo>
                <a:lnTo>
                  <a:pt x="36120" y="39570"/>
                </a:lnTo>
                <a:lnTo>
                  <a:pt x="36110" y="39570"/>
                </a:lnTo>
                <a:lnTo>
                  <a:pt x="36110" y="39450"/>
                </a:lnTo>
                <a:lnTo>
                  <a:pt x="36100" y="39450"/>
                </a:lnTo>
                <a:lnTo>
                  <a:pt x="36100" y="39340"/>
                </a:lnTo>
                <a:lnTo>
                  <a:pt x="36110" y="39340"/>
                </a:lnTo>
                <a:lnTo>
                  <a:pt x="36110" y="39310"/>
                </a:lnTo>
                <a:lnTo>
                  <a:pt x="36120" y="39310"/>
                </a:lnTo>
                <a:lnTo>
                  <a:pt x="36120" y="39300"/>
                </a:lnTo>
                <a:lnTo>
                  <a:pt x="36140" y="39300"/>
                </a:lnTo>
                <a:lnTo>
                  <a:pt x="36140" y="39280"/>
                </a:lnTo>
                <a:lnTo>
                  <a:pt x="36150" y="39280"/>
                </a:lnTo>
                <a:lnTo>
                  <a:pt x="36150" y="39250"/>
                </a:lnTo>
                <a:lnTo>
                  <a:pt x="36160" y="39250"/>
                </a:lnTo>
                <a:lnTo>
                  <a:pt x="36160" y="39240"/>
                </a:lnTo>
                <a:lnTo>
                  <a:pt x="36180" y="39240"/>
                </a:lnTo>
                <a:lnTo>
                  <a:pt x="36180" y="39210"/>
                </a:lnTo>
                <a:lnTo>
                  <a:pt x="36190" y="39210"/>
                </a:lnTo>
                <a:lnTo>
                  <a:pt x="36190" y="39150"/>
                </a:lnTo>
                <a:lnTo>
                  <a:pt x="36210" y="39150"/>
                </a:lnTo>
                <a:lnTo>
                  <a:pt x="36210" y="39080"/>
                </a:lnTo>
                <a:lnTo>
                  <a:pt x="36190" y="39080"/>
                </a:lnTo>
                <a:lnTo>
                  <a:pt x="36190" y="38990"/>
                </a:lnTo>
                <a:lnTo>
                  <a:pt x="36180" y="38990"/>
                </a:lnTo>
                <a:lnTo>
                  <a:pt x="36180" y="38870"/>
                </a:lnTo>
                <a:lnTo>
                  <a:pt x="36190" y="38870"/>
                </a:lnTo>
                <a:lnTo>
                  <a:pt x="36190" y="38780"/>
                </a:lnTo>
                <a:lnTo>
                  <a:pt x="36210" y="38780"/>
                </a:lnTo>
                <a:lnTo>
                  <a:pt x="36210" y="38730"/>
                </a:lnTo>
                <a:lnTo>
                  <a:pt x="36220" y="38730"/>
                </a:lnTo>
                <a:lnTo>
                  <a:pt x="36220" y="38720"/>
                </a:lnTo>
                <a:lnTo>
                  <a:pt x="36230" y="38720"/>
                </a:lnTo>
                <a:lnTo>
                  <a:pt x="36230" y="38700"/>
                </a:lnTo>
                <a:lnTo>
                  <a:pt x="36250" y="38700"/>
                </a:lnTo>
                <a:lnTo>
                  <a:pt x="36250" y="38690"/>
                </a:lnTo>
                <a:lnTo>
                  <a:pt x="36260" y="38690"/>
                </a:lnTo>
                <a:lnTo>
                  <a:pt x="36260" y="38670"/>
                </a:lnTo>
                <a:lnTo>
                  <a:pt x="36270" y="38670"/>
                </a:lnTo>
                <a:lnTo>
                  <a:pt x="36270" y="38660"/>
                </a:lnTo>
                <a:lnTo>
                  <a:pt x="36290" y="38660"/>
                </a:lnTo>
                <a:lnTo>
                  <a:pt x="36290" y="38640"/>
                </a:lnTo>
                <a:lnTo>
                  <a:pt x="36300" y="38640"/>
                </a:lnTo>
                <a:lnTo>
                  <a:pt x="36300" y="38630"/>
                </a:lnTo>
                <a:lnTo>
                  <a:pt x="36330" y="38630"/>
                </a:lnTo>
                <a:lnTo>
                  <a:pt x="36330" y="38610"/>
                </a:lnTo>
                <a:lnTo>
                  <a:pt x="36340" y="38610"/>
                </a:lnTo>
                <a:lnTo>
                  <a:pt x="36340" y="38600"/>
                </a:lnTo>
                <a:lnTo>
                  <a:pt x="36360" y="38600"/>
                </a:lnTo>
                <a:lnTo>
                  <a:pt x="36360" y="38580"/>
                </a:lnTo>
                <a:lnTo>
                  <a:pt x="36370" y="38580"/>
                </a:lnTo>
                <a:lnTo>
                  <a:pt x="36370" y="38570"/>
                </a:lnTo>
                <a:lnTo>
                  <a:pt x="36380" y="38570"/>
                </a:lnTo>
                <a:lnTo>
                  <a:pt x="36380" y="38550"/>
                </a:lnTo>
                <a:lnTo>
                  <a:pt x="36400" y="38550"/>
                </a:lnTo>
                <a:lnTo>
                  <a:pt x="36400" y="38540"/>
                </a:lnTo>
                <a:lnTo>
                  <a:pt x="36410" y="38540"/>
                </a:lnTo>
                <a:lnTo>
                  <a:pt x="36410" y="38520"/>
                </a:lnTo>
                <a:lnTo>
                  <a:pt x="36420" y="38520"/>
                </a:lnTo>
                <a:lnTo>
                  <a:pt x="36420" y="38510"/>
                </a:lnTo>
                <a:lnTo>
                  <a:pt x="36440" y="38510"/>
                </a:lnTo>
                <a:lnTo>
                  <a:pt x="36440" y="38490"/>
                </a:lnTo>
                <a:lnTo>
                  <a:pt x="36450" y="38490"/>
                </a:lnTo>
                <a:lnTo>
                  <a:pt x="36450" y="38480"/>
                </a:lnTo>
                <a:lnTo>
                  <a:pt x="36470" y="38480"/>
                </a:lnTo>
                <a:lnTo>
                  <a:pt x="36470" y="38460"/>
                </a:lnTo>
                <a:lnTo>
                  <a:pt x="36480" y="38460"/>
                </a:lnTo>
                <a:lnTo>
                  <a:pt x="36480" y="38450"/>
                </a:lnTo>
                <a:lnTo>
                  <a:pt x="36490" y="38450"/>
                </a:lnTo>
                <a:lnTo>
                  <a:pt x="36490" y="38430"/>
                </a:lnTo>
                <a:lnTo>
                  <a:pt x="36510" y="38430"/>
                </a:lnTo>
                <a:lnTo>
                  <a:pt x="36510" y="38420"/>
                </a:lnTo>
                <a:lnTo>
                  <a:pt x="36520" y="38420"/>
                </a:lnTo>
                <a:lnTo>
                  <a:pt x="36520" y="38400"/>
                </a:lnTo>
                <a:lnTo>
                  <a:pt x="36530" y="38400"/>
                </a:lnTo>
                <a:lnTo>
                  <a:pt x="36530" y="38380"/>
                </a:lnTo>
                <a:lnTo>
                  <a:pt x="36520" y="38380"/>
                </a:lnTo>
                <a:lnTo>
                  <a:pt x="36520" y="38370"/>
                </a:lnTo>
                <a:lnTo>
                  <a:pt x="36510" y="38370"/>
                </a:lnTo>
                <a:lnTo>
                  <a:pt x="36510" y="38340"/>
                </a:lnTo>
                <a:lnTo>
                  <a:pt x="36490" y="38340"/>
                </a:lnTo>
                <a:lnTo>
                  <a:pt x="36490" y="38320"/>
                </a:lnTo>
                <a:lnTo>
                  <a:pt x="36480" y="38320"/>
                </a:lnTo>
                <a:lnTo>
                  <a:pt x="36480" y="38310"/>
                </a:lnTo>
                <a:lnTo>
                  <a:pt x="36470" y="38310"/>
                </a:lnTo>
                <a:lnTo>
                  <a:pt x="36470" y="38280"/>
                </a:lnTo>
                <a:lnTo>
                  <a:pt x="36450" y="38280"/>
                </a:lnTo>
                <a:lnTo>
                  <a:pt x="36450" y="38260"/>
                </a:lnTo>
                <a:lnTo>
                  <a:pt x="36440" y="38260"/>
                </a:lnTo>
                <a:lnTo>
                  <a:pt x="36440" y="38250"/>
                </a:lnTo>
                <a:lnTo>
                  <a:pt x="36420" y="38250"/>
                </a:lnTo>
                <a:lnTo>
                  <a:pt x="36420" y="38220"/>
                </a:lnTo>
                <a:lnTo>
                  <a:pt x="36410" y="38220"/>
                </a:lnTo>
                <a:lnTo>
                  <a:pt x="36410" y="38200"/>
                </a:lnTo>
                <a:lnTo>
                  <a:pt x="36400" y="38200"/>
                </a:lnTo>
                <a:lnTo>
                  <a:pt x="36400" y="38190"/>
                </a:lnTo>
                <a:lnTo>
                  <a:pt x="36380" y="38190"/>
                </a:lnTo>
                <a:lnTo>
                  <a:pt x="36380" y="38160"/>
                </a:lnTo>
                <a:lnTo>
                  <a:pt x="36370" y="38160"/>
                </a:lnTo>
                <a:lnTo>
                  <a:pt x="36370" y="38140"/>
                </a:lnTo>
                <a:lnTo>
                  <a:pt x="36360" y="38140"/>
                </a:lnTo>
                <a:lnTo>
                  <a:pt x="36360" y="38130"/>
                </a:lnTo>
                <a:lnTo>
                  <a:pt x="36340" y="38130"/>
                </a:lnTo>
                <a:lnTo>
                  <a:pt x="36340" y="38100"/>
                </a:lnTo>
                <a:lnTo>
                  <a:pt x="36330" y="38100"/>
                </a:lnTo>
                <a:lnTo>
                  <a:pt x="36330" y="38080"/>
                </a:lnTo>
                <a:lnTo>
                  <a:pt x="36310" y="38080"/>
                </a:lnTo>
                <a:lnTo>
                  <a:pt x="36310" y="38060"/>
                </a:lnTo>
                <a:lnTo>
                  <a:pt x="36300" y="38060"/>
                </a:lnTo>
                <a:lnTo>
                  <a:pt x="36300" y="38030"/>
                </a:lnTo>
                <a:lnTo>
                  <a:pt x="36290" y="38030"/>
                </a:lnTo>
                <a:lnTo>
                  <a:pt x="36290" y="38000"/>
                </a:lnTo>
                <a:lnTo>
                  <a:pt x="36300" y="38000"/>
                </a:lnTo>
                <a:lnTo>
                  <a:pt x="36300" y="37960"/>
                </a:lnTo>
                <a:lnTo>
                  <a:pt x="36310" y="37960"/>
                </a:lnTo>
                <a:lnTo>
                  <a:pt x="36310" y="37930"/>
                </a:lnTo>
                <a:lnTo>
                  <a:pt x="36330" y="37930"/>
                </a:lnTo>
                <a:lnTo>
                  <a:pt x="36330" y="37900"/>
                </a:lnTo>
                <a:lnTo>
                  <a:pt x="36340" y="37900"/>
                </a:lnTo>
                <a:lnTo>
                  <a:pt x="36340" y="37880"/>
                </a:lnTo>
                <a:lnTo>
                  <a:pt x="36360" y="37880"/>
                </a:lnTo>
                <a:lnTo>
                  <a:pt x="36360" y="37850"/>
                </a:lnTo>
                <a:lnTo>
                  <a:pt x="36340" y="37850"/>
                </a:lnTo>
                <a:lnTo>
                  <a:pt x="36340" y="37820"/>
                </a:lnTo>
                <a:lnTo>
                  <a:pt x="36330" y="37820"/>
                </a:lnTo>
                <a:lnTo>
                  <a:pt x="36330" y="37810"/>
                </a:lnTo>
                <a:lnTo>
                  <a:pt x="36310" y="37810"/>
                </a:lnTo>
                <a:lnTo>
                  <a:pt x="36310" y="37780"/>
                </a:lnTo>
                <a:lnTo>
                  <a:pt x="36300" y="37780"/>
                </a:lnTo>
                <a:lnTo>
                  <a:pt x="36300" y="37760"/>
                </a:lnTo>
                <a:lnTo>
                  <a:pt x="36290" y="37760"/>
                </a:lnTo>
                <a:lnTo>
                  <a:pt x="36290" y="37750"/>
                </a:lnTo>
                <a:lnTo>
                  <a:pt x="36270" y="37750"/>
                </a:lnTo>
                <a:lnTo>
                  <a:pt x="36270" y="37730"/>
                </a:lnTo>
                <a:lnTo>
                  <a:pt x="36260" y="37730"/>
                </a:lnTo>
                <a:lnTo>
                  <a:pt x="36260" y="37700"/>
                </a:lnTo>
                <a:lnTo>
                  <a:pt x="36250" y="37700"/>
                </a:lnTo>
                <a:lnTo>
                  <a:pt x="36250" y="37680"/>
                </a:lnTo>
                <a:lnTo>
                  <a:pt x="36230" y="37680"/>
                </a:lnTo>
                <a:lnTo>
                  <a:pt x="36230" y="37670"/>
                </a:lnTo>
                <a:lnTo>
                  <a:pt x="36250" y="37670"/>
                </a:lnTo>
                <a:lnTo>
                  <a:pt x="36250" y="37650"/>
                </a:lnTo>
                <a:lnTo>
                  <a:pt x="36290" y="37650"/>
                </a:lnTo>
                <a:lnTo>
                  <a:pt x="36290" y="37670"/>
                </a:lnTo>
                <a:lnTo>
                  <a:pt x="36310" y="37670"/>
                </a:lnTo>
                <a:lnTo>
                  <a:pt x="36310" y="37650"/>
                </a:lnTo>
                <a:lnTo>
                  <a:pt x="36340" y="37650"/>
                </a:lnTo>
                <a:lnTo>
                  <a:pt x="36340" y="37640"/>
                </a:lnTo>
                <a:lnTo>
                  <a:pt x="36370" y="37640"/>
                </a:lnTo>
                <a:lnTo>
                  <a:pt x="36370" y="37620"/>
                </a:lnTo>
                <a:lnTo>
                  <a:pt x="36400" y="37620"/>
                </a:lnTo>
                <a:lnTo>
                  <a:pt x="36400" y="37610"/>
                </a:lnTo>
                <a:lnTo>
                  <a:pt x="36420" y="37610"/>
                </a:lnTo>
                <a:lnTo>
                  <a:pt x="36420" y="37590"/>
                </a:lnTo>
                <a:lnTo>
                  <a:pt x="36440" y="37590"/>
                </a:lnTo>
                <a:lnTo>
                  <a:pt x="36440" y="37580"/>
                </a:lnTo>
                <a:lnTo>
                  <a:pt x="36420" y="37580"/>
                </a:lnTo>
                <a:lnTo>
                  <a:pt x="36420" y="37560"/>
                </a:lnTo>
                <a:lnTo>
                  <a:pt x="36370" y="37560"/>
                </a:lnTo>
                <a:lnTo>
                  <a:pt x="36370" y="37550"/>
                </a:lnTo>
                <a:lnTo>
                  <a:pt x="36340" y="37550"/>
                </a:lnTo>
                <a:lnTo>
                  <a:pt x="36340" y="37530"/>
                </a:lnTo>
                <a:lnTo>
                  <a:pt x="36290" y="37530"/>
                </a:lnTo>
                <a:lnTo>
                  <a:pt x="36290" y="37520"/>
                </a:lnTo>
                <a:lnTo>
                  <a:pt x="36270" y="37520"/>
                </a:lnTo>
                <a:lnTo>
                  <a:pt x="36270" y="37490"/>
                </a:lnTo>
                <a:lnTo>
                  <a:pt x="36300" y="37490"/>
                </a:lnTo>
                <a:lnTo>
                  <a:pt x="36300" y="37470"/>
                </a:lnTo>
                <a:lnTo>
                  <a:pt x="36310" y="37470"/>
                </a:lnTo>
                <a:lnTo>
                  <a:pt x="36310" y="37460"/>
                </a:lnTo>
                <a:lnTo>
                  <a:pt x="36330" y="37460"/>
                </a:lnTo>
                <a:lnTo>
                  <a:pt x="36330" y="37470"/>
                </a:lnTo>
                <a:lnTo>
                  <a:pt x="36360" y="37470"/>
                </a:lnTo>
                <a:lnTo>
                  <a:pt x="36360" y="37490"/>
                </a:lnTo>
                <a:lnTo>
                  <a:pt x="36380" y="37490"/>
                </a:lnTo>
                <a:lnTo>
                  <a:pt x="36380" y="37470"/>
                </a:lnTo>
                <a:lnTo>
                  <a:pt x="36400" y="37470"/>
                </a:lnTo>
                <a:lnTo>
                  <a:pt x="36400" y="37460"/>
                </a:lnTo>
                <a:lnTo>
                  <a:pt x="36420" y="37460"/>
                </a:lnTo>
                <a:lnTo>
                  <a:pt x="36420" y="37470"/>
                </a:lnTo>
                <a:lnTo>
                  <a:pt x="36450" y="37470"/>
                </a:lnTo>
                <a:lnTo>
                  <a:pt x="36450" y="37490"/>
                </a:lnTo>
                <a:lnTo>
                  <a:pt x="36490" y="37490"/>
                </a:lnTo>
                <a:lnTo>
                  <a:pt x="36490" y="37470"/>
                </a:lnTo>
                <a:lnTo>
                  <a:pt x="36510" y="37470"/>
                </a:lnTo>
                <a:lnTo>
                  <a:pt x="36510" y="37440"/>
                </a:lnTo>
                <a:lnTo>
                  <a:pt x="36520" y="37440"/>
                </a:lnTo>
                <a:lnTo>
                  <a:pt x="36520" y="37410"/>
                </a:lnTo>
                <a:lnTo>
                  <a:pt x="36530" y="37410"/>
                </a:lnTo>
                <a:lnTo>
                  <a:pt x="36530" y="37390"/>
                </a:lnTo>
                <a:lnTo>
                  <a:pt x="36560" y="37390"/>
                </a:lnTo>
                <a:lnTo>
                  <a:pt x="36560" y="37380"/>
                </a:lnTo>
                <a:lnTo>
                  <a:pt x="36590" y="37380"/>
                </a:lnTo>
                <a:lnTo>
                  <a:pt x="36590" y="37360"/>
                </a:lnTo>
                <a:lnTo>
                  <a:pt x="36620" y="37360"/>
                </a:lnTo>
                <a:lnTo>
                  <a:pt x="36620" y="37350"/>
                </a:lnTo>
                <a:lnTo>
                  <a:pt x="36630" y="37350"/>
                </a:lnTo>
                <a:lnTo>
                  <a:pt x="36630" y="37320"/>
                </a:lnTo>
                <a:lnTo>
                  <a:pt x="36640" y="37320"/>
                </a:lnTo>
                <a:lnTo>
                  <a:pt x="36640" y="37290"/>
                </a:lnTo>
                <a:lnTo>
                  <a:pt x="36690" y="37290"/>
                </a:lnTo>
                <a:lnTo>
                  <a:pt x="36690" y="37270"/>
                </a:lnTo>
                <a:lnTo>
                  <a:pt x="36700" y="37270"/>
                </a:lnTo>
                <a:lnTo>
                  <a:pt x="36700" y="37260"/>
                </a:lnTo>
                <a:lnTo>
                  <a:pt x="36710" y="37260"/>
                </a:lnTo>
                <a:lnTo>
                  <a:pt x="36710" y="37240"/>
                </a:lnTo>
                <a:lnTo>
                  <a:pt x="36730" y="37240"/>
                </a:lnTo>
                <a:lnTo>
                  <a:pt x="36730" y="37210"/>
                </a:lnTo>
                <a:lnTo>
                  <a:pt x="36740" y="37210"/>
                </a:lnTo>
                <a:lnTo>
                  <a:pt x="36740" y="37180"/>
                </a:lnTo>
                <a:lnTo>
                  <a:pt x="36750" y="37180"/>
                </a:lnTo>
                <a:lnTo>
                  <a:pt x="36750" y="37170"/>
                </a:lnTo>
                <a:lnTo>
                  <a:pt x="36780" y="37170"/>
                </a:lnTo>
                <a:lnTo>
                  <a:pt x="36780" y="37150"/>
                </a:lnTo>
                <a:lnTo>
                  <a:pt x="36800" y="37150"/>
                </a:lnTo>
                <a:lnTo>
                  <a:pt x="36800" y="37140"/>
                </a:lnTo>
                <a:lnTo>
                  <a:pt x="36810" y="37140"/>
                </a:lnTo>
                <a:lnTo>
                  <a:pt x="36810" y="37120"/>
                </a:lnTo>
                <a:lnTo>
                  <a:pt x="36800" y="37120"/>
                </a:lnTo>
                <a:lnTo>
                  <a:pt x="36800" y="37110"/>
                </a:lnTo>
                <a:lnTo>
                  <a:pt x="36640" y="37110"/>
                </a:lnTo>
                <a:lnTo>
                  <a:pt x="36640" y="37080"/>
                </a:lnTo>
                <a:lnTo>
                  <a:pt x="36660" y="37080"/>
                </a:lnTo>
                <a:lnTo>
                  <a:pt x="36660" y="37040"/>
                </a:lnTo>
                <a:lnTo>
                  <a:pt x="36670" y="37040"/>
                </a:lnTo>
                <a:lnTo>
                  <a:pt x="36670" y="37010"/>
                </a:lnTo>
                <a:lnTo>
                  <a:pt x="36690" y="37010"/>
                </a:lnTo>
                <a:lnTo>
                  <a:pt x="36690" y="36980"/>
                </a:lnTo>
                <a:lnTo>
                  <a:pt x="36700" y="36980"/>
                </a:lnTo>
                <a:lnTo>
                  <a:pt x="36700" y="36950"/>
                </a:lnTo>
                <a:lnTo>
                  <a:pt x="36690" y="36950"/>
                </a:lnTo>
                <a:lnTo>
                  <a:pt x="36690" y="36920"/>
                </a:lnTo>
                <a:lnTo>
                  <a:pt x="36670" y="36920"/>
                </a:lnTo>
                <a:lnTo>
                  <a:pt x="36670" y="36910"/>
                </a:lnTo>
                <a:lnTo>
                  <a:pt x="36640" y="36910"/>
                </a:lnTo>
                <a:lnTo>
                  <a:pt x="36640" y="36890"/>
                </a:lnTo>
                <a:lnTo>
                  <a:pt x="36620" y="36890"/>
                </a:lnTo>
                <a:lnTo>
                  <a:pt x="36620" y="36880"/>
                </a:lnTo>
                <a:lnTo>
                  <a:pt x="36580" y="36880"/>
                </a:lnTo>
                <a:lnTo>
                  <a:pt x="36580" y="36860"/>
                </a:lnTo>
                <a:lnTo>
                  <a:pt x="36530" y="36860"/>
                </a:lnTo>
                <a:lnTo>
                  <a:pt x="36530" y="36850"/>
                </a:lnTo>
                <a:lnTo>
                  <a:pt x="36520" y="36850"/>
                </a:lnTo>
                <a:lnTo>
                  <a:pt x="36520" y="36830"/>
                </a:lnTo>
                <a:lnTo>
                  <a:pt x="36510" y="36830"/>
                </a:lnTo>
                <a:lnTo>
                  <a:pt x="36510" y="36800"/>
                </a:lnTo>
                <a:lnTo>
                  <a:pt x="36520" y="36800"/>
                </a:lnTo>
                <a:lnTo>
                  <a:pt x="36520" y="36740"/>
                </a:lnTo>
                <a:lnTo>
                  <a:pt x="36530" y="36740"/>
                </a:lnTo>
                <a:lnTo>
                  <a:pt x="36530" y="36710"/>
                </a:lnTo>
                <a:lnTo>
                  <a:pt x="36550" y="36710"/>
                </a:lnTo>
                <a:lnTo>
                  <a:pt x="36550" y="36690"/>
                </a:lnTo>
                <a:lnTo>
                  <a:pt x="36560" y="36690"/>
                </a:lnTo>
                <a:lnTo>
                  <a:pt x="36560" y="36710"/>
                </a:lnTo>
                <a:lnTo>
                  <a:pt x="36590" y="36710"/>
                </a:lnTo>
                <a:lnTo>
                  <a:pt x="36590" y="36690"/>
                </a:lnTo>
                <a:lnTo>
                  <a:pt x="36620" y="36690"/>
                </a:lnTo>
                <a:lnTo>
                  <a:pt x="36620" y="36680"/>
                </a:lnTo>
                <a:lnTo>
                  <a:pt x="36630" y="36680"/>
                </a:lnTo>
                <a:lnTo>
                  <a:pt x="36630" y="36600"/>
                </a:lnTo>
                <a:lnTo>
                  <a:pt x="36660" y="36600"/>
                </a:lnTo>
                <a:lnTo>
                  <a:pt x="36660" y="36590"/>
                </a:lnTo>
                <a:lnTo>
                  <a:pt x="36690" y="36590"/>
                </a:lnTo>
                <a:lnTo>
                  <a:pt x="36690" y="36570"/>
                </a:lnTo>
                <a:lnTo>
                  <a:pt x="36710" y="36570"/>
                </a:lnTo>
                <a:lnTo>
                  <a:pt x="36710" y="36560"/>
                </a:lnTo>
                <a:lnTo>
                  <a:pt x="36730" y="36560"/>
                </a:lnTo>
                <a:lnTo>
                  <a:pt x="36730" y="36510"/>
                </a:lnTo>
                <a:lnTo>
                  <a:pt x="36710" y="36510"/>
                </a:lnTo>
                <a:lnTo>
                  <a:pt x="36710" y="36500"/>
                </a:lnTo>
                <a:lnTo>
                  <a:pt x="36750" y="36500"/>
                </a:lnTo>
                <a:lnTo>
                  <a:pt x="36750" y="36480"/>
                </a:lnTo>
                <a:lnTo>
                  <a:pt x="36780" y="36480"/>
                </a:lnTo>
                <a:lnTo>
                  <a:pt x="36780" y="36500"/>
                </a:lnTo>
                <a:lnTo>
                  <a:pt x="36800" y="36500"/>
                </a:lnTo>
                <a:lnTo>
                  <a:pt x="36800" y="36530"/>
                </a:lnTo>
                <a:lnTo>
                  <a:pt x="36810" y="36530"/>
                </a:lnTo>
                <a:lnTo>
                  <a:pt x="36810" y="36540"/>
                </a:lnTo>
                <a:lnTo>
                  <a:pt x="36840" y="36540"/>
                </a:lnTo>
                <a:lnTo>
                  <a:pt x="36840" y="36560"/>
                </a:lnTo>
                <a:lnTo>
                  <a:pt x="36910" y="36560"/>
                </a:lnTo>
                <a:lnTo>
                  <a:pt x="36910" y="36540"/>
                </a:lnTo>
                <a:lnTo>
                  <a:pt x="36950" y="36540"/>
                </a:lnTo>
                <a:lnTo>
                  <a:pt x="36950" y="36530"/>
                </a:lnTo>
                <a:lnTo>
                  <a:pt x="36960" y="36530"/>
                </a:lnTo>
                <a:lnTo>
                  <a:pt x="36960" y="36510"/>
                </a:lnTo>
                <a:lnTo>
                  <a:pt x="36970" y="36510"/>
                </a:lnTo>
                <a:lnTo>
                  <a:pt x="36970" y="36500"/>
                </a:lnTo>
                <a:lnTo>
                  <a:pt x="36990" y="36500"/>
                </a:lnTo>
                <a:lnTo>
                  <a:pt x="36990" y="36480"/>
                </a:lnTo>
                <a:lnTo>
                  <a:pt x="37000" y="36480"/>
                </a:lnTo>
                <a:lnTo>
                  <a:pt x="37000" y="36470"/>
                </a:lnTo>
                <a:lnTo>
                  <a:pt x="37020" y="36470"/>
                </a:lnTo>
                <a:lnTo>
                  <a:pt x="37020" y="36450"/>
                </a:lnTo>
                <a:lnTo>
                  <a:pt x="37030" y="36450"/>
                </a:lnTo>
                <a:lnTo>
                  <a:pt x="37030" y="36440"/>
                </a:lnTo>
                <a:lnTo>
                  <a:pt x="37040" y="36440"/>
                </a:lnTo>
                <a:lnTo>
                  <a:pt x="37040" y="36420"/>
                </a:lnTo>
                <a:lnTo>
                  <a:pt x="37060" y="36420"/>
                </a:lnTo>
                <a:lnTo>
                  <a:pt x="37060" y="36410"/>
                </a:lnTo>
                <a:lnTo>
                  <a:pt x="37070" y="36410"/>
                </a:lnTo>
                <a:lnTo>
                  <a:pt x="37070" y="36390"/>
                </a:lnTo>
                <a:lnTo>
                  <a:pt x="37080" y="36390"/>
                </a:lnTo>
                <a:lnTo>
                  <a:pt x="37080" y="36370"/>
                </a:lnTo>
                <a:lnTo>
                  <a:pt x="37100" y="36370"/>
                </a:lnTo>
                <a:lnTo>
                  <a:pt x="37100" y="36360"/>
                </a:lnTo>
                <a:lnTo>
                  <a:pt x="37110" y="36360"/>
                </a:lnTo>
                <a:lnTo>
                  <a:pt x="37110" y="36340"/>
                </a:lnTo>
                <a:lnTo>
                  <a:pt x="37130" y="36340"/>
                </a:lnTo>
                <a:lnTo>
                  <a:pt x="37130" y="36310"/>
                </a:lnTo>
                <a:lnTo>
                  <a:pt x="37140" y="36310"/>
                </a:lnTo>
                <a:lnTo>
                  <a:pt x="37140" y="36300"/>
                </a:lnTo>
                <a:lnTo>
                  <a:pt x="37150" y="36300"/>
                </a:lnTo>
                <a:lnTo>
                  <a:pt x="37150" y="36280"/>
                </a:lnTo>
                <a:lnTo>
                  <a:pt x="37170" y="36280"/>
                </a:lnTo>
                <a:lnTo>
                  <a:pt x="37170" y="36240"/>
                </a:lnTo>
                <a:lnTo>
                  <a:pt x="37150" y="36240"/>
                </a:lnTo>
                <a:lnTo>
                  <a:pt x="37150" y="36220"/>
                </a:lnTo>
                <a:lnTo>
                  <a:pt x="37170" y="36220"/>
                </a:lnTo>
                <a:lnTo>
                  <a:pt x="37170" y="36210"/>
                </a:lnTo>
                <a:lnTo>
                  <a:pt x="37150" y="36210"/>
                </a:lnTo>
                <a:lnTo>
                  <a:pt x="37150" y="36180"/>
                </a:lnTo>
                <a:lnTo>
                  <a:pt x="37140" y="36180"/>
                </a:lnTo>
                <a:lnTo>
                  <a:pt x="37140" y="36160"/>
                </a:lnTo>
                <a:lnTo>
                  <a:pt x="37130" y="36160"/>
                </a:lnTo>
                <a:lnTo>
                  <a:pt x="37130" y="36130"/>
                </a:lnTo>
                <a:lnTo>
                  <a:pt x="37110" y="36130"/>
                </a:lnTo>
                <a:lnTo>
                  <a:pt x="37110" y="36100"/>
                </a:lnTo>
                <a:lnTo>
                  <a:pt x="37100" y="36100"/>
                </a:lnTo>
                <a:lnTo>
                  <a:pt x="37100" y="36090"/>
                </a:lnTo>
                <a:lnTo>
                  <a:pt x="37080" y="36090"/>
                </a:lnTo>
                <a:lnTo>
                  <a:pt x="37080" y="36070"/>
                </a:lnTo>
                <a:lnTo>
                  <a:pt x="37070" y="36070"/>
                </a:lnTo>
                <a:lnTo>
                  <a:pt x="37070" y="36050"/>
                </a:lnTo>
                <a:lnTo>
                  <a:pt x="37030" y="36050"/>
                </a:lnTo>
                <a:lnTo>
                  <a:pt x="37030" y="36040"/>
                </a:lnTo>
                <a:lnTo>
                  <a:pt x="36990" y="36040"/>
                </a:lnTo>
                <a:lnTo>
                  <a:pt x="36990" y="36020"/>
                </a:lnTo>
                <a:lnTo>
                  <a:pt x="36950" y="36020"/>
                </a:lnTo>
                <a:lnTo>
                  <a:pt x="36950" y="36010"/>
                </a:lnTo>
                <a:lnTo>
                  <a:pt x="36960" y="36010"/>
                </a:lnTo>
                <a:lnTo>
                  <a:pt x="36960" y="35990"/>
                </a:lnTo>
                <a:lnTo>
                  <a:pt x="37020" y="35990"/>
                </a:lnTo>
                <a:lnTo>
                  <a:pt x="37020" y="35980"/>
                </a:lnTo>
                <a:lnTo>
                  <a:pt x="37030" y="35980"/>
                </a:lnTo>
                <a:lnTo>
                  <a:pt x="37030" y="35960"/>
                </a:lnTo>
                <a:lnTo>
                  <a:pt x="37040" y="35960"/>
                </a:lnTo>
                <a:lnTo>
                  <a:pt x="37040" y="35930"/>
                </a:lnTo>
                <a:lnTo>
                  <a:pt x="37060" y="35930"/>
                </a:lnTo>
                <a:lnTo>
                  <a:pt x="37060" y="35950"/>
                </a:lnTo>
                <a:lnTo>
                  <a:pt x="37080" y="35950"/>
                </a:lnTo>
                <a:lnTo>
                  <a:pt x="37080" y="35960"/>
                </a:lnTo>
                <a:lnTo>
                  <a:pt x="37110" y="35960"/>
                </a:lnTo>
                <a:lnTo>
                  <a:pt x="37110" y="35980"/>
                </a:lnTo>
                <a:lnTo>
                  <a:pt x="37130" y="35980"/>
                </a:lnTo>
                <a:lnTo>
                  <a:pt x="37130" y="35960"/>
                </a:lnTo>
                <a:lnTo>
                  <a:pt x="37140" y="35960"/>
                </a:lnTo>
                <a:lnTo>
                  <a:pt x="37140" y="35950"/>
                </a:lnTo>
                <a:lnTo>
                  <a:pt x="37150" y="35950"/>
                </a:lnTo>
                <a:lnTo>
                  <a:pt x="37150" y="35930"/>
                </a:lnTo>
                <a:lnTo>
                  <a:pt x="37170" y="35930"/>
                </a:lnTo>
                <a:lnTo>
                  <a:pt x="37170" y="35920"/>
                </a:lnTo>
                <a:lnTo>
                  <a:pt x="37260" y="35920"/>
                </a:lnTo>
                <a:lnTo>
                  <a:pt x="37260" y="35930"/>
                </a:lnTo>
                <a:lnTo>
                  <a:pt x="37280" y="35930"/>
                </a:lnTo>
                <a:lnTo>
                  <a:pt x="37280" y="36010"/>
                </a:lnTo>
                <a:lnTo>
                  <a:pt x="37260" y="36010"/>
                </a:lnTo>
                <a:lnTo>
                  <a:pt x="37260" y="36040"/>
                </a:lnTo>
                <a:lnTo>
                  <a:pt x="37250" y="36040"/>
                </a:lnTo>
                <a:lnTo>
                  <a:pt x="37250" y="36090"/>
                </a:lnTo>
                <a:lnTo>
                  <a:pt x="37260" y="36090"/>
                </a:lnTo>
                <a:lnTo>
                  <a:pt x="37260" y="36130"/>
                </a:lnTo>
                <a:lnTo>
                  <a:pt x="37280" y="36130"/>
                </a:lnTo>
                <a:lnTo>
                  <a:pt x="37280" y="36160"/>
                </a:lnTo>
                <a:lnTo>
                  <a:pt x="37290" y="36160"/>
                </a:lnTo>
                <a:lnTo>
                  <a:pt x="37290" y="36180"/>
                </a:lnTo>
                <a:lnTo>
                  <a:pt x="37300" y="36180"/>
                </a:lnTo>
                <a:lnTo>
                  <a:pt x="37300" y="36210"/>
                </a:lnTo>
                <a:lnTo>
                  <a:pt x="37320" y="36210"/>
                </a:lnTo>
                <a:lnTo>
                  <a:pt x="37320" y="36220"/>
                </a:lnTo>
                <a:lnTo>
                  <a:pt x="37330" y="36220"/>
                </a:lnTo>
                <a:lnTo>
                  <a:pt x="37330" y="36240"/>
                </a:lnTo>
                <a:lnTo>
                  <a:pt x="37480" y="36240"/>
                </a:lnTo>
                <a:lnTo>
                  <a:pt x="37480" y="36250"/>
                </a:lnTo>
                <a:lnTo>
                  <a:pt x="37500" y="36250"/>
                </a:lnTo>
                <a:lnTo>
                  <a:pt x="37500" y="36270"/>
                </a:lnTo>
                <a:lnTo>
                  <a:pt x="37540" y="36270"/>
                </a:lnTo>
                <a:lnTo>
                  <a:pt x="37540" y="36250"/>
                </a:lnTo>
                <a:lnTo>
                  <a:pt x="37550" y="36250"/>
                </a:lnTo>
                <a:lnTo>
                  <a:pt x="37550" y="36220"/>
                </a:lnTo>
                <a:lnTo>
                  <a:pt x="37580" y="36220"/>
                </a:lnTo>
                <a:lnTo>
                  <a:pt x="37580" y="36210"/>
                </a:lnTo>
                <a:lnTo>
                  <a:pt x="37590" y="36210"/>
                </a:lnTo>
                <a:lnTo>
                  <a:pt x="37590" y="36120"/>
                </a:lnTo>
                <a:lnTo>
                  <a:pt x="37580" y="36120"/>
                </a:lnTo>
                <a:lnTo>
                  <a:pt x="37580" y="36020"/>
                </a:lnTo>
                <a:lnTo>
                  <a:pt x="37560" y="36020"/>
                </a:lnTo>
                <a:lnTo>
                  <a:pt x="37560" y="36010"/>
                </a:lnTo>
                <a:lnTo>
                  <a:pt x="37510" y="36010"/>
                </a:lnTo>
                <a:lnTo>
                  <a:pt x="37510" y="35990"/>
                </a:lnTo>
                <a:lnTo>
                  <a:pt x="37480" y="35990"/>
                </a:lnTo>
                <a:lnTo>
                  <a:pt x="37480" y="35960"/>
                </a:lnTo>
                <a:lnTo>
                  <a:pt x="37500" y="35960"/>
                </a:lnTo>
                <a:lnTo>
                  <a:pt x="37500" y="35930"/>
                </a:lnTo>
                <a:lnTo>
                  <a:pt x="37510" y="35930"/>
                </a:lnTo>
                <a:lnTo>
                  <a:pt x="37510" y="35900"/>
                </a:lnTo>
                <a:lnTo>
                  <a:pt x="37500" y="35900"/>
                </a:lnTo>
                <a:lnTo>
                  <a:pt x="37500" y="35870"/>
                </a:lnTo>
                <a:lnTo>
                  <a:pt x="37510" y="35870"/>
                </a:lnTo>
                <a:lnTo>
                  <a:pt x="37510" y="35860"/>
                </a:lnTo>
                <a:lnTo>
                  <a:pt x="37520" y="35860"/>
                </a:lnTo>
                <a:lnTo>
                  <a:pt x="37520" y="35840"/>
                </a:lnTo>
                <a:lnTo>
                  <a:pt x="37540" y="35840"/>
                </a:lnTo>
                <a:lnTo>
                  <a:pt x="37540" y="35860"/>
                </a:lnTo>
                <a:lnTo>
                  <a:pt x="37550" y="35860"/>
                </a:lnTo>
                <a:lnTo>
                  <a:pt x="37550" y="35920"/>
                </a:lnTo>
                <a:lnTo>
                  <a:pt x="37560" y="35920"/>
                </a:lnTo>
                <a:lnTo>
                  <a:pt x="37560" y="35930"/>
                </a:lnTo>
                <a:lnTo>
                  <a:pt x="37590" y="35930"/>
                </a:lnTo>
                <a:lnTo>
                  <a:pt x="37590" y="35950"/>
                </a:lnTo>
                <a:lnTo>
                  <a:pt x="37620" y="35950"/>
                </a:lnTo>
                <a:lnTo>
                  <a:pt x="37620" y="35930"/>
                </a:lnTo>
                <a:lnTo>
                  <a:pt x="37630" y="35930"/>
                </a:lnTo>
                <a:lnTo>
                  <a:pt x="37630" y="35920"/>
                </a:lnTo>
                <a:lnTo>
                  <a:pt x="37650" y="35920"/>
                </a:lnTo>
                <a:lnTo>
                  <a:pt x="37650" y="35870"/>
                </a:lnTo>
                <a:lnTo>
                  <a:pt x="37670" y="35870"/>
                </a:lnTo>
                <a:lnTo>
                  <a:pt x="37670" y="35950"/>
                </a:lnTo>
                <a:lnTo>
                  <a:pt x="37690" y="35950"/>
                </a:lnTo>
                <a:lnTo>
                  <a:pt x="37690" y="36020"/>
                </a:lnTo>
                <a:lnTo>
                  <a:pt x="37670" y="36020"/>
                </a:lnTo>
                <a:lnTo>
                  <a:pt x="37670" y="36050"/>
                </a:lnTo>
                <a:lnTo>
                  <a:pt x="37660" y="36050"/>
                </a:lnTo>
                <a:lnTo>
                  <a:pt x="37660" y="36100"/>
                </a:lnTo>
                <a:lnTo>
                  <a:pt x="37650" y="36100"/>
                </a:lnTo>
                <a:lnTo>
                  <a:pt x="37650" y="36130"/>
                </a:lnTo>
                <a:lnTo>
                  <a:pt x="37630" y="36130"/>
                </a:lnTo>
                <a:lnTo>
                  <a:pt x="37630" y="36180"/>
                </a:lnTo>
                <a:lnTo>
                  <a:pt x="37650" y="36180"/>
                </a:lnTo>
                <a:lnTo>
                  <a:pt x="37650" y="36190"/>
                </a:lnTo>
                <a:lnTo>
                  <a:pt x="37700" y="36190"/>
                </a:lnTo>
                <a:lnTo>
                  <a:pt x="37700" y="36210"/>
                </a:lnTo>
                <a:lnTo>
                  <a:pt x="37720" y="36210"/>
                </a:lnTo>
                <a:lnTo>
                  <a:pt x="37720" y="36220"/>
                </a:lnTo>
                <a:lnTo>
                  <a:pt x="37730" y="36220"/>
                </a:lnTo>
                <a:lnTo>
                  <a:pt x="37730" y="36240"/>
                </a:lnTo>
                <a:lnTo>
                  <a:pt x="37740" y="36240"/>
                </a:lnTo>
                <a:lnTo>
                  <a:pt x="37740" y="36250"/>
                </a:lnTo>
                <a:lnTo>
                  <a:pt x="37760" y="36250"/>
                </a:lnTo>
                <a:lnTo>
                  <a:pt x="37760" y="36280"/>
                </a:lnTo>
                <a:lnTo>
                  <a:pt x="37770" y="36280"/>
                </a:lnTo>
                <a:lnTo>
                  <a:pt x="37770" y="36300"/>
                </a:lnTo>
                <a:lnTo>
                  <a:pt x="37780" y="36300"/>
                </a:lnTo>
                <a:lnTo>
                  <a:pt x="37780" y="36310"/>
                </a:lnTo>
                <a:lnTo>
                  <a:pt x="37800" y="36310"/>
                </a:lnTo>
                <a:lnTo>
                  <a:pt x="37800" y="36330"/>
                </a:lnTo>
                <a:lnTo>
                  <a:pt x="37810" y="36330"/>
                </a:lnTo>
                <a:lnTo>
                  <a:pt x="37810" y="36340"/>
                </a:lnTo>
                <a:lnTo>
                  <a:pt x="37830" y="36340"/>
                </a:lnTo>
                <a:lnTo>
                  <a:pt x="37830" y="36360"/>
                </a:lnTo>
                <a:lnTo>
                  <a:pt x="37840" y="36360"/>
                </a:lnTo>
                <a:lnTo>
                  <a:pt x="37840" y="36390"/>
                </a:lnTo>
                <a:lnTo>
                  <a:pt x="37850" y="36390"/>
                </a:lnTo>
                <a:lnTo>
                  <a:pt x="37850" y="36480"/>
                </a:lnTo>
                <a:lnTo>
                  <a:pt x="37870" y="36480"/>
                </a:lnTo>
                <a:lnTo>
                  <a:pt x="37870" y="36560"/>
                </a:lnTo>
                <a:lnTo>
                  <a:pt x="37880" y="36560"/>
                </a:lnTo>
                <a:lnTo>
                  <a:pt x="37880" y="36570"/>
                </a:lnTo>
                <a:lnTo>
                  <a:pt x="37890" y="36570"/>
                </a:lnTo>
                <a:lnTo>
                  <a:pt x="37890" y="36600"/>
                </a:lnTo>
                <a:lnTo>
                  <a:pt x="37910" y="36600"/>
                </a:lnTo>
                <a:lnTo>
                  <a:pt x="37910" y="36620"/>
                </a:lnTo>
                <a:lnTo>
                  <a:pt x="37920" y="36620"/>
                </a:lnTo>
                <a:lnTo>
                  <a:pt x="37920" y="36630"/>
                </a:lnTo>
                <a:lnTo>
                  <a:pt x="37940" y="36630"/>
                </a:lnTo>
                <a:lnTo>
                  <a:pt x="37940" y="36660"/>
                </a:lnTo>
                <a:lnTo>
                  <a:pt x="37950" y="36660"/>
                </a:lnTo>
                <a:lnTo>
                  <a:pt x="37950" y="36680"/>
                </a:lnTo>
                <a:lnTo>
                  <a:pt x="37960" y="36680"/>
                </a:lnTo>
                <a:lnTo>
                  <a:pt x="37960" y="36690"/>
                </a:lnTo>
                <a:lnTo>
                  <a:pt x="37980" y="36690"/>
                </a:lnTo>
                <a:lnTo>
                  <a:pt x="37980" y="36680"/>
                </a:lnTo>
                <a:lnTo>
                  <a:pt x="38000" y="36680"/>
                </a:lnTo>
                <a:lnTo>
                  <a:pt x="38000" y="36660"/>
                </a:lnTo>
                <a:lnTo>
                  <a:pt x="38030" y="36660"/>
                </a:lnTo>
                <a:lnTo>
                  <a:pt x="38030" y="36650"/>
                </a:lnTo>
                <a:lnTo>
                  <a:pt x="38050" y="36650"/>
                </a:lnTo>
                <a:lnTo>
                  <a:pt x="38050" y="36660"/>
                </a:lnTo>
                <a:lnTo>
                  <a:pt x="38060" y="36660"/>
                </a:lnTo>
                <a:lnTo>
                  <a:pt x="38060" y="36680"/>
                </a:lnTo>
                <a:lnTo>
                  <a:pt x="38090" y="36680"/>
                </a:lnTo>
                <a:lnTo>
                  <a:pt x="38090" y="36690"/>
                </a:lnTo>
                <a:lnTo>
                  <a:pt x="38100" y="36690"/>
                </a:lnTo>
                <a:lnTo>
                  <a:pt x="38100" y="36720"/>
                </a:lnTo>
                <a:lnTo>
                  <a:pt x="38110" y="36720"/>
                </a:lnTo>
                <a:lnTo>
                  <a:pt x="38110" y="36740"/>
                </a:lnTo>
                <a:lnTo>
                  <a:pt x="38130" y="36740"/>
                </a:lnTo>
                <a:lnTo>
                  <a:pt x="38130" y="36760"/>
                </a:lnTo>
                <a:lnTo>
                  <a:pt x="38140" y="36760"/>
                </a:lnTo>
                <a:lnTo>
                  <a:pt x="38140" y="36790"/>
                </a:lnTo>
                <a:lnTo>
                  <a:pt x="38160" y="36790"/>
                </a:lnTo>
                <a:lnTo>
                  <a:pt x="38160" y="36800"/>
                </a:lnTo>
                <a:lnTo>
                  <a:pt x="38170" y="36800"/>
                </a:lnTo>
                <a:lnTo>
                  <a:pt x="38170" y="36830"/>
                </a:lnTo>
                <a:lnTo>
                  <a:pt x="38180" y="36830"/>
                </a:lnTo>
                <a:lnTo>
                  <a:pt x="38180" y="36850"/>
                </a:lnTo>
                <a:lnTo>
                  <a:pt x="38200" y="36850"/>
                </a:lnTo>
                <a:lnTo>
                  <a:pt x="38200" y="36860"/>
                </a:lnTo>
                <a:lnTo>
                  <a:pt x="38430" y="36860"/>
                </a:lnTo>
                <a:lnTo>
                  <a:pt x="38430" y="36880"/>
                </a:lnTo>
                <a:lnTo>
                  <a:pt x="38510" y="36880"/>
                </a:lnTo>
                <a:lnTo>
                  <a:pt x="38510" y="36860"/>
                </a:lnTo>
                <a:lnTo>
                  <a:pt x="38540" y="36860"/>
                </a:lnTo>
                <a:lnTo>
                  <a:pt x="38540" y="36850"/>
                </a:lnTo>
                <a:lnTo>
                  <a:pt x="38550" y="36850"/>
                </a:lnTo>
                <a:lnTo>
                  <a:pt x="38550" y="36830"/>
                </a:lnTo>
                <a:lnTo>
                  <a:pt x="38580" y="36830"/>
                </a:lnTo>
                <a:lnTo>
                  <a:pt x="38580" y="36820"/>
                </a:lnTo>
                <a:lnTo>
                  <a:pt x="38610" y="36820"/>
                </a:lnTo>
                <a:lnTo>
                  <a:pt x="38610" y="36800"/>
                </a:lnTo>
                <a:lnTo>
                  <a:pt x="38650" y="36800"/>
                </a:lnTo>
                <a:lnTo>
                  <a:pt x="38650" y="36820"/>
                </a:lnTo>
                <a:lnTo>
                  <a:pt x="38800" y="36820"/>
                </a:lnTo>
                <a:lnTo>
                  <a:pt x="38800" y="36800"/>
                </a:lnTo>
                <a:lnTo>
                  <a:pt x="38830" y="36800"/>
                </a:lnTo>
                <a:lnTo>
                  <a:pt x="38830" y="36790"/>
                </a:lnTo>
                <a:lnTo>
                  <a:pt x="38840" y="36790"/>
                </a:lnTo>
                <a:lnTo>
                  <a:pt x="38840" y="36770"/>
                </a:lnTo>
                <a:lnTo>
                  <a:pt x="38860" y="36770"/>
                </a:lnTo>
                <a:lnTo>
                  <a:pt x="38860" y="36760"/>
                </a:lnTo>
                <a:lnTo>
                  <a:pt x="38880" y="36760"/>
                </a:lnTo>
                <a:lnTo>
                  <a:pt x="38880" y="36740"/>
                </a:lnTo>
                <a:lnTo>
                  <a:pt x="38900" y="36740"/>
                </a:lnTo>
                <a:lnTo>
                  <a:pt x="38900" y="36720"/>
                </a:lnTo>
                <a:lnTo>
                  <a:pt x="38910" y="36720"/>
                </a:lnTo>
                <a:lnTo>
                  <a:pt x="38910" y="36710"/>
                </a:lnTo>
                <a:lnTo>
                  <a:pt x="38940" y="36710"/>
                </a:lnTo>
                <a:lnTo>
                  <a:pt x="38940" y="36690"/>
                </a:lnTo>
                <a:lnTo>
                  <a:pt x="38950" y="36690"/>
                </a:lnTo>
                <a:lnTo>
                  <a:pt x="38950" y="36680"/>
                </a:lnTo>
                <a:lnTo>
                  <a:pt x="38970" y="36680"/>
                </a:lnTo>
                <a:lnTo>
                  <a:pt x="38970" y="36660"/>
                </a:lnTo>
                <a:lnTo>
                  <a:pt x="38980" y="36660"/>
                </a:lnTo>
                <a:lnTo>
                  <a:pt x="38980" y="36650"/>
                </a:lnTo>
                <a:lnTo>
                  <a:pt x="38990" y="36650"/>
                </a:lnTo>
                <a:lnTo>
                  <a:pt x="38990" y="36630"/>
                </a:lnTo>
                <a:lnTo>
                  <a:pt x="39010" y="36630"/>
                </a:lnTo>
                <a:lnTo>
                  <a:pt x="39010" y="36600"/>
                </a:lnTo>
                <a:lnTo>
                  <a:pt x="39020" y="36600"/>
                </a:lnTo>
                <a:lnTo>
                  <a:pt x="39020" y="36590"/>
                </a:lnTo>
                <a:lnTo>
                  <a:pt x="39030" y="36590"/>
                </a:lnTo>
                <a:lnTo>
                  <a:pt x="39030" y="36540"/>
                </a:lnTo>
                <a:lnTo>
                  <a:pt x="39020" y="36540"/>
                </a:lnTo>
                <a:lnTo>
                  <a:pt x="39020" y="36480"/>
                </a:lnTo>
                <a:lnTo>
                  <a:pt x="39010" y="36480"/>
                </a:lnTo>
                <a:lnTo>
                  <a:pt x="39010" y="36220"/>
                </a:lnTo>
                <a:lnTo>
                  <a:pt x="38990" y="36220"/>
                </a:lnTo>
                <a:lnTo>
                  <a:pt x="38990" y="36190"/>
                </a:lnTo>
                <a:lnTo>
                  <a:pt x="38980" y="36190"/>
                </a:lnTo>
                <a:lnTo>
                  <a:pt x="38980" y="36160"/>
                </a:lnTo>
                <a:lnTo>
                  <a:pt x="38970" y="36160"/>
                </a:lnTo>
                <a:lnTo>
                  <a:pt x="38970" y="36130"/>
                </a:lnTo>
                <a:lnTo>
                  <a:pt x="38950" y="36130"/>
                </a:lnTo>
                <a:lnTo>
                  <a:pt x="38950" y="36050"/>
                </a:lnTo>
                <a:lnTo>
                  <a:pt x="38940" y="36050"/>
                </a:lnTo>
                <a:lnTo>
                  <a:pt x="38940" y="36040"/>
                </a:lnTo>
                <a:lnTo>
                  <a:pt x="38920" y="36040"/>
                </a:lnTo>
                <a:lnTo>
                  <a:pt x="38920" y="36020"/>
                </a:lnTo>
                <a:lnTo>
                  <a:pt x="38900" y="36020"/>
                </a:lnTo>
                <a:lnTo>
                  <a:pt x="38900" y="36010"/>
                </a:lnTo>
                <a:lnTo>
                  <a:pt x="38880" y="36010"/>
                </a:lnTo>
                <a:lnTo>
                  <a:pt x="38880" y="35990"/>
                </a:lnTo>
                <a:lnTo>
                  <a:pt x="38860" y="35990"/>
                </a:lnTo>
                <a:lnTo>
                  <a:pt x="38860" y="35980"/>
                </a:lnTo>
                <a:lnTo>
                  <a:pt x="38790" y="35980"/>
                </a:lnTo>
                <a:lnTo>
                  <a:pt x="38790" y="35960"/>
                </a:lnTo>
                <a:lnTo>
                  <a:pt x="38770" y="35960"/>
                </a:lnTo>
                <a:lnTo>
                  <a:pt x="38770" y="35950"/>
                </a:lnTo>
                <a:lnTo>
                  <a:pt x="38790" y="35950"/>
                </a:lnTo>
                <a:lnTo>
                  <a:pt x="38790" y="35930"/>
                </a:lnTo>
                <a:lnTo>
                  <a:pt x="38800" y="35930"/>
                </a:lnTo>
                <a:lnTo>
                  <a:pt x="38800" y="35900"/>
                </a:lnTo>
                <a:lnTo>
                  <a:pt x="38810" y="35900"/>
                </a:lnTo>
                <a:lnTo>
                  <a:pt x="38810" y="35870"/>
                </a:lnTo>
                <a:lnTo>
                  <a:pt x="38830" y="35870"/>
                </a:lnTo>
                <a:lnTo>
                  <a:pt x="38830" y="35840"/>
                </a:lnTo>
                <a:lnTo>
                  <a:pt x="38840" y="35840"/>
                </a:lnTo>
                <a:lnTo>
                  <a:pt x="38840" y="35810"/>
                </a:lnTo>
                <a:lnTo>
                  <a:pt x="38860" y="35810"/>
                </a:lnTo>
                <a:lnTo>
                  <a:pt x="38860" y="35800"/>
                </a:lnTo>
                <a:lnTo>
                  <a:pt x="38840" y="35800"/>
                </a:lnTo>
                <a:lnTo>
                  <a:pt x="38840" y="35770"/>
                </a:lnTo>
                <a:lnTo>
                  <a:pt x="38870" y="35770"/>
                </a:lnTo>
                <a:lnTo>
                  <a:pt x="38870" y="35750"/>
                </a:lnTo>
                <a:lnTo>
                  <a:pt x="38900" y="35750"/>
                </a:lnTo>
                <a:lnTo>
                  <a:pt x="38900" y="35740"/>
                </a:lnTo>
                <a:lnTo>
                  <a:pt x="38920" y="35740"/>
                </a:lnTo>
                <a:lnTo>
                  <a:pt x="38920" y="35720"/>
                </a:lnTo>
                <a:lnTo>
                  <a:pt x="38950" y="35720"/>
                </a:lnTo>
                <a:lnTo>
                  <a:pt x="38950" y="35700"/>
                </a:lnTo>
                <a:lnTo>
                  <a:pt x="38980" y="35700"/>
                </a:lnTo>
                <a:lnTo>
                  <a:pt x="38980" y="35690"/>
                </a:lnTo>
                <a:lnTo>
                  <a:pt x="39020" y="35690"/>
                </a:lnTo>
                <a:lnTo>
                  <a:pt x="39020" y="35670"/>
                </a:lnTo>
                <a:lnTo>
                  <a:pt x="39030" y="35670"/>
                </a:lnTo>
                <a:lnTo>
                  <a:pt x="39030" y="35660"/>
                </a:lnTo>
                <a:lnTo>
                  <a:pt x="39050" y="35660"/>
                </a:lnTo>
                <a:lnTo>
                  <a:pt x="39050" y="35640"/>
                </a:lnTo>
                <a:lnTo>
                  <a:pt x="39060" y="35640"/>
                </a:lnTo>
                <a:lnTo>
                  <a:pt x="39060" y="35610"/>
                </a:lnTo>
                <a:lnTo>
                  <a:pt x="39080" y="35610"/>
                </a:lnTo>
                <a:lnTo>
                  <a:pt x="39080" y="35600"/>
                </a:lnTo>
                <a:lnTo>
                  <a:pt x="39090" y="35600"/>
                </a:lnTo>
                <a:lnTo>
                  <a:pt x="39090" y="35580"/>
                </a:lnTo>
                <a:lnTo>
                  <a:pt x="39100" y="35580"/>
                </a:lnTo>
                <a:lnTo>
                  <a:pt x="39100" y="35570"/>
                </a:lnTo>
                <a:lnTo>
                  <a:pt x="39120" y="35570"/>
                </a:lnTo>
                <a:lnTo>
                  <a:pt x="39120" y="35540"/>
                </a:lnTo>
                <a:lnTo>
                  <a:pt x="39130" y="35540"/>
                </a:lnTo>
                <a:lnTo>
                  <a:pt x="39130" y="35520"/>
                </a:lnTo>
                <a:lnTo>
                  <a:pt x="39140" y="35520"/>
                </a:lnTo>
                <a:lnTo>
                  <a:pt x="39140" y="35510"/>
                </a:lnTo>
                <a:lnTo>
                  <a:pt x="39160" y="35510"/>
                </a:lnTo>
                <a:lnTo>
                  <a:pt x="39160" y="35480"/>
                </a:lnTo>
                <a:lnTo>
                  <a:pt x="39170" y="35480"/>
                </a:lnTo>
                <a:lnTo>
                  <a:pt x="39170" y="35460"/>
                </a:lnTo>
                <a:lnTo>
                  <a:pt x="39190" y="35460"/>
                </a:lnTo>
                <a:lnTo>
                  <a:pt x="39190" y="35430"/>
                </a:lnTo>
                <a:lnTo>
                  <a:pt x="39200" y="35430"/>
                </a:lnTo>
                <a:lnTo>
                  <a:pt x="39200" y="35400"/>
                </a:lnTo>
                <a:lnTo>
                  <a:pt x="39210" y="35400"/>
                </a:lnTo>
                <a:lnTo>
                  <a:pt x="39210" y="35340"/>
                </a:lnTo>
                <a:lnTo>
                  <a:pt x="39230" y="35340"/>
                </a:lnTo>
                <a:lnTo>
                  <a:pt x="39230" y="35320"/>
                </a:lnTo>
                <a:lnTo>
                  <a:pt x="39280" y="35320"/>
                </a:lnTo>
                <a:lnTo>
                  <a:pt x="39280" y="35310"/>
                </a:lnTo>
                <a:lnTo>
                  <a:pt x="39310" y="35310"/>
                </a:lnTo>
                <a:lnTo>
                  <a:pt x="39310" y="35290"/>
                </a:lnTo>
                <a:lnTo>
                  <a:pt x="39340" y="35290"/>
                </a:lnTo>
                <a:lnTo>
                  <a:pt x="39340" y="35280"/>
                </a:lnTo>
                <a:lnTo>
                  <a:pt x="39360" y="35280"/>
                </a:lnTo>
                <a:lnTo>
                  <a:pt x="39360" y="35260"/>
                </a:lnTo>
                <a:lnTo>
                  <a:pt x="39390" y="35260"/>
                </a:lnTo>
                <a:lnTo>
                  <a:pt x="39390" y="35250"/>
                </a:lnTo>
                <a:lnTo>
                  <a:pt x="39400" y="35250"/>
                </a:lnTo>
                <a:lnTo>
                  <a:pt x="39400" y="35220"/>
                </a:lnTo>
                <a:lnTo>
                  <a:pt x="39420" y="35220"/>
                </a:lnTo>
                <a:lnTo>
                  <a:pt x="39420" y="35190"/>
                </a:lnTo>
                <a:lnTo>
                  <a:pt x="39430" y="35190"/>
                </a:lnTo>
                <a:lnTo>
                  <a:pt x="39430" y="35160"/>
                </a:lnTo>
                <a:lnTo>
                  <a:pt x="39450" y="35160"/>
                </a:lnTo>
                <a:lnTo>
                  <a:pt x="39450" y="35130"/>
                </a:lnTo>
                <a:lnTo>
                  <a:pt x="39460" y="35130"/>
                </a:lnTo>
                <a:lnTo>
                  <a:pt x="39460" y="35100"/>
                </a:lnTo>
                <a:lnTo>
                  <a:pt x="39450" y="35100"/>
                </a:lnTo>
                <a:lnTo>
                  <a:pt x="39450" y="35060"/>
                </a:lnTo>
                <a:lnTo>
                  <a:pt x="39430" y="35060"/>
                </a:lnTo>
                <a:lnTo>
                  <a:pt x="39430" y="35050"/>
                </a:lnTo>
                <a:lnTo>
                  <a:pt x="39420" y="35050"/>
                </a:lnTo>
                <a:lnTo>
                  <a:pt x="39420" y="35030"/>
                </a:lnTo>
                <a:lnTo>
                  <a:pt x="39400" y="35030"/>
                </a:lnTo>
                <a:lnTo>
                  <a:pt x="39400" y="35020"/>
                </a:lnTo>
                <a:lnTo>
                  <a:pt x="39380" y="35020"/>
                </a:lnTo>
                <a:lnTo>
                  <a:pt x="39380" y="35000"/>
                </a:lnTo>
                <a:lnTo>
                  <a:pt x="39360" y="35000"/>
                </a:lnTo>
                <a:lnTo>
                  <a:pt x="39360" y="34970"/>
                </a:lnTo>
                <a:lnTo>
                  <a:pt x="39350" y="34970"/>
                </a:lnTo>
                <a:lnTo>
                  <a:pt x="39350" y="34930"/>
                </a:lnTo>
                <a:lnTo>
                  <a:pt x="39360" y="34930"/>
                </a:lnTo>
                <a:lnTo>
                  <a:pt x="39360" y="34900"/>
                </a:lnTo>
                <a:lnTo>
                  <a:pt x="39380" y="34900"/>
                </a:lnTo>
                <a:lnTo>
                  <a:pt x="39380" y="34870"/>
                </a:lnTo>
                <a:lnTo>
                  <a:pt x="39390" y="34870"/>
                </a:lnTo>
                <a:lnTo>
                  <a:pt x="39390" y="34840"/>
                </a:lnTo>
                <a:lnTo>
                  <a:pt x="39380" y="34840"/>
                </a:lnTo>
                <a:lnTo>
                  <a:pt x="39380" y="34820"/>
                </a:lnTo>
                <a:lnTo>
                  <a:pt x="39350" y="34820"/>
                </a:lnTo>
                <a:lnTo>
                  <a:pt x="39350" y="34840"/>
                </a:lnTo>
                <a:lnTo>
                  <a:pt x="39300" y="34840"/>
                </a:lnTo>
                <a:lnTo>
                  <a:pt x="39300" y="34850"/>
                </a:lnTo>
                <a:lnTo>
                  <a:pt x="39250" y="34850"/>
                </a:lnTo>
                <a:lnTo>
                  <a:pt x="39250" y="34870"/>
                </a:lnTo>
                <a:lnTo>
                  <a:pt x="39240" y="34870"/>
                </a:lnTo>
                <a:lnTo>
                  <a:pt x="39240" y="34930"/>
                </a:lnTo>
                <a:lnTo>
                  <a:pt x="39250" y="34930"/>
                </a:lnTo>
                <a:lnTo>
                  <a:pt x="39250" y="34940"/>
                </a:lnTo>
                <a:lnTo>
                  <a:pt x="39270" y="34940"/>
                </a:lnTo>
                <a:lnTo>
                  <a:pt x="39270" y="34970"/>
                </a:lnTo>
                <a:lnTo>
                  <a:pt x="39250" y="34970"/>
                </a:lnTo>
                <a:lnTo>
                  <a:pt x="39250" y="35030"/>
                </a:lnTo>
                <a:lnTo>
                  <a:pt x="39240" y="35030"/>
                </a:lnTo>
                <a:lnTo>
                  <a:pt x="39240" y="35050"/>
                </a:lnTo>
                <a:lnTo>
                  <a:pt x="39230" y="35050"/>
                </a:lnTo>
                <a:lnTo>
                  <a:pt x="39230" y="35080"/>
                </a:lnTo>
                <a:lnTo>
                  <a:pt x="39210" y="35080"/>
                </a:lnTo>
                <a:lnTo>
                  <a:pt x="39210" y="35100"/>
                </a:lnTo>
                <a:lnTo>
                  <a:pt x="39200" y="35100"/>
                </a:lnTo>
                <a:lnTo>
                  <a:pt x="39200" y="35110"/>
                </a:lnTo>
                <a:lnTo>
                  <a:pt x="39190" y="35110"/>
                </a:lnTo>
                <a:lnTo>
                  <a:pt x="39190" y="35140"/>
                </a:lnTo>
                <a:lnTo>
                  <a:pt x="39160" y="35140"/>
                </a:lnTo>
                <a:lnTo>
                  <a:pt x="39160" y="35160"/>
                </a:lnTo>
                <a:lnTo>
                  <a:pt x="39130" y="35160"/>
                </a:lnTo>
                <a:lnTo>
                  <a:pt x="39130" y="35170"/>
                </a:lnTo>
                <a:lnTo>
                  <a:pt x="39100" y="35170"/>
                </a:lnTo>
                <a:lnTo>
                  <a:pt x="39100" y="35190"/>
                </a:lnTo>
                <a:lnTo>
                  <a:pt x="39080" y="35190"/>
                </a:lnTo>
                <a:lnTo>
                  <a:pt x="39080" y="35200"/>
                </a:lnTo>
                <a:lnTo>
                  <a:pt x="39050" y="35200"/>
                </a:lnTo>
                <a:lnTo>
                  <a:pt x="39050" y="35220"/>
                </a:lnTo>
                <a:lnTo>
                  <a:pt x="39020" y="35220"/>
                </a:lnTo>
                <a:lnTo>
                  <a:pt x="39020" y="35230"/>
                </a:lnTo>
                <a:lnTo>
                  <a:pt x="38990" y="35230"/>
                </a:lnTo>
                <a:lnTo>
                  <a:pt x="38990" y="35250"/>
                </a:lnTo>
                <a:lnTo>
                  <a:pt x="38970" y="35250"/>
                </a:lnTo>
                <a:lnTo>
                  <a:pt x="38970" y="35260"/>
                </a:lnTo>
                <a:lnTo>
                  <a:pt x="38940" y="35260"/>
                </a:lnTo>
                <a:lnTo>
                  <a:pt x="38940" y="35280"/>
                </a:lnTo>
                <a:lnTo>
                  <a:pt x="38910" y="35280"/>
                </a:lnTo>
                <a:lnTo>
                  <a:pt x="38910" y="35290"/>
                </a:lnTo>
                <a:lnTo>
                  <a:pt x="38870" y="35290"/>
                </a:lnTo>
                <a:lnTo>
                  <a:pt x="38870" y="35310"/>
                </a:lnTo>
                <a:lnTo>
                  <a:pt x="38840" y="35310"/>
                </a:lnTo>
                <a:lnTo>
                  <a:pt x="38840" y="35320"/>
                </a:lnTo>
                <a:lnTo>
                  <a:pt x="38800" y="35320"/>
                </a:lnTo>
                <a:lnTo>
                  <a:pt x="38800" y="35340"/>
                </a:lnTo>
                <a:lnTo>
                  <a:pt x="38760" y="35340"/>
                </a:lnTo>
                <a:lnTo>
                  <a:pt x="38760" y="35350"/>
                </a:lnTo>
                <a:lnTo>
                  <a:pt x="38700" y="35350"/>
                </a:lnTo>
                <a:lnTo>
                  <a:pt x="38700" y="35340"/>
                </a:lnTo>
                <a:lnTo>
                  <a:pt x="38620" y="35340"/>
                </a:lnTo>
                <a:lnTo>
                  <a:pt x="38620" y="35320"/>
                </a:lnTo>
                <a:lnTo>
                  <a:pt x="38550" y="35320"/>
                </a:lnTo>
                <a:lnTo>
                  <a:pt x="38550" y="35340"/>
                </a:lnTo>
                <a:lnTo>
                  <a:pt x="38540" y="35340"/>
                </a:lnTo>
                <a:lnTo>
                  <a:pt x="38540" y="35350"/>
                </a:lnTo>
                <a:lnTo>
                  <a:pt x="38550" y="35350"/>
                </a:lnTo>
                <a:lnTo>
                  <a:pt x="38550" y="35370"/>
                </a:lnTo>
                <a:lnTo>
                  <a:pt x="38570" y="35370"/>
                </a:lnTo>
                <a:lnTo>
                  <a:pt x="38570" y="35380"/>
                </a:lnTo>
                <a:lnTo>
                  <a:pt x="38580" y="35380"/>
                </a:lnTo>
                <a:lnTo>
                  <a:pt x="38580" y="35400"/>
                </a:lnTo>
                <a:lnTo>
                  <a:pt x="38570" y="35400"/>
                </a:lnTo>
                <a:lnTo>
                  <a:pt x="38570" y="35420"/>
                </a:lnTo>
                <a:lnTo>
                  <a:pt x="38500" y="35420"/>
                </a:lnTo>
                <a:lnTo>
                  <a:pt x="38500" y="35430"/>
                </a:lnTo>
                <a:lnTo>
                  <a:pt x="38380" y="35430"/>
                </a:lnTo>
                <a:lnTo>
                  <a:pt x="38380" y="35420"/>
                </a:lnTo>
                <a:lnTo>
                  <a:pt x="38320" y="35420"/>
                </a:lnTo>
                <a:lnTo>
                  <a:pt x="38320" y="35400"/>
                </a:lnTo>
                <a:lnTo>
                  <a:pt x="38280" y="35400"/>
                </a:lnTo>
                <a:lnTo>
                  <a:pt x="38280" y="35370"/>
                </a:lnTo>
                <a:lnTo>
                  <a:pt x="38270" y="35370"/>
                </a:lnTo>
                <a:lnTo>
                  <a:pt x="38270" y="35350"/>
                </a:lnTo>
                <a:lnTo>
                  <a:pt x="38250" y="35350"/>
                </a:lnTo>
                <a:lnTo>
                  <a:pt x="38250" y="35340"/>
                </a:lnTo>
                <a:lnTo>
                  <a:pt x="38170" y="35340"/>
                </a:lnTo>
                <a:lnTo>
                  <a:pt x="38170" y="35350"/>
                </a:lnTo>
                <a:lnTo>
                  <a:pt x="38090" y="35350"/>
                </a:lnTo>
                <a:lnTo>
                  <a:pt x="38090" y="35320"/>
                </a:lnTo>
                <a:lnTo>
                  <a:pt x="38070" y="35320"/>
                </a:lnTo>
                <a:lnTo>
                  <a:pt x="38070" y="35310"/>
                </a:lnTo>
                <a:lnTo>
                  <a:pt x="38060" y="35310"/>
                </a:lnTo>
                <a:lnTo>
                  <a:pt x="38060" y="35290"/>
                </a:lnTo>
                <a:lnTo>
                  <a:pt x="38050" y="35290"/>
                </a:lnTo>
                <a:lnTo>
                  <a:pt x="38050" y="35280"/>
                </a:lnTo>
                <a:lnTo>
                  <a:pt x="38020" y="35280"/>
                </a:lnTo>
                <a:lnTo>
                  <a:pt x="38020" y="35260"/>
                </a:lnTo>
                <a:lnTo>
                  <a:pt x="37990" y="35260"/>
                </a:lnTo>
                <a:lnTo>
                  <a:pt x="37990" y="35250"/>
                </a:lnTo>
                <a:lnTo>
                  <a:pt x="37960" y="35250"/>
                </a:lnTo>
                <a:lnTo>
                  <a:pt x="37960" y="35230"/>
                </a:lnTo>
                <a:lnTo>
                  <a:pt x="37950" y="35230"/>
                </a:lnTo>
                <a:lnTo>
                  <a:pt x="37950" y="35220"/>
                </a:lnTo>
                <a:lnTo>
                  <a:pt x="37940" y="35220"/>
                </a:lnTo>
                <a:lnTo>
                  <a:pt x="37940" y="35200"/>
                </a:lnTo>
                <a:lnTo>
                  <a:pt x="37920" y="35200"/>
                </a:lnTo>
                <a:lnTo>
                  <a:pt x="37920" y="35190"/>
                </a:lnTo>
                <a:lnTo>
                  <a:pt x="37890" y="35190"/>
                </a:lnTo>
                <a:lnTo>
                  <a:pt x="37890" y="35170"/>
                </a:lnTo>
                <a:lnTo>
                  <a:pt x="37880" y="35170"/>
                </a:lnTo>
                <a:lnTo>
                  <a:pt x="37880" y="35160"/>
                </a:lnTo>
                <a:lnTo>
                  <a:pt x="37870" y="35160"/>
                </a:lnTo>
                <a:lnTo>
                  <a:pt x="37870" y="35140"/>
                </a:lnTo>
                <a:lnTo>
                  <a:pt x="37850" y="35140"/>
                </a:lnTo>
                <a:lnTo>
                  <a:pt x="37850" y="35130"/>
                </a:lnTo>
                <a:lnTo>
                  <a:pt x="37810" y="35130"/>
                </a:lnTo>
                <a:lnTo>
                  <a:pt x="37810" y="35140"/>
                </a:lnTo>
                <a:lnTo>
                  <a:pt x="37780" y="35140"/>
                </a:lnTo>
                <a:lnTo>
                  <a:pt x="37780" y="35160"/>
                </a:lnTo>
                <a:lnTo>
                  <a:pt x="37760" y="35160"/>
                </a:lnTo>
                <a:lnTo>
                  <a:pt x="37760" y="35170"/>
                </a:lnTo>
                <a:lnTo>
                  <a:pt x="37740" y="35170"/>
                </a:lnTo>
                <a:lnTo>
                  <a:pt x="37740" y="35190"/>
                </a:lnTo>
                <a:lnTo>
                  <a:pt x="37720" y="35190"/>
                </a:lnTo>
                <a:lnTo>
                  <a:pt x="37720" y="35200"/>
                </a:lnTo>
                <a:lnTo>
                  <a:pt x="37690" y="35200"/>
                </a:lnTo>
                <a:lnTo>
                  <a:pt x="37690" y="35220"/>
                </a:lnTo>
                <a:lnTo>
                  <a:pt x="37670" y="35220"/>
                </a:lnTo>
                <a:lnTo>
                  <a:pt x="37670" y="35230"/>
                </a:lnTo>
                <a:lnTo>
                  <a:pt x="37650" y="35230"/>
                </a:lnTo>
                <a:lnTo>
                  <a:pt x="37650" y="35250"/>
                </a:lnTo>
                <a:lnTo>
                  <a:pt x="37630" y="35250"/>
                </a:lnTo>
                <a:lnTo>
                  <a:pt x="37630" y="35260"/>
                </a:lnTo>
                <a:lnTo>
                  <a:pt x="37620" y="35260"/>
                </a:lnTo>
                <a:lnTo>
                  <a:pt x="37620" y="35280"/>
                </a:lnTo>
                <a:lnTo>
                  <a:pt x="37590" y="35280"/>
                </a:lnTo>
                <a:lnTo>
                  <a:pt x="37590" y="35290"/>
                </a:lnTo>
                <a:lnTo>
                  <a:pt x="37580" y="35290"/>
                </a:lnTo>
                <a:lnTo>
                  <a:pt x="37580" y="35310"/>
                </a:lnTo>
                <a:lnTo>
                  <a:pt x="37550" y="35310"/>
                </a:lnTo>
                <a:lnTo>
                  <a:pt x="37550" y="35320"/>
                </a:lnTo>
                <a:lnTo>
                  <a:pt x="37540" y="35320"/>
                </a:lnTo>
                <a:lnTo>
                  <a:pt x="37540" y="35340"/>
                </a:lnTo>
                <a:lnTo>
                  <a:pt x="37520" y="35340"/>
                </a:lnTo>
                <a:lnTo>
                  <a:pt x="37520" y="35350"/>
                </a:lnTo>
                <a:lnTo>
                  <a:pt x="37500" y="35350"/>
                </a:lnTo>
                <a:lnTo>
                  <a:pt x="37500" y="35370"/>
                </a:lnTo>
                <a:lnTo>
                  <a:pt x="37480" y="35370"/>
                </a:lnTo>
                <a:lnTo>
                  <a:pt x="37480" y="35380"/>
                </a:lnTo>
                <a:lnTo>
                  <a:pt x="37450" y="35380"/>
                </a:lnTo>
                <a:lnTo>
                  <a:pt x="37450" y="35400"/>
                </a:lnTo>
                <a:lnTo>
                  <a:pt x="37440" y="35400"/>
                </a:lnTo>
                <a:lnTo>
                  <a:pt x="37440" y="35420"/>
                </a:lnTo>
                <a:lnTo>
                  <a:pt x="37430" y="35420"/>
                </a:lnTo>
                <a:lnTo>
                  <a:pt x="37430" y="35430"/>
                </a:lnTo>
                <a:lnTo>
                  <a:pt x="37400" y="35430"/>
                </a:lnTo>
                <a:lnTo>
                  <a:pt x="37400" y="35450"/>
                </a:lnTo>
                <a:lnTo>
                  <a:pt x="37360" y="35450"/>
                </a:lnTo>
                <a:lnTo>
                  <a:pt x="37360" y="35460"/>
                </a:lnTo>
                <a:lnTo>
                  <a:pt x="37300" y="35460"/>
                </a:lnTo>
                <a:lnTo>
                  <a:pt x="37300" y="35450"/>
                </a:lnTo>
                <a:lnTo>
                  <a:pt x="37290" y="35450"/>
                </a:lnTo>
                <a:lnTo>
                  <a:pt x="37290" y="35430"/>
                </a:lnTo>
                <a:lnTo>
                  <a:pt x="37280" y="35430"/>
                </a:lnTo>
                <a:lnTo>
                  <a:pt x="37280" y="35420"/>
                </a:lnTo>
                <a:lnTo>
                  <a:pt x="37250" y="35420"/>
                </a:lnTo>
                <a:lnTo>
                  <a:pt x="37250" y="35400"/>
                </a:lnTo>
                <a:lnTo>
                  <a:pt x="37220" y="35400"/>
                </a:lnTo>
                <a:lnTo>
                  <a:pt x="37220" y="35420"/>
                </a:lnTo>
                <a:lnTo>
                  <a:pt x="37170" y="35420"/>
                </a:lnTo>
                <a:lnTo>
                  <a:pt x="37170" y="35400"/>
                </a:lnTo>
                <a:lnTo>
                  <a:pt x="37150" y="35400"/>
                </a:lnTo>
                <a:lnTo>
                  <a:pt x="37150" y="35380"/>
                </a:lnTo>
                <a:lnTo>
                  <a:pt x="37130" y="35380"/>
                </a:lnTo>
                <a:lnTo>
                  <a:pt x="37130" y="35400"/>
                </a:lnTo>
                <a:lnTo>
                  <a:pt x="37100" y="35400"/>
                </a:lnTo>
                <a:lnTo>
                  <a:pt x="37100" y="35420"/>
                </a:lnTo>
                <a:lnTo>
                  <a:pt x="37030" y="35420"/>
                </a:lnTo>
                <a:lnTo>
                  <a:pt x="37030" y="35430"/>
                </a:lnTo>
                <a:lnTo>
                  <a:pt x="37000" y="35430"/>
                </a:lnTo>
                <a:lnTo>
                  <a:pt x="37000" y="35420"/>
                </a:lnTo>
                <a:lnTo>
                  <a:pt x="36970" y="35420"/>
                </a:lnTo>
                <a:lnTo>
                  <a:pt x="36970" y="35400"/>
                </a:lnTo>
                <a:lnTo>
                  <a:pt x="36960" y="35400"/>
                </a:lnTo>
                <a:lnTo>
                  <a:pt x="36960" y="35350"/>
                </a:lnTo>
                <a:lnTo>
                  <a:pt x="36950" y="35350"/>
                </a:lnTo>
                <a:lnTo>
                  <a:pt x="36950" y="35340"/>
                </a:lnTo>
                <a:lnTo>
                  <a:pt x="36920" y="35340"/>
                </a:lnTo>
                <a:lnTo>
                  <a:pt x="36920" y="35310"/>
                </a:lnTo>
                <a:lnTo>
                  <a:pt x="36910" y="35310"/>
                </a:lnTo>
                <a:lnTo>
                  <a:pt x="36910" y="35290"/>
                </a:lnTo>
                <a:lnTo>
                  <a:pt x="36890" y="35290"/>
                </a:lnTo>
                <a:lnTo>
                  <a:pt x="36890" y="35260"/>
                </a:lnTo>
                <a:lnTo>
                  <a:pt x="36880" y="35260"/>
                </a:lnTo>
                <a:lnTo>
                  <a:pt x="36880" y="35230"/>
                </a:lnTo>
                <a:lnTo>
                  <a:pt x="36860" y="35230"/>
                </a:lnTo>
                <a:lnTo>
                  <a:pt x="36860" y="35200"/>
                </a:lnTo>
                <a:lnTo>
                  <a:pt x="36880" y="35200"/>
                </a:lnTo>
                <a:lnTo>
                  <a:pt x="36880" y="35190"/>
                </a:lnTo>
                <a:lnTo>
                  <a:pt x="36860" y="35190"/>
                </a:lnTo>
                <a:lnTo>
                  <a:pt x="36860" y="35160"/>
                </a:lnTo>
                <a:lnTo>
                  <a:pt x="36850" y="35160"/>
                </a:lnTo>
                <a:lnTo>
                  <a:pt x="36850" y="35140"/>
                </a:lnTo>
                <a:lnTo>
                  <a:pt x="36840" y="35140"/>
                </a:lnTo>
                <a:lnTo>
                  <a:pt x="36840" y="35110"/>
                </a:lnTo>
                <a:lnTo>
                  <a:pt x="36820" y="35110"/>
                </a:lnTo>
                <a:lnTo>
                  <a:pt x="36820" y="35100"/>
                </a:lnTo>
                <a:lnTo>
                  <a:pt x="36810" y="35100"/>
                </a:lnTo>
                <a:lnTo>
                  <a:pt x="36810" y="35080"/>
                </a:lnTo>
                <a:lnTo>
                  <a:pt x="36730" y="35080"/>
                </a:lnTo>
                <a:lnTo>
                  <a:pt x="36730" y="35100"/>
                </a:lnTo>
                <a:lnTo>
                  <a:pt x="36670" y="35100"/>
                </a:lnTo>
                <a:lnTo>
                  <a:pt x="36670" y="35030"/>
                </a:lnTo>
                <a:lnTo>
                  <a:pt x="36660" y="35030"/>
                </a:lnTo>
                <a:lnTo>
                  <a:pt x="36660" y="35020"/>
                </a:lnTo>
                <a:lnTo>
                  <a:pt x="36620" y="35020"/>
                </a:lnTo>
                <a:lnTo>
                  <a:pt x="36620" y="35000"/>
                </a:lnTo>
                <a:lnTo>
                  <a:pt x="36530" y="35000"/>
                </a:lnTo>
                <a:lnTo>
                  <a:pt x="36530" y="35020"/>
                </a:lnTo>
                <a:lnTo>
                  <a:pt x="36510" y="35020"/>
                </a:lnTo>
                <a:lnTo>
                  <a:pt x="36510" y="35000"/>
                </a:lnTo>
                <a:lnTo>
                  <a:pt x="36490" y="35000"/>
                </a:lnTo>
                <a:lnTo>
                  <a:pt x="36490" y="34940"/>
                </a:lnTo>
                <a:lnTo>
                  <a:pt x="36480" y="34940"/>
                </a:lnTo>
                <a:lnTo>
                  <a:pt x="36480" y="34930"/>
                </a:lnTo>
                <a:lnTo>
                  <a:pt x="36470" y="34930"/>
                </a:lnTo>
                <a:lnTo>
                  <a:pt x="36470" y="34940"/>
                </a:lnTo>
                <a:lnTo>
                  <a:pt x="36440" y="34940"/>
                </a:lnTo>
                <a:lnTo>
                  <a:pt x="36440" y="34930"/>
                </a:lnTo>
                <a:lnTo>
                  <a:pt x="36420" y="34930"/>
                </a:lnTo>
                <a:lnTo>
                  <a:pt x="36420" y="34910"/>
                </a:lnTo>
                <a:lnTo>
                  <a:pt x="36410" y="34910"/>
                </a:lnTo>
                <a:lnTo>
                  <a:pt x="36410" y="34900"/>
                </a:lnTo>
                <a:lnTo>
                  <a:pt x="36380" y="34900"/>
                </a:lnTo>
                <a:lnTo>
                  <a:pt x="36380" y="34880"/>
                </a:lnTo>
                <a:lnTo>
                  <a:pt x="36370" y="34880"/>
                </a:lnTo>
                <a:lnTo>
                  <a:pt x="36370" y="34870"/>
                </a:lnTo>
                <a:lnTo>
                  <a:pt x="36340" y="34870"/>
                </a:lnTo>
                <a:lnTo>
                  <a:pt x="36340" y="34850"/>
                </a:lnTo>
                <a:lnTo>
                  <a:pt x="36330" y="34850"/>
                </a:lnTo>
                <a:lnTo>
                  <a:pt x="36330" y="34840"/>
                </a:lnTo>
                <a:lnTo>
                  <a:pt x="36310" y="34840"/>
                </a:lnTo>
                <a:lnTo>
                  <a:pt x="36310" y="34820"/>
                </a:lnTo>
                <a:lnTo>
                  <a:pt x="36300" y="34820"/>
                </a:lnTo>
                <a:lnTo>
                  <a:pt x="36300" y="34810"/>
                </a:lnTo>
                <a:lnTo>
                  <a:pt x="36270" y="34810"/>
                </a:lnTo>
                <a:lnTo>
                  <a:pt x="36270" y="34790"/>
                </a:lnTo>
                <a:lnTo>
                  <a:pt x="36260" y="34790"/>
                </a:lnTo>
                <a:lnTo>
                  <a:pt x="36260" y="34780"/>
                </a:lnTo>
                <a:lnTo>
                  <a:pt x="36250" y="34780"/>
                </a:lnTo>
                <a:lnTo>
                  <a:pt x="36250" y="34760"/>
                </a:lnTo>
                <a:lnTo>
                  <a:pt x="36230" y="34760"/>
                </a:lnTo>
                <a:lnTo>
                  <a:pt x="36230" y="34750"/>
                </a:lnTo>
                <a:lnTo>
                  <a:pt x="36220" y="34750"/>
                </a:lnTo>
                <a:lnTo>
                  <a:pt x="36220" y="34730"/>
                </a:lnTo>
                <a:lnTo>
                  <a:pt x="36190" y="34730"/>
                </a:lnTo>
                <a:lnTo>
                  <a:pt x="36190" y="34700"/>
                </a:lnTo>
                <a:lnTo>
                  <a:pt x="36180" y="34700"/>
                </a:lnTo>
                <a:lnTo>
                  <a:pt x="36180" y="34650"/>
                </a:lnTo>
                <a:lnTo>
                  <a:pt x="36160" y="34650"/>
                </a:lnTo>
                <a:lnTo>
                  <a:pt x="36160" y="34610"/>
                </a:lnTo>
                <a:lnTo>
                  <a:pt x="36150" y="34610"/>
                </a:lnTo>
                <a:lnTo>
                  <a:pt x="36150" y="34580"/>
                </a:lnTo>
                <a:lnTo>
                  <a:pt x="36140" y="34580"/>
                </a:lnTo>
                <a:lnTo>
                  <a:pt x="36140" y="34560"/>
                </a:lnTo>
                <a:lnTo>
                  <a:pt x="36120" y="34560"/>
                </a:lnTo>
                <a:lnTo>
                  <a:pt x="36120" y="34550"/>
                </a:lnTo>
                <a:lnTo>
                  <a:pt x="36110" y="34550"/>
                </a:lnTo>
                <a:lnTo>
                  <a:pt x="36110" y="34520"/>
                </a:lnTo>
                <a:lnTo>
                  <a:pt x="36100" y="34520"/>
                </a:lnTo>
                <a:lnTo>
                  <a:pt x="36100" y="34500"/>
                </a:lnTo>
                <a:lnTo>
                  <a:pt x="36080" y="34500"/>
                </a:lnTo>
                <a:lnTo>
                  <a:pt x="36080" y="34490"/>
                </a:lnTo>
                <a:lnTo>
                  <a:pt x="36070" y="34490"/>
                </a:lnTo>
                <a:lnTo>
                  <a:pt x="36070" y="34470"/>
                </a:lnTo>
                <a:lnTo>
                  <a:pt x="36050" y="34470"/>
                </a:lnTo>
                <a:lnTo>
                  <a:pt x="36050" y="34460"/>
                </a:lnTo>
                <a:lnTo>
                  <a:pt x="36040" y="34460"/>
                </a:lnTo>
                <a:lnTo>
                  <a:pt x="36040" y="34430"/>
                </a:lnTo>
                <a:lnTo>
                  <a:pt x="36030" y="34430"/>
                </a:lnTo>
                <a:lnTo>
                  <a:pt x="36030" y="34410"/>
                </a:lnTo>
                <a:lnTo>
                  <a:pt x="36010" y="34410"/>
                </a:lnTo>
                <a:lnTo>
                  <a:pt x="36010" y="34390"/>
                </a:lnTo>
                <a:lnTo>
                  <a:pt x="36000" y="34390"/>
                </a:lnTo>
                <a:lnTo>
                  <a:pt x="36000" y="34380"/>
                </a:lnTo>
                <a:lnTo>
                  <a:pt x="35990" y="34380"/>
                </a:lnTo>
                <a:lnTo>
                  <a:pt x="35990" y="34390"/>
                </a:lnTo>
                <a:lnTo>
                  <a:pt x="35970" y="34390"/>
                </a:lnTo>
                <a:lnTo>
                  <a:pt x="35970" y="34410"/>
                </a:lnTo>
                <a:lnTo>
                  <a:pt x="35930" y="34410"/>
                </a:lnTo>
                <a:lnTo>
                  <a:pt x="35930" y="34430"/>
                </a:lnTo>
                <a:lnTo>
                  <a:pt x="35890" y="34430"/>
                </a:lnTo>
                <a:lnTo>
                  <a:pt x="35890" y="34390"/>
                </a:lnTo>
                <a:lnTo>
                  <a:pt x="35880" y="34390"/>
                </a:lnTo>
                <a:lnTo>
                  <a:pt x="35880" y="34380"/>
                </a:lnTo>
                <a:lnTo>
                  <a:pt x="35860" y="34380"/>
                </a:lnTo>
                <a:lnTo>
                  <a:pt x="35860" y="34360"/>
                </a:lnTo>
                <a:lnTo>
                  <a:pt x="35920" y="34360"/>
                </a:lnTo>
                <a:lnTo>
                  <a:pt x="35920" y="34350"/>
                </a:lnTo>
                <a:lnTo>
                  <a:pt x="35930" y="34350"/>
                </a:lnTo>
                <a:lnTo>
                  <a:pt x="35930" y="34320"/>
                </a:lnTo>
                <a:lnTo>
                  <a:pt x="35920" y="34320"/>
                </a:lnTo>
                <a:lnTo>
                  <a:pt x="35920" y="34300"/>
                </a:lnTo>
                <a:lnTo>
                  <a:pt x="35900" y="34300"/>
                </a:lnTo>
                <a:lnTo>
                  <a:pt x="35900" y="34240"/>
                </a:lnTo>
                <a:lnTo>
                  <a:pt x="35890" y="34240"/>
                </a:lnTo>
                <a:lnTo>
                  <a:pt x="35890" y="34210"/>
                </a:lnTo>
                <a:lnTo>
                  <a:pt x="35880" y="34210"/>
                </a:lnTo>
                <a:lnTo>
                  <a:pt x="35880" y="34200"/>
                </a:lnTo>
                <a:lnTo>
                  <a:pt x="35860" y="34200"/>
                </a:lnTo>
                <a:lnTo>
                  <a:pt x="35860" y="34170"/>
                </a:lnTo>
                <a:lnTo>
                  <a:pt x="35850" y="34170"/>
                </a:lnTo>
                <a:lnTo>
                  <a:pt x="35850" y="34140"/>
                </a:lnTo>
                <a:lnTo>
                  <a:pt x="35830" y="34140"/>
                </a:lnTo>
                <a:lnTo>
                  <a:pt x="35830" y="34120"/>
                </a:lnTo>
                <a:lnTo>
                  <a:pt x="35820" y="34120"/>
                </a:lnTo>
                <a:lnTo>
                  <a:pt x="35820" y="34110"/>
                </a:lnTo>
                <a:lnTo>
                  <a:pt x="35810" y="34110"/>
                </a:lnTo>
                <a:lnTo>
                  <a:pt x="35810" y="34090"/>
                </a:lnTo>
                <a:lnTo>
                  <a:pt x="35790" y="34090"/>
                </a:lnTo>
                <a:lnTo>
                  <a:pt x="35790" y="34070"/>
                </a:lnTo>
                <a:lnTo>
                  <a:pt x="35780" y="34070"/>
                </a:lnTo>
                <a:lnTo>
                  <a:pt x="35780" y="34060"/>
                </a:lnTo>
                <a:lnTo>
                  <a:pt x="35770" y="34060"/>
                </a:lnTo>
                <a:lnTo>
                  <a:pt x="35770" y="34040"/>
                </a:lnTo>
                <a:lnTo>
                  <a:pt x="35750" y="34040"/>
                </a:lnTo>
                <a:lnTo>
                  <a:pt x="35750" y="34030"/>
                </a:lnTo>
                <a:lnTo>
                  <a:pt x="35740" y="34030"/>
                </a:lnTo>
                <a:lnTo>
                  <a:pt x="35740" y="34010"/>
                </a:lnTo>
                <a:lnTo>
                  <a:pt x="35720" y="34010"/>
                </a:lnTo>
                <a:lnTo>
                  <a:pt x="35720" y="34000"/>
                </a:lnTo>
                <a:lnTo>
                  <a:pt x="35710" y="34000"/>
                </a:lnTo>
                <a:lnTo>
                  <a:pt x="35710" y="33980"/>
                </a:lnTo>
                <a:lnTo>
                  <a:pt x="35680" y="33980"/>
                </a:lnTo>
                <a:lnTo>
                  <a:pt x="35680" y="33970"/>
                </a:lnTo>
                <a:lnTo>
                  <a:pt x="35660" y="33970"/>
                </a:lnTo>
                <a:lnTo>
                  <a:pt x="35660" y="33850"/>
                </a:lnTo>
                <a:lnTo>
                  <a:pt x="35640" y="33850"/>
                </a:lnTo>
                <a:lnTo>
                  <a:pt x="35640" y="33710"/>
                </a:lnTo>
                <a:lnTo>
                  <a:pt x="35660" y="33710"/>
                </a:lnTo>
                <a:lnTo>
                  <a:pt x="35660" y="33690"/>
                </a:lnTo>
                <a:lnTo>
                  <a:pt x="35670" y="33690"/>
                </a:lnTo>
                <a:lnTo>
                  <a:pt x="35670" y="33660"/>
                </a:lnTo>
                <a:lnTo>
                  <a:pt x="35700" y="33660"/>
                </a:lnTo>
                <a:lnTo>
                  <a:pt x="35700" y="33680"/>
                </a:lnTo>
                <a:lnTo>
                  <a:pt x="35750" y="33680"/>
                </a:lnTo>
                <a:lnTo>
                  <a:pt x="35750" y="33690"/>
                </a:lnTo>
                <a:lnTo>
                  <a:pt x="35780" y="33690"/>
                </a:lnTo>
                <a:lnTo>
                  <a:pt x="35780" y="33680"/>
                </a:lnTo>
                <a:lnTo>
                  <a:pt x="35790" y="33680"/>
                </a:lnTo>
                <a:lnTo>
                  <a:pt x="35790" y="33660"/>
                </a:lnTo>
                <a:lnTo>
                  <a:pt x="35780" y="33660"/>
                </a:lnTo>
                <a:lnTo>
                  <a:pt x="35780" y="33630"/>
                </a:lnTo>
                <a:lnTo>
                  <a:pt x="35770" y="33630"/>
                </a:lnTo>
                <a:lnTo>
                  <a:pt x="35770" y="33600"/>
                </a:lnTo>
                <a:lnTo>
                  <a:pt x="35750" y="33600"/>
                </a:lnTo>
                <a:lnTo>
                  <a:pt x="35750" y="33570"/>
                </a:lnTo>
                <a:lnTo>
                  <a:pt x="35740" y="33570"/>
                </a:lnTo>
                <a:lnTo>
                  <a:pt x="35740" y="33560"/>
                </a:lnTo>
                <a:lnTo>
                  <a:pt x="35720" y="33560"/>
                </a:lnTo>
                <a:lnTo>
                  <a:pt x="35720" y="33530"/>
                </a:lnTo>
                <a:lnTo>
                  <a:pt x="35710" y="33530"/>
                </a:lnTo>
                <a:lnTo>
                  <a:pt x="35710" y="33500"/>
                </a:lnTo>
                <a:lnTo>
                  <a:pt x="35700" y="33500"/>
                </a:lnTo>
                <a:lnTo>
                  <a:pt x="35700" y="33470"/>
                </a:lnTo>
                <a:lnTo>
                  <a:pt x="35680" y="33470"/>
                </a:lnTo>
                <a:lnTo>
                  <a:pt x="35680" y="33450"/>
                </a:lnTo>
                <a:lnTo>
                  <a:pt x="35670" y="33450"/>
                </a:lnTo>
                <a:lnTo>
                  <a:pt x="35670" y="33420"/>
                </a:lnTo>
                <a:lnTo>
                  <a:pt x="35660" y="33420"/>
                </a:lnTo>
                <a:lnTo>
                  <a:pt x="35660" y="33390"/>
                </a:lnTo>
                <a:lnTo>
                  <a:pt x="35640" y="33390"/>
                </a:lnTo>
                <a:lnTo>
                  <a:pt x="35640" y="33360"/>
                </a:lnTo>
                <a:lnTo>
                  <a:pt x="35630" y="33360"/>
                </a:lnTo>
                <a:lnTo>
                  <a:pt x="35630" y="33330"/>
                </a:lnTo>
                <a:lnTo>
                  <a:pt x="35610" y="33330"/>
                </a:lnTo>
                <a:lnTo>
                  <a:pt x="35610" y="33280"/>
                </a:lnTo>
                <a:lnTo>
                  <a:pt x="35600" y="33280"/>
                </a:lnTo>
                <a:lnTo>
                  <a:pt x="35600" y="33220"/>
                </a:lnTo>
                <a:lnTo>
                  <a:pt x="35590" y="33220"/>
                </a:lnTo>
                <a:lnTo>
                  <a:pt x="35590" y="33210"/>
                </a:lnTo>
                <a:lnTo>
                  <a:pt x="35610" y="33210"/>
                </a:lnTo>
                <a:lnTo>
                  <a:pt x="35610" y="33190"/>
                </a:lnTo>
                <a:lnTo>
                  <a:pt x="35630" y="33190"/>
                </a:lnTo>
                <a:lnTo>
                  <a:pt x="35630" y="33150"/>
                </a:lnTo>
                <a:lnTo>
                  <a:pt x="35610" y="33150"/>
                </a:lnTo>
                <a:lnTo>
                  <a:pt x="35610" y="33130"/>
                </a:lnTo>
                <a:lnTo>
                  <a:pt x="35600" y="33130"/>
                </a:lnTo>
                <a:lnTo>
                  <a:pt x="35600" y="33120"/>
                </a:lnTo>
                <a:lnTo>
                  <a:pt x="35590" y="33120"/>
                </a:lnTo>
                <a:lnTo>
                  <a:pt x="35590" y="33100"/>
                </a:lnTo>
                <a:lnTo>
                  <a:pt x="35570" y="33100"/>
                </a:lnTo>
                <a:lnTo>
                  <a:pt x="35570" y="33050"/>
                </a:lnTo>
                <a:lnTo>
                  <a:pt x="35590" y="33050"/>
                </a:lnTo>
                <a:lnTo>
                  <a:pt x="35590" y="32900"/>
                </a:lnTo>
                <a:lnTo>
                  <a:pt x="35570" y="32900"/>
                </a:lnTo>
                <a:lnTo>
                  <a:pt x="35570" y="32800"/>
                </a:lnTo>
                <a:lnTo>
                  <a:pt x="35560" y="32800"/>
                </a:lnTo>
                <a:lnTo>
                  <a:pt x="35560" y="32730"/>
                </a:lnTo>
                <a:lnTo>
                  <a:pt x="35550" y="32730"/>
                </a:lnTo>
                <a:lnTo>
                  <a:pt x="35550" y="32670"/>
                </a:lnTo>
                <a:lnTo>
                  <a:pt x="35530" y="32670"/>
                </a:lnTo>
                <a:lnTo>
                  <a:pt x="35530" y="32640"/>
                </a:lnTo>
                <a:lnTo>
                  <a:pt x="35520" y="32640"/>
                </a:lnTo>
                <a:lnTo>
                  <a:pt x="35520" y="32610"/>
                </a:lnTo>
                <a:lnTo>
                  <a:pt x="35530" y="32610"/>
                </a:lnTo>
                <a:lnTo>
                  <a:pt x="35530" y="32520"/>
                </a:lnTo>
                <a:lnTo>
                  <a:pt x="35550" y="32520"/>
                </a:lnTo>
                <a:lnTo>
                  <a:pt x="35550" y="32440"/>
                </a:lnTo>
                <a:lnTo>
                  <a:pt x="35560" y="32440"/>
                </a:lnTo>
                <a:lnTo>
                  <a:pt x="35560" y="32350"/>
                </a:lnTo>
                <a:lnTo>
                  <a:pt x="35570" y="32350"/>
                </a:lnTo>
                <a:lnTo>
                  <a:pt x="35570" y="32310"/>
                </a:lnTo>
                <a:lnTo>
                  <a:pt x="35590" y="32310"/>
                </a:lnTo>
                <a:lnTo>
                  <a:pt x="35590" y="32290"/>
                </a:lnTo>
                <a:lnTo>
                  <a:pt x="35600" y="32290"/>
                </a:lnTo>
                <a:lnTo>
                  <a:pt x="35600" y="32280"/>
                </a:lnTo>
                <a:lnTo>
                  <a:pt x="35610" y="32280"/>
                </a:lnTo>
                <a:lnTo>
                  <a:pt x="35610" y="32260"/>
                </a:lnTo>
                <a:lnTo>
                  <a:pt x="35630" y="32260"/>
                </a:lnTo>
                <a:lnTo>
                  <a:pt x="35630" y="32230"/>
                </a:lnTo>
                <a:lnTo>
                  <a:pt x="35640" y="32230"/>
                </a:lnTo>
                <a:lnTo>
                  <a:pt x="35640" y="32220"/>
                </a:lnTo>
                <a:lnTo>
                  <a:pt x="35660" y="32220"/>
                </a:lnTo>
                <a:lnTo>
                  <a:pt x="35660" y="32200"/>
                </a:lnTo>
                <a:lnTo>
                  <a:pt x="35670" y="32200"/>
                </a:lnTo>
                <a:lnTo>
                  <a:pt x="35670" y="32190"/>
                </a:lnTo>
                <a:lnTo>
                  <a:pt x="35680" y="32190"/>
                </a:lnTo>
                <a:lnTo>
                  <a:pt x="35680" y="32160"/>
                </a:lnTo>
                <a:lnTo>
                  <a:pt x="35700" y="32160"/>
                </a:lnTo>
                <a:lnTo>
                  <a:pt x="35700" y="32120"/>
                </a:lnTo>
                <a:lnTo>
                  <a:pt x="35680" y="32120"/>
                </a:lnTo>
                <a:lnTo>
                  <a:pt x="35680" y="32110"/>
                </a:lnTo>
                <a:lnTo>
                  <a:pt x="35670" y="32110"/>
                </a:lnTo>
                <a:lnTo>
                  <a:pt x="35670" y="32090"/>
                </a:lnTo>
                <a:lnTo>
                  <a:pt x="35640" y="32090"/>
                </a:lnTo>
                <a:lnTo>
                  <a:pt x="35640" y="32030"/>
                </a:lnTo>
                <a:lnTo>
                  <a:pt x="35630" y="32030"/>
                </a:lnTo>
                <a:lnTo>
                  <a:pt x="35630" y="32020"/>
                </a:lnTo>
                <a:lnTo>
                  <a:pt x="35610" y="32020"/>
                </a:lnTo>
                <a:lnTo>
                  <a:pt x="35610" y="32000"/>
                </a:lnTo>
                <a:lnTo>
                  <a:pt x="35600" y="32000"/>
                </a:lnTo>
                <a:lnTo>
                  <a:pt x="35600" y="31970"/>
                </a:lnTo>
                <a:lnTo>
                  <a:pt x="35590" y="31970"/>
                </a:lnTo>
                <a:lnTo>
                  <a:pt x="35590" y="31930"/>
                </a:lnTo>
                <a:lnTo>
                  <a:pt x="35570" y="31930"/>
                </a:lnTo>
                <a:lnTo>
                  <a:pt x="35570" y="31910"/>
                </a:lnTo>
                <a:lnTo>
                  <a:pt x="35550" y="31910"/>
                </a:lnTo>
                <a:lnTo>
                  <a:pt x="35550" y="31880"/>
                </a:lnTo>
                <a:lnTo>
                  <a:pt x="35530" y="31880"/>
                </a:lnTo>
                <a:lnTo>
                  <a:pt x="35530" y="31840"/>
                </a:lnTo>
                <a:lnTo>
                  <a:pt x="35520" y="31840"/>
                </a:lnTo>
                <a:lnTo>
                  <a:pt x="35520" y="31800"/>
                </a:lnTo>
                <a:lnTo>
                  <a:pt x="35500" y="31800"/>
                </a:lnTo>
                <a:lnTo>
                  <a:pt x="35500" y="31760"/>
                </a:lnTo>
                <a:lnTo>
                  <a:pt x="35490" y="31760"/>
                </a:lnTo>
                <a:lnTo>
                  <a:pt x="35490" y="31730"/>
                </a:lnTo>
                <a:lnTo>
                  <a:pt x="35480" y="31730"/>
                </a:lnTo>
                <a:lnTo>
                  <a:pt x="35480" y="31550"/>
                </a:lnTo>
                <a:lnTo>
                  <a:pt x="35460" y="31550"/>
                </a:lnTo>
                <a:lnTo>
                  <a:pt x="35460" y="31530"/>
                </a:lnTo>
                <a:lnTo>
                  <a:pt x="35450" y="31530"/>
                </a:lnTo>
                <a:lnTo>
                  <a:pt x="35450" y="31510"/>
                </a:lnTo>
                <a:lnTo>
                  <a:pt x="35440" y="31510"/>
                </a:lnTo>
                <a:lnTo>
                  <a:pt x="35440" y="31500"/>
                </a:lnTo>
                <a:lnTo>
                  <a:pt x="35420" y="31500"/>
                </a:lnTo>
                <a:lnTo>
                  <a:pt x="35420" y="31480"/>
                </a:lnTo>
                <a:lnTo>
                  <a:pt x="35440" y="31480"/>
                </a:lnTo>
                <a:lnTo>
                  <a:pt x="35440" y="31470"/>
                </a:lnTo>
                <a:lnTo>
                  <a:pt x="35450" y="31470"/>
                </a:lnTo>
                <a:lnTo>
                  <a:pt x="35450" y="31390"/>
                </a:lnTo>
                <a:lnTo>
                  <a:pt x="35460" y="31390"/>
                </a:lnTo>
                <a:lnTo>
                  <a:pt x="35460" y="31380"/>
                </a:lnTo>
                <a:lnTo>
                  <a:pt x="35480" y="31380"/>
                </a:lnTo>
                <a:lnTo>
                  <a:pt x="35480" y="31350"/>
                </a:lnTo>
                <a:lnTo>
                  <a:pt x="35460" y="31350"/>
                </a:lnTo>
                <a:lnTo>
                  <a:pt x="35460" y="31330"/>
                </a:lnTo>
                <a:lnTo>
                  <a:pt x="35420" y="31330"/>
                </a:lnTo>
                <a:lnTo>
                  <a:pt x="35420" y="31320"/>
                </a:lnTo>
                <a:lnTo>
                  <a:pt x="35450" y="31320"/>
                </a:lnTo>
                <a:lnTo>
                  <a:pt x="35450" y="31300"/>
                </a:lnTo>
                <a:lnTo>
                  <a:pt x="35490" y="31300"/>
                </a:lnTo>
                <a:lnTo>
                  <a:pt x="35490" y="31290"/>
                </a:lnTo>
                <a:lnTo>
                  <a:pt x="35500" y="31290"/>
                </a:lnTo>
                <a:lnTo>
                  <a:pt x="35500" y="31270"/>
                </a:lnTo>
                <a:lnTo>
                  <a:pt x="35520" y="31270"/>
                </a:lnTo>
                <a:lnTo>
                  <a:pt x="35520" y="31240"/>
                </a:lnTo>
                <a:lnTo>
                  <a:pt x="35530" y="31240"/>
                </a:lnTo>
                <a:lnTo>
                  <a:pt x="35530" y="31210"/>
                </a:lnTo>
                <a:lnTo>
                  <a:pt x="35520" y="31210"/>
                </a:lnTo>
                <a:lnTo>
                  <a:pt x="35520" y="31190"/>
                </a:lnTo>
                <a:lnTo>
                  <a:pt x="35500" y="31190"/>
                </a:lnTo>
                <a:lnTo>
                  <a:pt x="35500" y="31180"/>
                </a:lnTo>
                <a:lnTo>
                  <a:pt x="35490" y="31180"/>
                </a:lnTo>
                <a:lnTo>
                  <a:pt x="35490" y="31160"/>
                </a:lnTo>
                <a:lnTo>
                  <a:pt x="35480" y="31160"/>
                </a:lnTo>
                <a:lnTo>
                  <a:pt x="35480" y="31150"/>
                </a:lnTo>
                <a:lnTo>
                  <a:pt x="35460" y="31150"/>
                </a:lnTo>
                <a:lnTo>
                  <a:pt x="35460" y="31130"/>
                </a:lnTo>
                <a:lnTo>
                  <a:pt x="35450" y="31130"/>
                </a:lnTo>
                <a:lnTo>
                  <a:pt x="35450" y="31100"/>
                </a:lnTo>
                <a:lnTo>
                  <a:pt x="35440" y="31100"/>
                </a:lnTo>
                <a:lnTo>
                  <a:pt x="35440" y="31070"/>
                </a:lnTo>
                <a:lnTo>
                  <a:pt x="35420" y="31070"/>
                </a:lnTo>
                <a:lnTo>
                  <a:pt x="35420" y="31040"/>
                </a:lnTo>
                <a:lnTo>
                  <a:pt x="35410" y="31040"/>
                </a:lnTo>
                <a:lnTo>
                  <a:pt x="35410" y="31010"/>
                </a:lnTo>
                <a:lnTo>
                  <a:pt x="35390" y="31010"/>
                </a:lnTo>
                <a:lnTo>
                  <a:pt x="35390" y="31000"/>
                </a:lnTo>
                <a:lnTo>
                  <a:pt x="35380" y="31000"/>
                </a:lnTo>
                <a:lnTo>
                  <a:pt x="35380" y="30980"/>
                </a:lnTo>
                <a:lnTo>
                  <a:pt x="35350" y="30980"/>
                </a:lnTo>
                <a:lnTo>
                  <a:pt x="35350" y="30970"/>
                </a:lnTo>
                <a:lnTo>
                  <a:pt x="35240" y="30970"/>
                </a:lnTo>
                <a:lnTo>
                  <a:pt x="35240" y="30950"/>
                </a:lnTo>
                <a:lnTo>
                  <a:pt x="35220" y="30950"/>
                </a:lnTo>
                <a:lnTo>
                  <a:pt x="35220" y="30940"/>
                </a:lnTo>
                <a:lnTo>
                  <a:pt x="35190" y="30940"/>
                </a:lnTo>
                <a:lnTo>
                  <a:pt x="35190" y="30920"/>
                </a:lnTo>
                <a:lnTo>
                  <a:pt x="35160" y="30920"/>
                </a:lnTo>
                <a:lnTo>
                  <a:pt x="35160" y="30890"/>
                </a:lnTo>
                <a:lnTo>
                  <a:pt x="35180" y="30890"/>
                </a:lnTo>
                <a:lnTo>
                  <a:pt x="35180" y="30870"/>
                </a:lnTo>
                <a:lnTo>
                  <a:pt x="35190" y="30870"/>
                </a:lnTo>
                <a:lnTo>
                  <a:pt x="35190" y="30860"/>
                </a:lnTo>
                <a:lnTo>
                  <a:pt x="35200" y="30860"/>
                </a:lnTo>
                <a:lnTo>
                  <a:pt x="35200" y="30830"/>
                </a:lnTo>
                <a:lnTo>
                  <a:pt x="35220" y="30830"/>
                </a:lnTo>
                <a:lnTo>
                  <a:pt x="35220" y="30810"/>
                </a:lnTo>
                <a:lnTo>
                  <a:pt x="35240" y="30810"/>
                </a:lnTo>
                <a:lnTo>
                  <a:pt x="35240" y="30800"/>
                </a:lnTo>
                <a:lnTo>
                  <a:pt x="35270" y="30800"/>
                </a:lnTo>
                <a:lnTo>
                  <a:pt x="35270" y="30780"/>
                </a:lnTo>
                <a:lnTo>
                  <a:pt x="35290" y="30780"/>
                </a:lnTo>
                <a:lnTo>
                  <a:pt x="35290" y="30770"/>
                </a:lnTo>
                <a:lnTo>
                  <a:pt x="35300" y="30770"/>
                </a:lnTo>
                <a:lnTo>
                  <a:pt x="35300" y="30750"/>
                </a:lnTo>
                <a:lnTo>
                  <a:pt x="35290" y="30750"/>
                </a:lnTo>
                <a:lnTo>
                  <a:pt x="35290" y="30740"/>
                </a:lnTo>
                <a:lnTo>
                  <a:pt x="35270" y="30740"/>
                </a:lnTo>
                <a:lnTo>
                  <a:pt x="35270" y="30720"/>
                </a:lnTo>
                <a:lnTo>
                  <a:pt x="35200" y="30720"/>
                </a:lnTo>
                <a:lnTo>
                  <a:pt x="35200" y="30460"/>
                </a:lnTo>
                <a:lnTo>
                  <a:pt x="35220" y="30460"/>
                </a:lnTo>
                <a:lnTo>
                  <a:pt x="35220" y="30450"/>
                </a:lnTo>
                <a:lnTo>
                  <a:pt x="35230" y="30450"/>
                </a:lnTo>
                <a:lnTo>
                  <a:pt x="35230" y="30430"/>
                </a:lnTo>
                <a:lnTo>
                  <a:pt x="35240" y="30430"/>
                </a:lnTo>
                <a:lnTo>
                  <a:pt x="35240" y="30420"/>
                </a:lnTo>
                <a:lnTo>
                  <a:pt x="35260" y="30420"/>
                </a:lnTo>
                <a:lnTo>
                  <a:pt x="35260" y="30360"/>
                </a:lnTo>
                <a:lnTo>
                  <a:pt x="35270" y="30360"/>
                </a:lnTo>
                <a:lnTo>
                  <a:pt x="35270" y="30340"/>
                </a:lnTo>
                <a:lnTo>
                  <a:pt x="35290" y="30340"/>
                </a:lnTo>
                <a:lnTo>
                  <a:pt x="35290" y="30310"/>
                </a:lnTo>
                <a:lnTo>
                  <a:pt x="35300" y="30310"/>
                </a:lnTo>
                <a:lnTo>
                  <a:pt x="35300" y="30270"/>
                </a:lnTo>
                <a:lnTo>
                  <a:pt x="35290" y="30270"/>
                </a:lnTo>
                <a:lnTo>
                  <a:pt x="35290" y="30250"/>
                </a:lnTo>
                <a:lnTo>
                  <a:pt x="35300" y="30250"/>
                </a:lnTo>
                <a:lnTo>
                  <a:pt x="35300" y="30230"/>
                </a:lnTo>
                <a:lnTo>
                  <a:pt x="35310" y="30230"/>
                </a:lnTo>
                <a:lnTo>
                  <a:pt x="35310" y="30220"/>
                </a:lnTo>
                <a:lnTo>
                  <a:pt x="35330" y="30220"/>
                </a:lnTo>
                <a:lnTo>
                  <a:pt x="35330" y="30200"/>
                </a:lnTo>
                <a:lnTo>
                  <a:pt x="35350" y="30200"/>
                </a:lnTo>
                <a:lnTo>
                  <a:pt x="35350" y="30220"/>
                </a:lnTo>
                <a:lnTo>
                  <a:pt x="35380" y="30220"/>
                </a:lnTo>
                <a:lnTo>
                  <a:pt x="35380" y="30200"/>
                </a:lnTo>
                <a:lnTo>
                  <a:pt x="35390" y="30200"/>
                </a:lnTo>
                <a:lnTo>
                  <a:pt x="35390" y="30190"/>
                </a:lnTo>
                <a:lnTo>
                  <a:pt x="35410" y="30190"/>
                </a:lnTo>
                <a:lnTo>
                  <a:pt x="35410" y="30140"/>
                </a:lnTo>
                <a:lnTo>
                  <a:pt x="35420" y="30140"/>
                </a:lnTo>
                <a:lnTo>
                  <a:pt x="35420" y="30110"/>
                </a:lnTo>
                <a:lnTo>
                  <a:pt x="35410" y="30110"/>
                </a:lnTo>
                <a:lnTo>
                  <a:pt x="35410" y="30070"/>
                </a:lnTo>
                <a:lnTo>
                  <a:pt x="35420" y="30070"/>
                </a:lnTo>
                <a:lnTo>
                  <a:pt x="35420" y="30040"/>
                </a:lnTo>
                <a:lnTo>
                  <a:pt x="35440" y="30040"/>
                </a:lnTo>
                <a:lnTo>
                  <a:pt x="35440" y="30050"/>
                </a:lnTo>
                <a:lnTo>
                  <a:pt x="35480" y="30050"/>
                </a:lnTo>
                <a:lnTo>
                  <a:pt x="35480" y="30040"/>
                </a:lnTo>
                <a:lnTo>
                  <a:pt x="35490" y="30040"/>
                </a:lnTo>
                <a:lnTo>
                  <a:pt x="35490" y="30020"/>
                </a:lnTo>
                <a:lnTo>
                  <a:pt x="35500" y="30020"/>
                </a:lnTo>
                <a:lnTo>
                  <a:pt x="35500" y="30010"/>
                </a:lnTo>
                <a:lnTo>
                  <a:pt x="35550" y="30010"/>
                </a:lnTo>
                <a:lnTo>
                  <a:pt x="35550" y="29990"/>
                </a:lnTo>
                <a:lnTo>
                  <a:pt x="35560" y="29990"/>
                </a:lnTo>
                <a:lnTo>
                  <a:pt x="35560" y="29980"/>
                </a:lnTo>
                <a:lnTo>
                  <a:pt x="35570" y="29980"/>
                </a:lnTo>
                <a:lnTo>
                  <a:pt x="35570" y="29940"/>
                </a:lnTo>
                <a:lnTo>
                  <a:pt x="35600" y="29940"/>
                </a:lnTo>
                <a:lnTo>
                  <a:pt x="35600" y="29930"/>
                </a:lnTo>
                <a:lnTo>
                  <a:pt x="35610" y="29930"/>
                </a:lnTo>
                <a:lnTo>
                  <a:pt x="35610" y="29910"/>
                </a:lnTo>
                <a:lnTo>
                  <a:pt x="35630" y="29910"/>
                </a:lnTo>
                <a:lnTo>
                  <a:pt x="35630" y="29900"/>
                </a:lnTo>
                <a:lnTo>
                  <a:pt x="35670" y="29900"/>
                </a:lnTo>
                <a:lnTo>
                  <a:pt x="35670" y="29880"/>
                </a:lnTo>
                <a:lnTo>
                  <a:pt x="35680" y="29880"/>
                </a:lnTo>
                <a:lnTo>
                  <a:pt x="35680" y="29840"/>
                </a:lnTo>
                <a:lnTo>
                  <a:pt x="35670" y="29840"/>
                </a:lnTo>
                <a:lnTo>
                  <a:pt x="35670" y="29820"/>
                </a:lnTo>
                <a:lnTo>
                  <a:pt x="35660" y="29820"/>
                </a:lnTo>
                <a:lnTo>
                  <a:pt x="35660" y="29810"/>
                </a:lnTo>
                <a:lnTo>
                  <a:pt x="35640" y="29810"/>
                </a:lnTo>
                <a:lnTo>
                  <a:pt x="35640" y="29760"/>
                </a:lnTo>
                <a:lnTo>
                  <a:pt x="35630" y="29760"/>
                </a:lnTo>
                <a:lnTo>
                  <a:pt x="35630" y="29690"/>
                </a:lnTo>
                <a:lnTo>
                  <a:pt x="35640" y="29690"/>
                </a:lnTo>
                <a:lnTo>
                  <a:pt x="35640" y="29640"/>
                </a:lnTo>
                <a:lnTo>
                  <a:pt x="35630" y="29640"/>
                </a:lnTo>
                <a:lnTo>
                  <a:pt x="35630" y="29580"/>
                </a:lnTo>
                <a:lnTo>
                  <a:pt x="35610" y="29580"/>
                </a:lnTo>
                <a:lnTo>
                  <a:pt x="35610" y="29560"/>
                </a:lnTo>
                <a:lnTo>
                  <a:pt x="35640" y="29560"/>
                </a:lnTo>
                <a:lnTo>
                  <a:pt x="35640" y="29550"/>
                </a:lnTo>
                <a:lnTo>
                  <a:pt x="35660" y="29550"/>
                </a:lnTo>
                <a:lnTo>
                  <a:pt x="35660" y="29530"/>
                </a:lnTo>
                <a:lnTo>
                  <a:pt x="35670" y="29530"/>
                </a:lnTo>
                <a:lnTo>
                  <a:pt x="35670" y="29500"/>
                </a:lnTo>
                <a:lnTo>
                  <a:pt x="35660" y="29500"/>
                </a:lnTo>
                <a:lnTo>
                  <a:pt x="35660" y="29490"/>
                </a:lnTo>
                <a:lnTo>
                  <a:pt x="35640" y="29490"/>
                </a:lnTo>
                <a:lnTo>
                  <a:pt x="35640" y="29470"/>
                </a:lnTo>
                <a:lnTo>
                  <a:pt x="35700" y="29470"/>
                </a:lnTo>
                <a:lnTo>
                  <a:pt x="35700" y="29460"/>
                </a:lnTo>
                <a:lnTo>
                  <a:pt x="35770" y="29460"/>
                </a:lnTo>
                <a:lnTo>
                  <a:pt x="35770" y="29440"/>
                </a:lnTo>
                <a:lnTo>
                  <a:pt x="35810" y="29440"/>
                </a:lnTo>
                <a:lnTo>
                  <a:pt x="35810" y="29430"/>
                </a:lnTo>
                <a:lnTo>
                  <a:pt x="35820" y="29430"/>
                </a:lnTo>
                <a:lnTo>
                  <a:pt x="35820" y="29370"/>
                </a:lnTo>
                <a:lnTo>
                  <a:pt x="35860" y="29370"/>
                </a:lnTo>
                <a:lnTo>
                  <a:pt x="35860" y="29380"/>
                </a:lnTo>
                <a:lnTo>
                  <a:pt x="35900" y="29380"/>
                </a:lnTo>
                <a:lnTo>
                  <a:pt x="35900" y="29400"/>
                </a:lnTo>
                <a:lnTo>
                  <a:pt x="35920" y="29400"/>
                </a:lnTo>
                <a:lnTo>
                  <a:pt x="35920" y="29410"/>
                </a:lnTo>
                <a:lnTo>
                  <a:pt x="35930" y="29410"/>
                </a:lnTo>
                <a:lnTo>
                  <a:pt x="35930" y="29400"/>
                </a:lnTo>
                <a:lnTo>
                  <a:pt x="35940" y="29400"/>
                </a:lnTo>
                <a:lnTo>
                  <a:pt x="35940" y="29380"/>
                </a:lnTo>
                <a:lnTo>
                  <a:pt x="35960" y="29380"/>
                </a:lnTo>
                <a:lnTo>
                  <a:pt x="35960" y="29350"/>
                </a:lnTo>
                <a:lnTo>
                  <a:pt x="35990" y="29350"/>
                </a:lnTo>
                <a:lnTo>
                  <a:pt x="35990" y="29340"/>
                </a:lnTo>
                <a:lnTo>
                  <a:pt x="36050" y="29340"/>
                </a:lnTo>
                <a:lnTo>
                  <a:pt x="36050" y="29320"/>
                </a:lnTo>
                <a:lnTo>
                  <a:pt x="36070" y="29320"/>
                </a:lnTo>
                <a:lnTo>
                  <a:pt x="36070" y="29310"/>
                </a:lnTo>
                <a:lnTo>
                  <a:pt x="36070" y="29300"/>
                </a:lnTo>
                <a:lnTo>
                  <a:pt x="36100" y="29300"/>
                </a:lnTo>
                <a:lnTo>
                  <a:pt x="36100" y="29290"/>
                </a:lnTo>
                <a:lnTo>
                  <a:pt x="36110" y="29290"/>
                </a:lnTo>
                <a:lnTo>
                  <a:pt x="36110" y="29270"/>
                </a:lnTo>
                <a:lnTo>
                  <a:pt x="36120" y="29270"/>
                </a:lnTo>
                <a:lnTo>
                  <a:pt x="36120" y="29260"/>
                </a:lnTo>
                <a:lnTo>
                  <a:pt x="36140" y="29260"/>
                </a:lnTo>
                <a:lnTo>
                  <a:pt x="36140" y="29200"/>
                </a:lnTo>
                <a:lnTo>
                  <a:pt x="36150" y="29200"/>
                </a:lnTo>
                <a:lnTo>
                  <a:pt x="36150" y="29180"/>
                </a:lnTo>
                <a:lnTo>
                  <a:pt x="36180" y="29180"/>
                </a:lnTo>
                <a:lnTo>
                  <a:pt x="36180" y="29170"/>
                </a:lnTo>
                <a:lnTo>
                  <a:pt x="36210" y="29170"/>
                </a:lnTo>
                <a:lnTo>
                  <a:pt x="36210" y="29150"/>
                </a:lnTo>
                <a:lnTo>
                  <a:pt x="36230" y="29150"/>
                </a:lnTo>
                <a:lnTo>
                  <a:pt x="36230" y="29140"/>
                </a:lnTo>
                <a:lnTo>
                  <a:pt x="36260" y="29140"/>
                </a:lnTo>
                <a:lnTo>
                  <a:pt x="36260" y="29120"/>
                </a:lnTo>
                <a:lnTo>
                  <a:pt x="36290" y="29120"/>
                </a:lnTo>
                <a:lnTo>
                  <a:pt x="36290" y="29110"/>
                </a:lnTo>
                <a:lnTo>
                  <a:pt x="36310" y="29110"/>
                </a:lnTo>
                <a:lnTo>
                  <a:pt x="36310" y="29090"/>
                </a:lnTo>
                <a:lnTo>
                  <a:pt x="36340" y="29090"/>
                </a:lnTo>
                <a:lnTo>
                  <a:pt x="36340" y="29080"/>
                </a:lnTo>
                <a:lnTo>
                  <a:pt x="36360" y="29080"/>
                </a:lnTo>
                <a:lnTo>
                  <a:pt x="36360" y="29060"/>
                </a:lnTo>
                <a:lnTo>
                  <a:pt x="36370" y="29060"/>
                </a:lnTo>
                <a:lnTo>
                  <a:pt x="36370" y="29030"/>
                </a:lnTo>
                <a:lnTo>
                  <a:pt x="36380" y="29030"/>
                </a:lnTo>
                <a:lnTo>
                  <a:pt x="36380" y="28970"/>
                </a:lnTo>
                <a:lnTo>
                  <a:pt x="36370" y="28970"/>
                </a:lnTo>
                <a:lnTo>
                  <a:pt x="36370" y="28910"/>
                </a:lnTo>
                <a:lnTo>
                  <a:pt x="36360" y="28910"/>
                </a:lnTo>
                <a:lnTo>
                  <a:pt x="36360" y="28860"/>
                </a:lnTo>
                <a:lnTo>
                  <a:pt x="36370" y="28860"/>
                </a:lnTo>
                <a:lnTo>
                  <a:pt x="36370" y="28850"/>
                </a:lnTo>
                <a:lnTo>
                  <a:pt x="36400" y="28850"/>
                </a:lnTo>
                <a:lnTo>
                  <a:pt x="36400" y="28830"/>
                </a:lnTo>
                <a:lnTo>
                  <a:pt x="36440" y="28830"/>
                </a:lnTo>
                <a:lnTo>
                  <a:pt x="36440" y="28820"/>
                </a:lnTo>
                <a:lnTo>
                  <a:pt x="36450" y="28820"/>
                </a:lnTo>
                <a:lnTo>
                  <a:pt x="36450" y="28800"/>
                </a:lnTo>
                <a:lnTo>
                  <a:pt x="36440" y="28800"/>
                </a:lnTo>
                <a:lnTo>
                  <a:pt x="36440" y="28790"/>
                </a:lnTo>
                <a:lnTo>
                  <a:pt x="36360" y="28790"/>
                </a:lnTo>
                <a:lnTo>
                  <a:pt x="36360" y="28680"/>
                </a:lnTo>
                <a:lnTo>
                  <a:pt x="36370" y="28680"/>
                </a:lnTo>
                <a:lnTo>
                  <a:pt x="36370" y="28660"/>
                </a:lnTo>
                <a:lnTo>
                  <a:pt x="36440" y="28660"/>
                </a:lnTo>
                <a:lnTo>
                  <a:pt x="36440" y="28650"/>
                </a:lnTo>
                <a:lnTo>
                  <a:pt x="36450" y="28650"/>
                </a:lnTo>
                <a:lnTo>
                  <a:pt x="36450" y="28600"/>
                </a:lnTo>
                <a:lnTo>
                  <a:pt x="36440" y="28600"/>
                </a:lnTo>
                <a:lnTo>
                  <a:pt x="36440" y="28590"/>
                </a:lnTo>
                <a:lnTo>
                  <a:pt x="36420" y="28590"/>
                </a:lnTo>
                <a:lnTo>
                  <a:pt x="36420" y="28570"/>
                </a:lnTo>
                <a:lnTo>
                  <a:pt x="36310" y="28570"/>
                </a:lnTo>
                <a:lnTo>
                  <a:pt x="36310" y="28590"/>
                </a:lnTo>
                <a:lnTo>
                  <a:pt x="36260" y="28590"/>
                </a:lnTo>
                <a:lnTo>
                  <a:pt x="36260" y="28570"/>
                </a:lnTo>
                <a:lnTo>
                  <a:pt x="36220" y="28570"/>
                </a:lnTo>
                <a:lnTo>
                  <a:pt x="36220" y="28590"/>
                </a:lnTo>
                <a:lnTo>
                  <a:pt x="36210" y="28590"/>
                </a:lnTo>
                <a:lnTo>
                  <a:pt x="36210" y="28570"/>
                </a:lnTo>
                <a:lnTo>
                  <a:pt x="36190" y="28570"/>
                </a:lnTo>
                <a:lnTo>
                  <a:pt x="36190" y="28510"/>
                </a:lnTo>
                <a:lnTo>
                  <a:pt x="36210" y="28510"/>
                </a:lnTo>
                <a:lnTo>
                  <a:pt x="36210" y="28500"/>
                </a:lnTo>
                <a:lnTo>
                  <a:pt x="36220" y="28500"/>
                </a:lnTo>
                <a:lnTo>
                  <a:pt x="36220" y="28480"/>
                </a:lnTo>
                <a:lnTo>
                  <a:pt x="36230" y="28480"/>
                </a:lnTo>
                <a:lnTo>
                  <a:pt x="36230" y="28450"/>
                </a:lnTo>
                <a:lnTo>
                  <a:pt x="36250" y="28450"/>
                </a:lnTo>
                <a:lnTo>
                  <a:pt x="36250" y="28440"/>
                </a:lnTo>
                <a:lnTo>
                  <a:pt x="36260" y="28440"/>
                </a:lnTo>
                <a:lnTo>
                  <a:pt x="36260" y="28420"/>
                </a:lnTo>
                <a:lnTo>
                  <a:pt x="36250" y="28420"/>
                </a:lnTo>
                <a:lnTo>
                  <a:pt x="36250" y="28390"/>
                </a:lnTo>
                <a:lnTo>
                  <a:pt x="36230" y="28390"/>
                </a:lnTo>
                <a:lnTo>
                  <a:pt x="36230" y="28370"/>
                </a:lnTo>
                <a:lnTo>
                  <a:pt x="36220" y="28370"/>
                </a:lnTo>
                <a:lnTo>
                  <a:pt x="36220" y="28360"/>
                </a:lnTo>
                <a:lnTo>
                  <a:pt x="36210" y="28360"/>
                </a:lnTo>
                <a:lnTo>
                  <a:pt x="36210" y="28340"/>
                </a:lnTo>
                <a:lnTo>
                  <a:pt x="36080" y="28340"/>
                </a:lnTo>
                <a:lnTo>
                  <a:pt x="36080" y="28310"/>
                </a:lnTo>
                <a:lnTo>
                  <a:pt x="36070" y="28310"/>
                </a:lnTo>
                <a:lnTo>
                  <a:pt x="36070" y="28250"/>
                </a:lnTo>
                <a:lnTo>
                  <a:pt x="36050" y="28250"/>
                </a:lnTo>
                <a:lnTo>
                  <a:pt x="36050" y="28190"/>
                </a:lnTo>
                <a:lnTo>
                  <a:pt x="36070" y="28190"/>
                </a:lnTo>
                <a:lnTo>
                  <a:pt x="36070" y="28150"/>
                </a:lnTo>
                <a:lnTo>
                  <a:pt x="36050" y="28150"/>
                </a:lnTo>
                <a:lnTo>
                  <a:pt x="36050" y="28130"/>
                </a:lnTo>
                <a:lnTo>
                  <a:pt x="36040" y="28130"/>
                </a:lnTo>
                <a:lnTo>
                  <a:pt x="36040" y="28120"/>
                </a:lnTo>
                <a:lnTo>
                  <a:pt x="36030" y="28120"/>
                </a:lnTo>
                <a:lnTo>
                  <a:pt x="36030" y="28100"/>
                </a:lnTo>
                <a:lnTo>
                  <a:pt x="36010" y="28100"/>
                </a:lnTo>
                <a:lnTo>
                  <a:pt x="36010" y="28090"/>
                </a:lnTo>
                <a:lnTo>
                  <a:pt x="35990" y="28090"/>
                </a:lnTo>
                <a:lnTo>
                  <a:pt x="35990" y="28070"/>
                </a:lnTo>
                <a:lnTo>
                  <a:pt x="35960" y="28070"/>
                </a:lnTo>
                <a:lnTo>
                  <a:pt x="35960" y="28040"/>
                </a:lnTo>
                <a:lnTo>
                  <a:pt x="35940" y="28040"/>
                </a:lnTo>
                <a:lnTo>
                  <a:pt x="35940" y="27990"/>
                </a:lnTo>
                <a:lnTo>
                  <a:pt x="35930" y="27990"/>
                </a:lnTo>
                <a:lnTo>
                  <a:pt x="35930" y="27960"/>
                </a:lnTo>
                <a:lnTo>
                  <a:pt x="35920" y="27960"/>
                </a:lnTo>
                <a:lnTo>
                  <a:pt x="35920" y="27920"/>
                </a:lnTo>
                <a:lnTo>
                  <a:pt x="35900" y="27920"/>
                </a:lnTo>
                <a:lnTo>
                  <a:pt x="35900" y="27890"/>
                </a:lnTo>
                <a:lnTo>
                  <a:pt x="35890" y="27890"/>
                </a:lnTo>
                <a:lnTo>
                  <a:pt x="35890" y="27840"/>
                </a:lnTo>
                <a:lnTo>
                  <a:pt x="35880" y="27840"/>
                </a:lnTo>
                <a:lnTo>
                  <a:pt x="35880" y="27780"/>
                </a:lnTo>
                <a:lnTo>
                  <a:pt x="35860" y="27780"/>
                </a:lnTo>
                <a:lnTo>
                  <a:pt x="35860" y="27720"/>
                </a:lnTo>
                <a:lnTo>
                  <a:pt x="35850" y="27720"/>
                </a:lnTo>
                <a:lnTo>
                  <a:pt x="35850" y="27660"/>
                </a:lnTo>
                <a:lnTo>
                  <a:pt x="35830" y="27660"/>
                </a:lnTo>
                <a:lnTo>
                  <a:pt x="35830" y="27580"/>
                </a:lnTo>
                <a:lnTo>
                  <a:pt x="35820" y="27580"/>
                </a:lnTo>
                <a:lnTo>
                  <a:pt x="35820" y="27520"/>
                </a:lnTo>
                <a:lnTo>
                  <a:pt x="35850" y="27520"/>
                </a:lnTo>
                <a:lnTo>
                  <a:pt x="35850" y="27510"/>
                </a:lnTo>
                <a:lnTo>
                  <a:pt x="35860" y="27510"/>
                </a:lnTo>
                <a:lnTo>
                  <a:pt x="35860" y="27490"/>
                </a:lnTo>
                <a:lnTo>
                  <a:pt x="35880" y="27490"/>
                </a:lnTo>
                <a:lnTo>
                  <a:pt x="35880" y="27480"/>
                </a:lnTo>
                <a:lnTo>
                  <a:pt x="35860" y="27480"/>
                </a:lnTo>
                <a:lnTo>
                  <a:pt x="35860" y="27460"/>
                </a:lnTo>
                <a:lnTo>
                  <a:pt x="35820" y="27460"/>
                </a:lnTo>
                <a:lnTo>
                  <a:pt x="35820" y="27480"/>
                </a:lnTo>
                <a:lnTo>
                  <a:pt x="35810" y="27480"/>
                </a:lnTo>
                <a:lnTo>
                  <a:pt x="35810" y="27430"/>
                </a:lnTo>
                <a:lnTo>
                  <a:pt x="35820" y="27430"/>
                </a:lnTo>
                <a:lnTo>
                  <a:pt x="35820" y="27320"/>
                </a:lnTo>
                <a:lnTo>
                  <a:pt x="35830" y="27320"/>
                </a:lnTo>
                <a:lnTo>
                  <a:pt x="35830" y="27260"/>
                </a:lnTo>
                <a:lnTo>
                  <a:pt x="35850" y="27260"/>
                </a:lnTo>
                <a:lnTo>
                  <a:pt x="35850" y="27250"/>
                </a:lnTo>
                <a:lnTo>
                  <a:pt x="35890" y="27250"/>
                </a:lnTo>
                <a:lnTo>
                  <a:pt x="35890" y="27230"/>
                </a:lnTo>
                <a:lnTo>
                  <a:pt x="35900" y="27230"/>
                </a:lnTo>
                <a:lnTo>
                  <a:pt x="35900" y="27120"/>
                </a:lnTo>
                <a:lnTo>
                  <a:pt x="35920" y="27120"/>
                </a:lnTo>
                <a:lnTo>
                  <a:pt x="35920" y="27110"/>
                </a:lnTo>
                <a:lnTo>
                  <a:pt x="35930" y="27110"/>
                </a:lnTo>
                <a:lnTo>
                  <a:pt x="35930" y="27080"/>
                </a:lnTo>
                <a:lnTo>
                  <a:pt x="35920" y="27080"/>
                </a:lnTo>
                <a:lnTo>
                  <a:pt x="35920" y="27060"/>
                </a:lnTo>
                <a:lnTo>
                  <a:pt x="35900" y="27060"/>
                </a:lnTo>
                <a:lnTo>
                  <a:pt x="35900" y="27050"/>
                </a:lnTo>
                <a:lnTo>
                  <a:pt x="35890" y="27050"/>
                </a:lnTo>
                <a:lnTo>
                  <a:pt x="35890" y="27030"/>
                </a:lnTo>
                <a:lnTo>
                  <a:pt x="35880" y="27030"/>
                </a:lnTo>
                <a:lnTo>
                  <a:pt x="35880" y="26990"/>
                </a:lnTo>
                <a:lnTo>
                  <a:pt x="35890" y="26990"/>
                </a:lnTo>
                <a:lnTo>
                  <a:pt x="35890" y="26970"/>
                </a:lnTo>
                <a:lnTo>
                  <a:pt x="35900" y="26970"/>
                </a:lnTo>
                <a:lnTo>
                  <a:pt x="35900" y="26940"/>
                </a:lnTo>
                <a:lnTo>
                  <a:pt x="35890" y="26940"/>
                </a:lnTo>
                <a:lnTo>
                  <a:pt x="35890" y="26930"/>
                </a:lnTo>
                <a:lnTo>
                  <a:pt x="35880" y="26930"/>
                </a:lnTo>
                <a:lnTo>
                  <a:pt x="35880" y="26820"/>
                </a:lnTo>
                <a:lnTo>
                  <a:pt x="35890" y="26820"/>
                </a:lnTo>
                <a:lnTo>
                  <a:pt x="35890" y="26800"/>
                </a:lnTo>
                <a:lnTo>
                  <a:pt x="35900" y="26800"/>
                </a:lnTo>
                <a:lnTo>
                  <a:pt x="35900" y="26790"/>
                </a:lnTo>
                <a:lnTo>
                  <a:pt x="35920" y="26790"/>
                </a:lnTo>
                <a:lnTo>
                  <a:pt x="35920" y="26740"/>
                </a:lnTo>
                <a:lnTo>
                  <a:pt x="35970" y="26740"/>
                </a:lnTo>
                <a:lnTo>
                  <a:pt x="35970" y="26730"/>
                </a:lnTo>
                <a:lnTo>
                  <a:pt x="35960" y="26730"/>
                </a:lnTo>
                <a:lnTo>
                  <a:pt x="35960" y="26700"/>
                </a:lnTo>
                <a:lnTo>
                  <a:pt x="35940" y="26700"/>
                </a:lnTo>
                <a:lnTo>
                  <a:pt x="35940" y="26680"/>
                </a:lnTo>
                <a:lnTo>
                  <a:pt x="35890" y="26680"/>
                </a:lnTo>
                <a:lnTo>
                  <a:pt x="35890" y="26640"/>
                </a:lnTo>
                <a:lnTo>
                  <a:pt x="35900" y="26640"/>
                </a:lnTo>
                <a:lnTo>
                  <a:pt x="35900" y="26610"/>
                </a:lnTo>
                <a:lnTo>
                  <a:pt x="35920" y="26610"/>
                </a:lnTo>
                <a:lnTo>
                  <a:pt x="35920" y="26590"/>
                </a:lnTo>
                <a:lnTo>
                  <a:pt x="35930" y="26590"/>
                </a:lnTo>
                <a:lnTo>
                  <a:pt x="35930" y="26580"/>
                </a:lnTo>
                <a:lnTo>
                  <a:pt x="35940" y="26580"/>
                </a:lnTo>
                <a:lnTo>
                  <a:pt x="35940" y="26560"/>
                </a:lnTo>
                <a:lnTo>
                  <a:pt x="35960" y="26560"/>
                </a:lnTo>
                <a:lnTo>
                  <a:pt x="35960" y="26540"/>
                </a:lnTo>
                <a:lnTo>
                  <a:pt x="35970" y="26540"/>
                </a:lnTo>
                <a:lnTo>
                  <a:pt x="35970" y="26530"/>
                </a:lnTo>
                <a:lnTo>
                  <a:pt x="36000" y="26530"/>
                </a:lnTo>
                <a:lnTo>
                  <a:pt x="36000" y="26510"/>
                </a:lnTo>
                <a:lnTo>
                  <a:pt x="36070" y="26510"/>
                </a:lnTo>
                <a:lnTo>
                  <a:pt x="36070" y="26500"/>
                </a:lnTo>
                <a:lnTo>
                  <a:pt x="36100" y="26500"/>
                </a:lnTo>
                <a:lnTo>
                  <a:pt x="36100" y="26480"/>
                </a:lnTo>
                <a:lnTo>
                  <a:pt x="36120" y="26480"/>
                </a:lnTo>
                <a:lnTo>
                  <a:pt x="36120" y="26500"/>
                </a:lnTo>
                <a:lnTo>
                  <a:pt x="36140" y="26500"/>
                </a:lnTo>
                <a:lnTo>
                  <a:pt x="36140" y="26510"/>
                </a:lnTo>
                <a:lnTo>
                  <a:pt x="36150" y="26510"/>
                </a:lnTo>
                <a:lnTo>
                  <a:pt x="36150" y="26530"/>
                </a:lnTo>
                <a:lnTo>
                  <a:pt x="36160" y="26530"/>
                </a:lnTo>
                <a:lnTo>
                  <a:pt x="36160" y="26510"/>
                </a:lnTo>
                <a:lnTo>
                  <a:pt x="36180" y="26510"/>
                </a:lnTo>
                <a:lnTo>
                  <a:pt x="36180" y="26500"/>
                </a:lnTo>
                <a:lnTo>
                  <a:pt x="36160" y="26500"/>
                </a:lnTo>
                <a:lnTo>
                  <a:pt x="36160" y="26480"/>
                </a:lnTo>
                <a:lnTo>
                  <a:pt x="36150" y="26480"/>
                </a:lnTo>
                <a:lnTo>
                  <a:pt x="36150" y="26470"/>
                </a:lnTo>
                <a:lnTo>
                  <a:pt x="36160" y="26470"/>
                </a:lnTo>
                <a:lnTo>
                  <a:pt x="36160" y="26450"/>
                </a:lnTo>
                <a:lnTo>
                  <a:pt x="36180" y="26450"/>
                </a:lnTo>
                <a:lnTo>
                  <a:pt x="36180" y="26440"/>
                </a:lnTo>
                <a:lnTo>
                  <a:pt x="36210" y="26440"/>
                </a:lnTo>
                <a:lnTo>
                  <a:pt x="36210" y="26420"/>
                </a:lnTo>
                <a:lnTo>
                  <a:pt x="36220" y="26420"/>
                </a:lnTo>
                <a:lnTo>
                  <a:pt x="36220" y="26410"/>
                </a:lnTo>
                <a:lnTo>
                  <a:pt x="36250" y="26410"/>
                </a:lnTo>
                <a:lnTo>
                  <a:pt x="36250" y="26390"/>
                </a:lnTo>
                <a:lnTo>
                  <a:pt x="36270" y="26390"/>
                </a:lnTo>
                <a:lnTo>
                  <a:pt x="36270" y="26380"/>
                </a:lnTo>
                <a:lnTo>
                  <a:pt x="36310" y="26380"/>
                </a:lnTo>
                <a:lnTo>
                  <a:pt x="36310" y="26360"/>
                </a:lnTo>
                <a:lnTo>
                  <a:pt x="36370" y="26360"/>
                </a:lnTo>
                <a:lnTo>
                  <a:pt x="36370" y="26350"/>
                </a:lnTo>
                <a:lnTo>
                  <a:pt x="36380" y="26350"/>
                </a:lnTo>
                <a:lnTo>
                  <a:pt x="36380" y="26330"/>
                </a:lnTo>
                <a:lnTo>
                  <a:pt x="36450" y="26330"/>
                </a:lnTo>
                <a:lnTo>
                  <a:pt x="36450" y="26320"/>
                </a:lnTo>
                <a:lnTo>
                  <a:pt x="36470" y="26320"/>
                </a:lnTo>
                <a:lnTo>
                  <a:pt x="36470" y="26300"/>
                </a:lnTo>
                <a:lnTo>
                  <a:pt x="36480" y="26300"/>
                </a:lnTo>
                <a:lnTo>
                  <a:pt x="36480" y="26290"/>
                </a:lnTo>
                <a:lnTo>
                  <a:pt x="36490" y="26290"/>
                </a:lnTo>
                <a:lnTo>
                  <a:pt x="36490" y="26270"/>
                </a:lnTo>
                <a:lnTo>
                  <a:pt x="36530" y="26270"/>
                </a:lnTo>
                <a:lnTo>
                  <a:pt x="36530" y="26260"/>
                </a:lnTo>
                <a:lnTo>
                  <a:pt x="36550" y="26260"/>
                </a:lnTo>
                <a:lnTo>
                  <a:pt x="36550" y="26210"/>
                </a:lnTo>
                <a:lnTo>
                  <a:pt x="36560" y="26210"/>
                </a:lnTo>
                <a:lnTo>
                  <a:pt x="36560" y="26180"/>
                </a:lnTo>
                <a:lnTo>
                  <a:pt x="36600" y="26180"/>
                </a:lnTo>
                <a:lnTo>
                  <a:pt x="36600" y="26160"/>
                </a:lnTo>
                <a:lnTo>
                  <a:pt x="36620" y="26160"/>
                </a:lnTo>
                <a:lnTo>
                  <a:pt x="36620" y="26130"/>
                </a:lnTo>
                <a:lnTo>
                  <a:pt x="36630" y="26130"/>
                </a:lnTo>
                <a:lnTo>
                  <a:pt x="36630" y="26120"/>
                </a:lnTo>
                <a:lnTo>
                  <a:pt x="36640" y="26120"/>
                </a:lnTo>
                <a:lnTo>
                  <a:pt x="36640" y="26060"/>
                </a:lnTo>
                <a:lnTo>
                  <a:pt x="36630" y="26060"/>
                </a:lnTo>
                <a:lnTo>
                  <a:pt x="36630" y="26040"/>
                </a:lnTo>
                <a:lnTo>
                  <a:pt x="36620" y="26040"/>
                </a:lnTo>
                <a:lnTo>
                  <a:pt x="36620" y="26030"/>
                </a:lnTo>
                <a:lnTo>
                  <a:pt x="36630" y="26030"/>
                </a:lnTo>
                <a:lnTo>
                  <a:pt x="36630" y="26010"/>
                </a:lnTo>
                <a:lnTo>
                  <a:pt x="36740" y="26010"/>
                </a:lnTo>
                <a:lnTo>
                  <a:pt x="36740" y="26000"/>
                </a:lnTo>
                <a:lnTo>
                  <a:pt x="36750" y="26000"/>
                </a:lnTo>
                <a:lnTo>
                  <a:pt x="36750" y="25970"/>
                </a:lnTo>
                <a:lnTo>
                  <a:pt x="36740" y="25970"/>
                </a:lnTo>
                <a:lnTo>
                  <a:pt x="36740" y="25950"/>
                </a:lnTo>
                <a:lnTo>
                  <a:pt x="36750" y="25950"/>
                </a:lnTo>
                <a:lnTo>
                  <a:pt x="36750" y="25870"/>
                </a:lnTo>
                <a:lnTo>
                  <a:pt x="36770" y="25870"/>
                </a:lnTo>
                <a:lnTo>
                  <a:pt x="36770" y="25830"/>
                </a:lnTo>
                <a:lnTo>
                  <a:pt x="36780" y="25830"/>
                </a:lnTo>
                <a:lnTo>
                  <a:pt x="36780" y="25810"/>
                </a:lnTo>
                <a:lnTo>
                  <a:pt x="36800" y="25810"/>
                </a:lnTo>
                <a:lnTo>
                  <a:pt x="36800" y="25800"/>
                </a:lnTo>
                <a:lnTo>
                  <a:pt x="36810" y="25800"/>
                </a:lnTo>
                <a:lnTo>
                  <a:pt x="36810" y="25780"/>
                </a:lnTo>
                <a:lnTo>
                  <a:pt x="36820" y="25780"/>
                </a:lnTo>
                <a:lnTo>
                  <a:pt x="36820" y="25770"/>
                </a:lnTo>
                <a:lnTo>
                  <a:pt x="36840" y="25770"/>
                </a:lnTo>
                <a:lnTo>
                  <a:pt x="36840" y="25740"/>
                </a:lnTo>
                <a:lnTo>
                  <a:pt x="36850" y="25740"/>
                </a:lnTo>
                <a:lnTo>
                  <a:pt x="36850" y="25610"/>
                </a:lnTo>
                <a:lnTo>
                  <a:pt x="36860" y="25610"/>
                </a:lnTo>
                <a:lnTo>
                  <a:pt x="36860" y="25600"/>
                </a:lnTo>
                <a:lnTo>
                  <a:pt x="36880" y="25600"/>
                </a:lnTo>
                <a:lnTo>
                  <a:pt x="36880" y="25570"/>
                </a:lnTo>
                <a:lnTo>
                  <a:pt x="36890" y="25570"/>
                </a:lnTo>
                <a:lnTo>
                  <a:pt x="36890" y="25540"/>
                </a:lnTo>
                <a:lnTo>
                  <a:pt x="36910" y="25540"/>
                </a:lnTo>
                <a:lnTo>
                  <a:pt x="36910" y="25510"/>
                </a:lnTo>
                <a:lnTo>
                  <a:pt x="36920" y="25510"/>
                </a:lnTo>
                <a:lnTo>
                  <a:pt x="36920" y="25480"/>
                </a:lnTo>
                <a:lnTo>
                  <a:pt x="36930" y="25480"/>
                </a:lnTo>
                <a:lnTo>
                  <a:pt x="36930" y="25450"/>
                </a:lnTo>
                <a:lnTo>
                  <a:pt x="36950" y="25450"/>
                </a:lnTo>
                <a:lnTo>
                  <a:pt x="36950" y="25420"/>
                </a:lnTo>
                <a:lnTo>
                  <a:pt x="36960" y="25420"/>
                </a:lnTo>
                <a:lnTo>
                  <a:pt x="36960" y="25400"/>
                </a:lnTo>
                <a:lnTo>
                  <a:pt x="36970" y="25400"/>
                </a:lnTo>
                <a:lnTo>
                  <a:pt x="36970" y="25390"/>
                </a:lnTo>
                <a:lnTo>
                  <a:pt x="36990" y="25390"/>
                </a:lnTo>
                <a:lnTo>
                  <a:pt x="36990" y="25360"/>
                </a:lnTo>
                <a:lnTo>
                  <a:pt x="37000" y="25360"/>
                </a:lnTo>
                <a:lnTo>
                  <a:pt x="37000" y="25230"/>
                </a:lnTo>
                <a:lnTo>
                  <a:pt x="37020" y="25230"/>
                </a:lnTo>
                <a:lnTo>
                  <a:pt x="37020" y="25220"/>
                </a:lnTo>
                <a:lnTo>
                  <a:pt x="37070" y="25220"/>
                </a:lnTo>
                <a:lnTo>
                  <a:pt x="37070" y="25200"/>
                </a:lnTo>
                <a:lnTo>
                  <a:pt x="37100" y="25200"/>
                </a:lnTo>
                <a:lnTo>
                  <a:pt x="37100" y="25190"/>
                </a:lnTo>
                <a:lnTo>
                  <a:pt x="37140" y="25190"/>
                </a:lnTo>
                <a:lnTo>
                  <a:pt x="37140" y="25170"/>
                </a:lnTo>
                <a:lnTo>
                  <a:pt x="37150" y="25170"/>
                </a:lnTo>
                <a:lnTo>
                  <a:pt x="37150" y="25160"/>
                </a:lnTo>
                <a:lnTo>
                  <a:pt x="37180" y="25160"/>
                </a:lnTo>
                <a:lnTo>
                  <a:pt x="37180" y="25140"/>
                </a:lnTo>
                <a:lnTo>
                  <a:pt x="37190" y="25140"/>
                </a:lnTo>
                <a:lnTo>
                  <a:pt x="37190" y="25160"/>
                </a:lnTo>
                <a:lnTo>
                  <a:pt x="37210" y="25160"/>
                </a:lnTo>
                <a:lnTo>
                  <a:pt x="37210" y="25170"/>
                </a:lnTo>
                <a:lnTo>
                  <a:pt x="37240" y="25170"/>
                </a:lnTo>
                <a:lnTo>
                  <a:pt x="37240" y="25190"/>
                </a:lnTo>
                <a:lnTo>
                  <a:pt x="37410" y="25190"/>
                </a:lnTo>
                <a:lnTo>
                  <a:pt x="37410" y="25200"/>
                </a:lnTo>
                <a:lnTo>
                  <a:pt x="37430" y="25200"/>
                </a:lnTo>
                <a:lnTo>
                  <a:pt x="37430" y="25220"/>
                </a:lnTo>
                <a:lnTo>
                  <a:pt x="37440" y="25220"/>
                </a:lnTo>
                <a:lnTo>
                  <a:pt x="37440" y="25230"/>
                </a:lnTo>
                <a:lnTo>
                  <a:pt x="37450" y="25230"/>
                </a:lnTo>
                <a:lnTo>
                  <a:pt x="37450" y="25250"/>
                </a:lnTo>
                <a:lnTo>
                  <a:pt x="37480" y="25250"/>
                </a:lnTo>
                <a:lnTo>
                  <a:pt x="37480" y="25230"/>
                </a:lnTo>
                <a:lnTo>
                  <a:pt x="37540" y="25230"/>
                </a:lnTo>
                <a:lnTo>
                  <a:pt x="37540" y="25220"/>
                </a:lnTo>
                <a:lnTo>
                  <a:pt x="37580" y="25220"/>
                </a:lnTo>
                <a:lnTo>
                  <a:pt x="37580" y="25230"/>
                </a:lnTo>
                <a:lnTo>
                  <a:pt x="37590" y="25230"/>
                </a:lnTo>
                <a:lnTo>
                  <a:pt x="37590" y="25250"/>
                </a:lnTo>
                <a:lnTo>
                  <a:pt x="37610" y="25250"/>
                </a:lnTo>
                <a:lnTo>
                  <a:pt x="37610" y="25360"/>
                </a:lnTo>
                <a:lnTo>
                  <a:pt x="37620" y="25360"/>
                </a:lnTo>
                <a:lnTo>
                  <a:pt x="37620" y="25370"/>
                </a:lnTo>
                <a:lnTo>
                  <a:pt x="37650" y="25370"/>
                </a:lnTo>
                <a:lnTo>
                  <a:pt x="37650" y="25390"/>
                </a:lnTo>
                <a:lnTo>
                  <a:pt x="37660" y="25390"/>
                </a:lnTo>
                <a:lnTo>
                  <a:pt x="37660" y="25420"/>
                </a:lnTo>
                <a:lnTo>
                  <a:pt x="37670" y="25420"/>
                </a:lnTo>
                <a:lnTo>
                  <a:pt x="37670" y="25450"/>
                </a:lnTo>
                <a:lnTo>
                  <a:pt x="37690" y="25450"/>
                </a:lnTo>
                <a:lnTo>
                  <a:pt x="37690" y="25480"/>
                </a:lnTo>
                <a:lnTo>
                  <a:pt x="37700" y="25480"/>
                </a:lnTo>
                <a:lnTo>
                  <a:pt x="37700" y="25490"/>
                </a:lnTo>
                <a:lnTo>
                  <a:pt x="37720" y="25490"/>
                </a:lnTo>
                <a:lnTo>
                  <a:pt x="37720" y="25480"/>
                </a:lnTo>
                <a:lnTo>
                  <a:pt x="37730" y="25480"/>
                </a:lnTo>
                <a:lnTo>
                  <a:pt x="37730" y="25490"/>
                </a:lnTo>
                <a:lnTo>
                  <a:pt x="37760" y="25490"/>
                </a:lnTo>
                <a:lnTo>
                  <a:pt x="37760" y="25510"/>
                </a:lnTo>
                <a:lnTo>
                  <a:pt x="37780" y="25510"/>
                </a:lnTo>
                <a:lnTo>
                  <a:pt x="37780" y="25520"/>
                </a:lnTo>
                <a:lnTo>
                  <a:pt x="37810" y="25520"/>
                </a:lnTo>
                <a:lnTo>
                  <a:pt x="37810" y="25510"/>
                </a:lnTo>
                <a:lnTo>
                  <a:pt x="37830" y="25510"/>
                </a:lnTo>
                <a:lnTo>
                  <a:pt x="37830" y="25490"/>
                </a:lnTo>
                <a:lnTo>
                  <a:pt x="37840" y="25490"/>
                </a:lnTo>
                <a:lnTo>
                  <a:pt x="37840" y="25480"/>
                </a:lnTo>
                <a:lnTo>
                  <a:pt x="37850" y="25480"/>
                </a:lnTo>
                <a:lnTo>
                  <a:pt x="37850" y="25460"/>
                </a:lnTo>
                <a:lnTo>
                  <a:pt x="37870" y="25460"/>
                </a:lnTo>
                <a:lnTo>
                  <a:pt x="37870" y="25450"/>
                </a:lnTo>
                <a:lnTo>
                  <a:pt x="37880" y="25450"/>
                </a:lnTo>
                <a:lnTo>
                  <a:pt x="37880" y="25460"/>
                </a:lnTo>
                <a:lnTo>
                  <a:pt x="37890" y="25460"/>
                </a:lnTo>
                <a:lnTo>
                  <a:pt x="37890" y="25480"/>
                </a:lnTo>
                <a:lnTo>
                  <a:pt x="37910" y="25480"/>
                </a:lnTo>
                <a:lnTo>
                  <a:pt x="37910" y="25510"/>
                </a:lnTo>
                <a:lnTo>
                  <a:pt x="37920" y="25510"/>
                </a:lnTo>
                <a:lnTo>
                  <a:pt x="37920" y="25520"/>
                </a:lnTo>
                <a:lnTo>
                  <a:pt x="37940" y="25520"/>
                </a:lnTo>
                <a:lnTo>
                  <a:pt x="37940" y="25550"/>
                </a:lnTo>
                <a:lnTo>
                  <a:pt x="37950" y="25550"/>
                </a:lnTo>
                <a:lnTo>
                  <a:pt x="37950" y="25630"/>
                </a:lnTo>
                <a:lnTo>
                  <a:pt x="37960" y="25630"/>
                </a:lnTo>
                <a:lnTo>
                  <a:pt x="37960" y="25690"/>
                </a:lnTo>
                <a:lnTo>
                  <a:pt x="37980" y="25690"/>
                </a:lnTo>
                <a:lnTo>
                  <a:pt x="37980" y="25740"/>
                </a:lnTo>
                <a:lnTo>
                  <a:pt x="37990" y="25740"/>
                </a:lnTo>
                <a:lnTo>
                  <a:pt x="37990" y="25750"/>
                </a:lnTo>
                <a:lnTo>
                  <a:pt x="38000" y="25750"/>
                </a:lnTo>
                <a:lnTo>
                  <a:pt x="38000" y="25770"/>
                </a:lnTo>
                <a:lnTo>
                  <a:pt x="38030" y="25770"/>
                </a:lnTo>
                <a:lnTo>
                  <a:pt x="38030" y="25780"/>
                </a:lnTo>
                <a:lnTo>
                  <a:pt x="38050" y="25780"/>
                </a:lnTo>
                <a:lnTo>
                  <a:pt x="38050" y="25800"/>
                </a:lnTo>
                <a:lnTo>
                  <a:pt x="38070" y="25800"/>
                </a:lnTo>
                <a:lnTo>
                  <a:pt x="38070" y="25810"/>
                </a:lnTo>
                <a:lnTo>
                  <a:pt x="38090" y="25810"/>
                </a:lnTo>
                <a:lnTo>
                  <a:pt x="38090" y="25830"/>
                </a:lnTo>
                <a:lnTo>
                  <a:pt x="38100" y="25830"/>
                </a:lnTo>
                <a:lnTo>
                  <a:pt x="38100" y="25890"/>
                </a:lnTo>
                <a:lnTo>
                  <a:pt x="38110" y="25890"/>
                </a:lnTo>
                <a:lnTo>
                  <a:pt x="38110" y="25920"/>
                </a:lnTo>
                <a:lnTo>
                  <a:pt x="38130" y="25920"/>
                </a:lnTo>
                <a:lnTo>
                  <a:pt x="38130" y="25930"/>
                </a:lnTo>
                <a:lnTo>
                  <a:pt x="38140" y="25930"/>
                </a:lnTo>
                <a:lnTo>
                  <a:pt x="38140" y="25950"/>
                </a:lnTo>
                <a:lnTo>
                  <a:pt x="38160" y="25950"/>
                </a:lnTo>
                <a:lnTo>
                  <a:pt x="38160" y="25970"/>
                </a:lnTo>
                <a:lnTo>
                  <a:pt x="38170" y="25970"/>
                </a:lnTo>
                <a:lnTo>
                  <a:pt x="38170" y="25980"/>
                </a:lnTo>
                <a:lnTo>
                  <a:pt x="38180" y="25980"/>
                </a:lnTo>
                <a:lnTo>
                  <a:pt x="38180" y="26000"/>
                </a:lnTo>
                <a:lnTo>
                  <a:pt x="38200" y="26000"/>
                </a:lnTo>
                <a:lnTo>
                  <a:pt x="38200" y="26010"/>
                </a:lnTo>
                <a:lnTo>
                  <a:pt x="38220" y="26010"/>
                </a:lnTo>
                <a:lnTo>
                  <a:pt x="38220" y="26030"/>
                </a:lnTo>
                <a:lnTo>
                  <a:pt x="38310" y="26030"/>
                </a:lnTo>
                <a:lnTo>
                  <a:pt x="38310" y="26060"/>
                </a:lnTo>
                <a:lnTo>
                  <a:pt x="38290" y="26060"/>
                </a:lnTo>
                <a:lnTo>
                  <a:pt x="38290" y="26070"/>
                </a:lnTo>
                <a:lnTo>
                  <a:pt x="38280" y="26070"/>
                </a:lnTo>
                <a:lnTo>
                  <a:pt x="38280" y="26150"/>
                </a:lnTo>
                <a:lnTo>
                  <a:pt x="38290" y="26150"/>
                </a:lnTo>
                <a:lnTo>
                  <a:pt x="38290" y="26160"/>
                </a:lnTo>
                <a:lnTo>
                  <a:pt x="38310" y="26160"/>
                </a:lnTo>
                <a:lnTo>
                  <a:pt x="38310" y="26180"/>
                </a:lnTo>
                <a:lnTo>
                  <a:pt x="38330" y="26180"/>
                </a:lnTo>
                <a:lnTo>
                  <a:pt x="38330" y="26160"/>
                </a:lnTo>
                <a:lnTo>
                  <a:pt x="38380" y="26160"/>
                </a:lnTo>
                <a:lnTo>
                  <a:pt x="38380" y="26190"/>
                </a:lnTo>
                <a:lnTo>
                  <a:pt x="38390" y="26190"/>
                </a:lnTo>
                <a:lnTo>
                  <a:pt x="38390" y="26220"/>
                </a:lnTo>
                <a:lnTo>
                  <a:pt x="38400" y="26220"/>
                </a:lnTo>
                <a:lnTo>
                  <a:pt x="38400" y="26260"/>
                </a:lnTo>
                <a:lnTo>
                  <a:pt x="38420" y="26260"/>
                </a:lnTo>
                <a:lnTo>
                  <a:pt x="38420" y="26270"/>
                </a:lnTo>
                <a:lnTo>
                  <a:pt x="38430" y="26270"/>
                </a:lnTo>
                <a:lnTo>
                  <a:pt x="38430" y="26290"/>
                </a:lnTo>
                <a:lnTo>
                  <a:pt x="38440" y="26290"/>
                </a:lnTo>
                <a:lnTo>
                  <a:pt x="38440" y="26320"/>
                </a:lnTo>
                <a:lnTo>
                  <a:pt x="38460" y="26320"/>
                </a:lnTo>
                <a:lnTo>
                  <a:pt x="38460" y="26350"/>
                </a:lnTo>
                <a:lnTo>
                  <a:pt x="38470" y="26350"/>
                </a:lnTo>
                <a:lnTo>
                  <a:pt x="38470" y="26360"/>
                </a:lnTo>
                <a:lnTo>
                  <a:pt x="38480" y="26360"/>
                </a:lnTo>
                <a:lnTo>
                  <a:pt x="38480" y="26350"/>
                </a:lnTo>
                <a:lnTo>
                  <a:pt x="38510" y="26350"/>
                </a:lnTo>
                <a:lnTo>
                  <a:pt x="38510" y="26360"/>
                </a:lnTo>
                <a:lnTo>
                  <a:pt x="38530" y="26360"/>
                </a:lnTo>
                <a:lnTo>
                  <a:pt x="38530" y="26450"/>
                </a:lnTo>
                <a:lnTo>
                  <a:pt x="38480" y="26450"/>
                </a:lnTo>
                <a:lnTo>
                  <a:pt x="38480" y="26510"/>
                </a:lnTo>
                <a:lnTo>
                  <a:pt x="38500" y="26510"/>
                </a:lnTo>
                <a:lnTo>
                  <a:pt x="38500" y="26530"/>
                </a:lnTo>
                <a:lnTo>
                  <a:pt x="38530" y="26530"/>
                </a:lnTo>
                <a:lnTo>
                  <a:pt x="38530" y="26540"/>
                </a:lnTo>
                <a:lnTo>
                  <a:pt x="38540" y="26540"/>
                </a:lnTo>
                <a:lnTo>
                  <a:pt x="38540" y="26610"/>
                </a:lnTo>
                <a:lnTo>
                  <a:pt x="38530" y="26610"/>
                </a:lnTo>
                <a:lnTo>
                  <a:pt x="38530" y="26640"/>
                </a:lnTo>
                <a:lnTo>
                  <a:pt x="38540" y="26640"/>
                </a:lnTo>
                <a:lnTo>
                  <a:pt x="38540" y="26650"/>
                </a:lnTo>
                <a:lnTo>
                  <a:pt x="38550" y="26650"/>
                </a:lnTo>
                <a:lnTo>
                  <a:pt x="38550" y="26670"/>
                </a:lnTo>
                <a:lnTo>
                  <a:pt x="38570" y="26670"/>
                </a:lnTo>
                <a:lnTo>
                  <a:pt x="38570" y="26770"/>
                </a:lnTo>
                <a:lnTo>
                  <a:pt x="38550" y="26770"/>
                </a:lnTo>
                <a:lnTo>
                  <a:pt x="38550" y="26830"/>
                </a:lnTo>
                <a:lnTo>
                  <a:pt x="38540" y="26830"/>
                </a:lnTo>
                <a:lnTo>
                  <a:pt x="38540" y="26820"/>
                </a:lnTo>
                <a:lnTo>
                  <a:pt x="38530" y="26820"/>
                </a:lnTo>
                <a:lnTo>
                  <a:pt x="38530" y="26830"/>
                </a:lnTo>
                <a:lnTo>
                  <a:pt x="38510" y="26830"/>
                </a:lnTo>
                <a:lnTo>
                  <a:pt x="38510" y="26880"/>
                </a:lnTo>
                <a:lnTo>
                  <a:pt x="38470" y="26880"/>
                </a:lnTo>
                <a:lnTo>
                  <a:pt x="38470" y="26900"/>
                </a:lnTo>
                <a:lnTo>
                  <a:pt x="38460" y="26900"/>
                </a:lnTo>
                <a:lnTo>
                  <a:pt x="38460" y="26910"/>
                </a:lnTo>
                <a:lnTo>
                  <a:pt x="38440" y="26910"/>
                </a:lnTo>
                <a:lnTo>
                  <a:pt x="38440" y="26930"/>
                </a:lnTo>
                <a:lnTo>
                  <a:pt x="38430" y="26930"/>
                </a:lnTo>
                <a:lnTo>
                  <a:pt x="38430" y="26960"/>
                </a:lnTo>
                <a:lnTo>
                  <a:pt x="38420" y="26960"/>
                </a:lnTo>
                <a:lnTo>
                  <a:pt x="38420" y="26990"/>
                </a:lnTo>
                <a:lnTo>
                  <a:pt x="38400" y="26990"/>
                </a:lnTo>
                <a:lnTo>
                  <a:pt x="38400" y="27020"/>
                </a:lnTo>
                <a:lnTo>
                  <a:pt x="38420" y="27020"/>
                </a:lnTo>
                <a:lnTo>
                  <a:pt x="38420" y="27060"/>
                </a:lnTo>
                <a:lnTo>
                  <a:pt x="38400" y="27060"/>
                </a:lnTo>
                <a:lnTo>
                  <a:pt x="38400" y="27080"/>
                </a:lnTo>
                <a:lnTo>
                  <a:pt x="38380" y="27080"/>
                </a:lnTo>
                <a:lnTo>
                  <a:pt x="38380" y="27090"/>
                </a:lnTo>
                <a:lnTo>
                  <a:pt x="38350" y="27090"/>
                </a:lnTo>
                <a:lnTo>
                  <a:pt x="38350" y="27110"/>
                </a:lnTo>
                <a:lnTo>
                  <a:pt x="38330" y="27110"/>
                </a:lnTo>
                <a:lnTo>
                  <a:pt x="38330" y="27120"/>
                </a:lnTo>
                <a:lnTo>
                  <a:pt x="38320" y="27120"/>
                </a:lnTo>
                <a:lnTo>
                  <a:pt x="38320" y="27140"/>
                </a:lnTo>
                <a:lnTo>
                  <a:pt x="38310" y="27140"/>
                </a:lnTo>
                <a:lnTo>
                  <a:pt x="38310" y="27150"/>
                </a:lnTo>
                <a:lnTo>
                  <a:pt x="38290" y="27150"/>
                </a:lnTo>
                <a:lnTo>
                  <a:pt x="38290" y="27200"/>
                </a:lnTo>
                <a:lnTo>
                  <a:pt x="38310" y="27200"/>
                </a:lnTo>
                <a:lnTo>
                  <a:pt x="38310" y="27220"/>
                </a:lnTo>
                <a:lnTo>
                  <a:pt x="38330" y="27220"/>
                </a:lnTo>
                <a:lnTo>
                  <a:pt x="38330" y="27480"/>
                </a:lnTo>
                <a:lnTo>
                  <a:pt x="38320" y="27480"/>
                </a:lnTo>
                <a:lnTo>
                  <a:pt x="38320" y="27490"/>
                </a:lnTo>
                <a:lnTo>
                  <a:pt x="38310" y="27490"/>
                </a:lnTo>
                <a:lnTo>
                  <a:pt x="38310" y="27480"/>
                </a:lnTo>
                <a:lnTo>
                  <a:pt x="38280" y="27480"/>
                </a:lnTo>
                <a:lnTo>
                  <a:pt x="38280" y="27490"/>
                </a:lnTo>
                <a:lnTo>
                  <a:pt x="38270" y="27490"/>
                </a:lnTo>
                <a:lnTo>
                  <a:pt x="38270" y="27510"/>
                </a:lnTo>
                <a:lnTo>
                  <a:pt x="38280" y="27510"/>
                </a:lnTo>
                <a:lnTo>
                  <a:pt x="38280" y="27520"/>
                </a:lnTo>
                <a:lnTo>
                  <a:pt x="38310" y="27520"/>
                </a:lnTo>
                <a:lnTo>
                  <a:pt x="38310" y="27540"/>
                </a:lnTo>
                <a:lnTo>
                  <a:pt x="38280" y="27540"/>
                </a:lnTo>
                <a:lnTo>
                  <a:pt x="38280" y="27550"/>
                </a:lnTo>
                <a:lnTo>
                  <a:pt x="38270" y="27550"/>
                </a:lnTo>
                <a:lnTo>
                  <a:pt x="38270" y="27570"/>
                </a:lnTo>
                <a:lnTo>
                  <a:pt x="38250" y="27570"/>
                </a:lnTo>
                <a:lnTo>
                  <a:pt x="38250" y="27600"/>
                </a:lnTo>
                <a:lnTo>
                  <a:pt x="38270" y="27600"/>
                </a:lnTo>
                <a:lnTo>
                  <a:pt x="38270" y="27630"/>
                </a:lnTo>
                <a:lnTo>
                  <a:pt x="38280" y="27630"/>
                </a:lnTo>
                <a:lnTo>
                  <a:pt x="38280" y="27660"/>
                </a:lnTo>
                <a:lnTo>
                  <a:pt x="38290" y="27660"/>
                </a:lnTo>
                <a:lnTo>
                  <a:pt x="38290" y="27690"/>
                </a:lnTo>
                <a:lnTo>
                  <a:pt x="38280" y="27690"/>
                </a:lnTo>
                <a:lnTo>
                  <a:pt x="38280" y="27670"/>
                </a:lnTo>
                <a:lnTo>
                  <a:pt x="38250" y="27670"/>
                </a:lnTo>
                <a:lnTo>
                  <a:pt x="38250" y="27660"/>
                </a:lnTo>
                <a:lnTo>
                  <a:pt x="38240" y="27660"/>
                </a:lnTo>
                <a:lnTo>
                  <a:pt x="38240" y="27610"/>
                </a:lnTo>
                <a:lnTo>
                  <a:pt x="38220" y="27610"/>
                </a:lnTo>
                <a:lnTo>
                  <a:pt x="38220" y="27600"/>
                </a:lnTo>
                <a:lnTo>
                  <a:pt x="38210" y="27600"/>
                </a:lnTo>
                <a:lnTo>
                  <a:pt x="38210" y="27610"/>
                </a:lnTo>
                <a:lnTo>
                  <a:pt x="38170" y="27610"/>
                </a:lnTo>
                <a:lnTo>
                  <a:pt x="38170" y="27630"/>
                </a:lnTo>
                <a:lnTo>
                  <a:pt x="38160" y="27630"/>
                </a:lnTo>
                <a:lnTo>
                  <a:pt x="38160" y="27640"/>
                </a:lnTo>
                <a:lnTo>
                  <a:pt x="38130" y="27640"/>
                </a:lnTo>
                <a:lnTo>
                  <a:pt x="38130" y="27660"/>
                </a:lnTo>
                <a:lnTo>
                  <a:pt x="38110" y="27660"/>
                </a:lnTo>
                <a:lnTo>
                  <a:pt x="38110" y="27670"/>
                </a:lnTo>
                <a:lnTo>
                  <a:pt x="38100" y="27670"/>
                </a:lnTo>
                <a:lnTo>
                  <a:pt x="38100" y="27700"/>
                </a:lnTo>
                <a:lnTo>
                  <a:pt x="38110" y="27700"/>
                </a:lnTo>
                <a:lnTo>
                  <a:pt x="38110" y="27760"/>
                </a:lnTo>
                <a:lnTo>
                  <a:pt x="38130" y="27760"/>
                </a:lnTo>
                <a:lnTo>
                  <a:pt x="38130" y="27780"/>
                </a:lnTo>
                <a:lnTo>
                  <a:pt x="38140" y="27780"/>
                </a:lnTo>
                <a:lnTo>
                  <a:pt x="38140" y="27760"/>
                </a:lnTo>
                <a:lnTo>
                  <a:pt x="38160" y="27760"/>
                </a:lnTo>
                <a:lnTo>
                  <a:pt x="38160" y="27750"/>
                </a:lnTo>
                <a:lnTo>
                  <a:pt x="38170" y="27750"/>
                </a:lnTo>
                <a:lnTo>
                  <a:pt x="38170" y="27720"/>
                </a:lnTo>
                <a:lnTo>
                  <a:pt x="38180" y="27720"/>
                </a:lnTo>
                <a:lnTo>
                  <a:pt x="38180" y="27690"/>
                </a:lnTo>
                <a:lnTo>
                  <a:pt x="38200" y="27690"/>
                </a:lnTo>
                <a:lnTo>
                  <a:pt x="38200" y="27700"/>
                </a:lnTo>
                <a:lnTo>
                  <a:pt x="38250" y="27700"/>
                </a:lnTo>
                <a:lnTo>
                  <a:pt x="38250" y="27720"/>
                </a:lnTo>
                <a:lnTo>
                  <a:pt x="38280" y="27720"/>
                </a:lnTo>
                <a:lnTo>
                  <a:pt x="38280" y="27730"/>
                </a:lnTo>
                <a:lnTo>
                  <a:pt x="38310" y="27730"/>
                </a:lnTo>
                <a:lnTo>
                  <a:pt x="38310" y="27750"/>
                </a:lnTo>
                <a:lnTo>
                  <a:pt x="38320" y="27750"/>
                </a:lnTo>
                <a:lnTo>
                  <a:pt x="38320" y="27760"/>
                </a:lnTo>
                <a:lnTo>
                  <a:pt x="38360" y="27760"/>
                </a:lnTo>
                <a:lnTo>
                  <a:pt x="38360" y="27750"/>
                </a:lnTo>
                <a:lnTo>
                  <a:pt x="38380" y="27750"/>
                </a:lnTo>
                <a:lnTo>
                  <a:pt x="38380" y="27730"/>
                </a:lnTo>
                <a:lnTo>
                  <a:pt x="38360" y="27730"/>
                </a:lnTo>
                <a:lnTo>
                  <a:pt x="38360" y="27720"/>
                </a:lnTo>
                <a:lnTo>
                  <a:pt x="38350" y="27720"/>
                </a:lnTo>
                <a:lnTo>
                  <a:pt x="38350" y="27700"/>
                </a:lnTo>
                <a:lnTo>
                  <a:pt x="38330" y="27700"/>
                </a:lnTo>
                <a:lnTo>
                  <a:pt x="38330" y="27630"/>
                </a:lnTo>
                <a:lnTo>
                  <a:pt x="38350" y="27630"/>
                </a:lnTo>
                <a:lnTo>
                  <a:pt x="38350" y="27610"/>
                </a:lnTo>
                <a:lnTo>
                  <a:pt x="38380" y="27610"/>
                </a:lnTo>
                <a:lnTo>
                  <a:pt x="38380" y="27600"/>
                </a:lnTo>
                <a:lnTo>
                  <a:pt x="38390" y="27600"/>
                </a:lnTo>
                <a:lnTo>
                  <a:pt x="38390" y="27580"/>
                </a:lnTo>
                <a:lnTo>
                  <a:pt x="38420" y="27580"/>
                </a:lnTo>
                <a:lnTo>
                  <a:pt x="38420" y="27600"/>
                </a:lnTo>
                <a:lnTo>
                  <a:pt x="38470" y="27600"/>
                </a:lnTo>
                <a:lnTo>
                  <a:pt x="38470" y="27610"/>
                </a:lnTo>
                <a:lnTo>
                  <a:pt x="38660" y="27610"/>
                </a:lnTo>
                <a:lnTo>
                  <a:pt x="38660" y="27600"/>
                </a:lnTo>
                <a:lnTo>
                  <a:pt x="38680" y="27600"/>
                </a:lnTo>
                <a:lnTo>
                  <a:pt x="38680" y="27580"/>
                </a:lnTo>
                <a:lnTo>
                  <a:pt x="38700" y="27580"/>
                </a:lnTo>
                <a:lnTo>
                  <a:pt x="38700" y="27570"/>
                </a:lnTo>
                <a:lnTo>
                  <a:pt x="38720" y="27570"/>
                </a:lnTo>
                <a:lnTo>
                  <a:pt x="38720" y="27550"/>
                </a:lnTo>
                <a:lnTo>
                  <a:pt x="38770" y="27550"/>
                </a:lnTo>
                <a:lnTo>
                  <a:pt x="38770" y="27540"/>
                </a:lnTo>
                <a:lnTo>
                  <a:pt x="38860" y="27540"/>
                </a:lnTo>
                <a:lnTo>
                  <a:pt x="38860" y="27520"/>
                </a:lnTo>
                <a:lnTo>
                  <a:pt x="38910" y="27520"/>
                </a:lnTo>
                <a:lnTo>
                  <a:pt x="38910" y="27510"/>
                </a:lnTo>
                <a:lnTo>
                  <a:pt x="38920" y="27510"/>
                </a:lnTo>
                <a:lnTo>
                  <a:pt x="38920" y="27440"/>
                </a:lnTo>
                <a:lnTo>
                  <a:pt x="38910" y="27440"/>
                </a:lnTo>
                <a:lnTo>
                  <a:pt x="38910" y="27430"/>
                </a:lnTo>
                <a:lnTo>
                  <a:pt x="38950" y="27430"/>
                </a:lnTo>
                <a:lnTo>
                  <a:pt x="38950" y="27410"/>
                </a:lnTo>
                <a:lnTo>
                  <a:pt x="38970" y="27410"/>
                </a:lnTo>
                <a:lnTo>
                  <a:pt x="38970" y="27380"/>
                </a:lnTo>
                <a:lnTo>
                  <a:pt x="38950" y="27380"/>
                </a:lnTo>
                <a:lnTo>
                  <a:pt x="38950" y="27340"/>
                </a:lnTo>
                <a:lnTo>
                  <a:pt x="38940" y="27340"/>
                </a:lnTo>
                <a:lnTo>
                  <a:pt x="38940" y="27290"/>
                </a:lnTo>
                <a:lnTo>
                  <a:pt x="38920" y="27290"/>
                </a:lnTo>
                <a:lnTo>
                  <a:pt x="38920" y="27260"/>
                </a:lnTo>
                <a:lnTo>
                  <a:pt x="38910" y="27260"/>
                </a:lnTo>
                <a:lnTo>
                  <a:pt x="38910" y="27200"/>
                </a:lnTo>
                <a:lnTo>
                  <a:pt x="38920" y="27200"/>
                </a:lnTo>
                <a:lnTo>
                  <a:pt x="38920" y="27190"/>
                </a:lnTo>
                <a:lnTo>
                  <a:pt x="38990" y="27190"/>
                </a:lnTo>
                <a:lnTo>
                  <a:pt x="38990" y="27200"/>
                </a:lnTo>
                <a:lnTo>
                  <a:pt x="38980" y="27200"/>
                </a:lnTo>
                <a:lnTo>
                  <a:pt x="38980" y="27220"/>
                </a:lnTo>
                <a:lnTo>
                  <a:pt x="38990" y="27220"/>
                </a:lnTo>
                <a:lnTo>
                  <a:pt x="38990" y="27230"/>
                </a:lnTo>
                <a:lnTo>
                  <a:pt x="39030" y="27230"/>
                </a:lnTo>
                <a:lnTo>
                  <a:pt x="39030" y="27250"/>
                </a:lnTo>
                <a:lnTo>
                  <a:pt x="39060" y="27250"/>
                </a:lnTo>
                <a:lnTo>
                  <a:pt x="39060" y="27230"/>
                </a:lnTo>
                <a:lnTo>
                  <a:pt x="39120" y="27230"/>
                </a:lnTo>
                <a:lnTo>
                  <a:pt x="39120" y="27250"/>
                </a:lnTo>
                <a:lnTo>
                  <a:pt x="39160" y="27250"/>
                </a:lnTo>
                <a:lnTo>
                  <a:pt x="39160" y="27230"/>
                </a:lnTo>
                <a:lnTo>
                  <a:pt x="39230" y="27230"/>
                </a:lnTo>
                <a:lnTo>
                  <a:pt x="39230" y="27220"/>
                </a:lnTo>
                <a:lnTo>
                  <a:pt x="39240" y="27220"/>
                </a:lnTo>
                <a:lnTo>
                  <a:pt x="39240" y="27200"/>
                </a:lnTo>
                <a:lnTo>
                  <a:pt x="39270" y="27200"/>
                </a:lnTo>
                <a:lnTo>
                  <a:pt x="39270" y="27190"/>
                </a:lnTo>
                <a:lnTo>
                  <a:pt x="39320" y="27190"/>
                </a:lnTo>
                <a:lnTo>
                  <a:pt x="39320" y="27170"/>
                </a:lnTo>
                <a:lnTo>
                  <a:pt x="39340" y="27170"/>
                </a:lnTo>
                <a:lnTo>
                  <a:pt x="39340" y="27150"/>
                </a:lnTo>
                <a:lnTo>
                  <a:pt x="39350" y="27150"/>
                </a:lnTo>
                <a:lnTo>
                  <a:pt x="39350" y="27140"/>
                </a:lnTo>
                <a:lnTo>
                  <a:pt x="39390" y="27140"/>
                </a:lnTo>
                <a:lnTo>
                  <a:pt x="39390" y="27120"/>
                </a:lnTo>
                <a:lnTo>
                  <a:pt x="39430" y="27120"/>
                </a:lnTo>
                <a:lnTo>
                  <a:pt x="39430" y="27110"/>
                </a:lnTo>
                <a:lnTo>
                  <a:pt x="39450" y="27110"/>
                </a:lnTo>
                <a:lnTo>
                  <a:pt x="39450" y="27090"/>
                </a:lnTo>
                <a:lnTo>
                  <a:pt x="39490" y="27090"/>
                </a:lnTo>
                <a:lnTo>
                  <a:pt x="39490" y="27080"/>
                </a:lnTo>
                <a:lnTo>
                  <a:pt x="39500" y="27080"/>
                </a:lnTo>
                <a:lnTo>
                  <a:pt x="39500" y="27030"/>
                </a:lnTo>
                <a:lnTo>
                  <a:pt x="39510" y="27030"/>
                </a:lnTo>
                <a:lnTo>
                  <a:pt x="39510" y="27020"/>
                </a:lnTo>
                <a:lnTo>
                  <a:pt x="39530" y="27020"/>
                </a:lnTo>
                <a:lnTo>
                  <a:pt x="39530" y="27000"/>
                </a:lnTo>
                <a:lnTo>
                  <a:pt x="39570" y="27000"/>
                </a:lnTo>
                <a:lnTo>
                  <a:pt x="39570" y="26990"/>
                </a:lnTo>
                <a:lnTo>
                  <a:pt x="39600" y="26990"/>
                </a:lnTo>
                <a:lnTo>
                  <a:pt x="39600" y="26970"/>
                </a:lnTo>
                <a:lnTo>
                  <a:pt x="39610" y="26970"/>
                </a:lnTo>
                <a:lnTo>
                  <a:pt x="39610" y="26960"/>
                </a:lnTo>
                <a:lnTo>
                  <a:pt x="39620" y="2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