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Puerto Rico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uerto Rico"/>
          <p:cNvSpPr/>
          <p:nvPr/>
        </p:nvSpPr>
        <p:spPr>
          <a:xfrm>
            <a:off x="2072487" y="2853293"/>
            <a:ext cx="8046720" cy="1882932"/>
          </a:xfrm>
          <a:custGeom>
            <a:avLst/>
            <a:gdLst/>
            <a:ahLst/>
            <a:cxnLst/>
            <a:rect l="0" t="0" r="100000" b="23400"/>
            <a:pathLst>
              <a:path w="100000" h="23400">
                <a:moveTo>
                  <a:pt x="7310" y="15580"/>
                </a:moveTo>
                <a:lnTo>
                  <a:pt x="7700" y="15940"/>
                </a:lnTo>
                <a:lnTo>
                  <a:pt x="7710" y="16180"/>
                </a:lnTo>
                <a:lnTo>
                  <a:pt x="7520" y="16430"/>
                </a:lnTo>
                <a:lnTo>
                  <a:pt x="7170" y="17050"/>
                </a:lnTo>
                <a:lnTo>
                  <a:pt x="7030" y="17210"/>
                </a:lnTo>
                <a:lnTo>
                  <a:pt x="6920" y="17370"/>
                </a:lnTo>
                <a:lnTo>
                  <a:pt x="6870" y="17650"/>
                </a:lnTo>
                <a:lnTo>
                  <a:pt x="6730" y="17750"/>
                </a:lnTo>
                <a:lnTo>
                  <a:pt x="6410" y="17780"/>
                </a:lnTo>
                <a:lnTo>
                  <a:pt x="6090" y="17750"/>
                </a:lnTo>
                <a:lnTo>
                  <a:pt x="5950" y="17650"/>
                </a:lnTo>
                <a:lnTo>
                  <a:pt x="5730" y="17330"/>
                </a:lnTo>
                <a:lnTo>
                  <a:pt x="4770" y="16790"/>
                </a:lnTo>
                <a:lnTo>
                  <a:pt x="4550" y="16300"/>
                </a:lnTo>
                <a:lnTo>
                  <a:pt x="4770" y="15790"/>
                </a:lnTo>
                <a:lnTo>
                  <a:pt x="5160" y="15580"/>
                </a:lnTo>
                <a:lnTo>
                  <a:pt x="7110" y="15530"/>
                </a:lnTo>
                <a:lnTo>
                  <a:pt x="7310" y="15580"/>
                </a:lnTo>
                <a:close/>
                <a:moveTo>
                  <a:pt x="91970" y="15580"/>
                </a:moveTo>
                <a:lnTo>
                  <a:pt x="91670" y="15290"/>
                </a:lnTo>
                <a:lnTo>
                  <a:pt x="91180" y="15400"/>
                </a:lnTo>
                <a:lnTo>
                  <a:pt x="90540" y="15670"/>
                </a:lnTo>
                <a:lnTo>
                  <a:pt x="87890" y="16300"/>
                </a:lnTo>
                <a:lnTo>
                  <a:pt x="87370" y="16550"/>
                </a:lnTo>
                <a:lnTo>
                  <a:pt x="86670" y="16320"/>
                </a:lnTo>
                <a:lnTo>
                  <a:pt x="85620" y="16450"/>
                </a:lnTo>
                <a:lnTo>
                  <a:pt x="84640" y="16310"/>
                </a:lnTo>
                <a:lnTo>
                  <a:pt x="84120" y="15310"/>
                </a:lnTo>
                <a:lnTo>
                  <a:pt x="84640" y="15290"/>
                </a:lnTo>
                <a:lnTo>
                  <a:pt x="84810" y="15310"/>
                </a:lnTo>
                <a:lnTo>
                  <a:pt x="85480" y="15250"/>
                </a:lnTo>
                <a:lnTo>
                  <a:pt x="86150" y="15000"/>
                </a:lnTo>
                <a:lnTo>
                  <a:pt x="86760" y="14630"/>
                </a:lnTo>
                <a:lnTo>
                  <a:pt x="87240" y="14240"/>
                </a:lnTo>
                <a:lnTo>
                  <a:pt x="87560" y="14070"/>
                </a:lnTo>
                <a:lnTo>
                  <a:pt x="90260" y="13630"/>
                </a:lnTo>
                <a:lnTo>
                  <a:pt x="90690" y="13710"/>
                </a:lnTo>
                <a:lnTo>
                  <a:pt x="91860" y="14120"/>
                </a:lnTo>
                <a:lnTo>
                  <a:pt x="93630" y="14190"/>
                </a:lnTo>
                <a:lnTo>
                  <a:pt x="94070" y="14360"/>
                </a:lnTo>
                <a:lnTo>
                  <a:pt x="94400" y="14780"/>
                </a:lnTo>
                <a:lnTo>
                  <a:pt x="94160" y="14910"/>
                </a:lnTo>
                <a:lnTo>
                  <a:pt x="93250" y="14850"/>
                </a:lnTo>
                <a:lnTo>
                  <a:pt x="93030" y="14930"/>
                </a:lnTo>
                <a:lnTo>
                  <a:pt x="92380" y="15380"/>
                </a:lnTo>
                <a:lnTo>
                  <a:pt x="92210" y="15580"/>
                </a:lnTo>
                <a:lnTo>
                  <a:pt x="91970" y="15580"/>
                </a:lnTo>
                <a:close/>
                <a:moveTo>
                  <a:pt x="94300" y="9730"/>
                </a:moveTo>
                <a:lnTo>
                  <a:pt x="93840" y="8990"/>
                </a:lnTo>
                <a:lnTo>
                  <a:pt x="92430" y="7670"/>
                </a:lnTo>
                <a:lnTo>
                  <a:pt x="92440" y="7550"/>
                </a:lnTo>
                <a:lnTo>
                  <a:pt x="93270" y="7540"/>
                </a:lnTo>
                <a:lnTo>
                  <a:pt x="94230" y="7740"/>
                </a:lnTo>
                <a:lnTo>
                  <a:pt x="95050" y="8140"/>
                </a:lnTo>
                <a:lnTo>
                  <a:pt x="95450" y="8760"/>
                </a:lnTo>
                <a:lnTo>
                  <a:pt x="95360" y="8780"/>
                </a:lnTo>
                <a:lnTo>
                  <a:pt x="94990" y="8760"/>
                </a:lnTo>
                <a:lnTo>
                  <a:pt x="95220" y="9000"/>
                </a:lnTo>
                <a:lnTo>
                  <a:pt x="94860" y="9020"/>
                </a:lnTo>
                <a:lnTo>
                  <a:pt x="94580" y="8940"/>
                </a:lnTo>
                <a:lnTo>
                  <a:pt x="94390" y="8770"/>
                </a:lnTo>
                <a:lnTo>
                  <a:pt x="94300" y="8500"/>
                </a:lnTo>
                <a:lnTo>
                  <a:pt x="94070" y="8500"/>
                </a:lnTo>
                <a:lnTo>
                  <a:pt x="94380" y="9100"/>
                </a:lnTo>
                <a:lnTo>
                  <a:pt x="94440" y="9380"/>
                </a:lnTo>
                <a:lnTo>
                  <a:pt x="94300" y="9730"/>
                </a:lnTo>
                <a:close/>
                <a:moveTo>
                  <a:pt x="82490" y="9730"/>
                </a:moveTo>
                <a:lnTo>
                  <a:pt x="82350" y="10170"/>
                </a:lnTo>
                <a:lnTo>
                  <a:pt x="82590" y="10420"/>
                </a:lnTo>
                <a:lnTo>
                  <a:pt x="82860" y="10540"/>
                </a:lnTo>
                <a:lnTo>
                  <a:pt x="83330" y="10310"/>
                </a:lnTo>
                <a:lnTo>
                  <a:pt x="83240" y="10640"/>
                </a:lnTo>
                <a:lnTo>
                  <a:pt x="83330" y="10900"/>
                </a:lnTo>
                <a:lnTo>
                  <a:pt x="83740" y="11450"/>
                </a:lnTo>
                <a:lnTo>
                  <a:pt x="83390" y="11700"/>
                </a:lnTo>
                <a:lnTo>
                  <a:pt x="83340" y="12000"/>
                </a:lnTo>
                <a:lnTo>
                  <a:pt x="83040" y="12030"/>
                </a:lnTo>
                <a:lnTo>
                  <a:pt x="82710" y="11510"/>
                </a:lnTo>
                <a:lnTo>
                  <a:pt x="82330" y="11510"/>
                </a:lnTo>
                <a:lnTo>
                  <a:pt x="82210" y="11890"/>
                </a:lnTo>
                <a:lnTo>
                  <a:pt x="82540" y="12330"/>
                </a:lnTo>
                <a:lnTo>
                  <a:pt x="82220" y="12610"/>
                </a:lnTo>
                <a:lnTo>
                  <a:pt x="81810" y="12540"/>
                </a:lnTo>
                <a:lnTo>
                  <a:pt x="81250" y="12250"/>
                </a:lnTo>
                <a:lnTo>
                  <a:pt x="80660" y="12450"/>
                </a:lnTo>
                <a:lnTo>
                  <a:pt x="80040" y="12750"/>
                </a:lnTo>
                <a:lnTo>
                  <a:pt x="79370" y="12910"/>
                </a:lnTo>
                <a:lnTo>
                  <a:pt x="78820" y="13160"/>
                </a:lnTo>
                <a:lnTo>
                  <a:pt x="78230" y="13740"/>
                </a:lnTo>
                <a:lnTo>
                  <a:pt x="77040" y="15600"/>
                </a:lnTo>
                <a:lnTo>
                  <a:pt x="76940" y="16540"/>
                </a:lnTo>
                <a:lnTo>
                  <a:pt x="76470" y="17150"/>
                </a:lnTo>
                <a:lnTo>
                  <a:pt x="76300" y="17260"/>
                </a:lnTo>
                <a:lnTo>
                  <a:pt x="75520" y="17430"/>
                </a:lnTo>
                <a:lnTo>
                  <a:pt x="75340" y="17650"/>
                </a:lnTo>
                <a:lnTo>
                  <a:pt x="75690" y="18690"/>
                </a:lnTo>
                <a:lnTo>
                  <a:pt x="75030" y="19300"/>
                </a:lnTo>
                <a:lnTo>
                  <a:pt x="73760" y="20080"/>
                </a:lnTo>
                <a:lnTo>
                  <a:pt x="72010" y="20690"/>
                </a:lnTo>
                <a:lnTo>
                  <a:pt x="71250" y="20680"/>
                </a:lnTo>
                <a:lnTo>
                  <a:pt x="70480" y="20510"/>
                </a:lnTo>
                <a:lnTo>
                  <a:pt x="69790" y="20450"/>
                </a:lnTo>
                <a:lnTo>
                  <a:pt x="69380" y="20530"/>
                </a:lnTo>
                <a:lnTo>
                  <a:pt x="68390" y="20930"/>
                </a:lnTo>
                <a:lnTo>
                  <a:pt x="68150" y="20960"/>
                </a:lnTo>
                <a:lnTo>
                  <a:pt x="67120" y="20930"/>
                </a:lnTo>
                <a:lnTo>
                  <a:pt x="66420" y="21110"/>
                </a:lnTo>
                <a:lnTo>
                  <a:pt x="64450" y="22160"/>
                </a:lnTo>
                <a:lnTo>
                  <a:pt x="64030" y="22200"/>
                </a:lnTo>
                <a:lnTo>
                  <a:pt x="63660" y="22180"/>
                </a:lnTo>
                <a:lnTo>
                  <a:pt x="63330" y="22210"/>
                </a:lnTo>
                <a:lnTo>
                  <a:pt x="63060" y="22380"/>
                </a:lnTo>
                <a:lnTo>
                  <a:pt x="62920" y="22160"/>
                </a:lnTo>
                <a:lnTo>
                  <a:pt x="62870" y="22070"/>
                </a:lnTo>
                <a:lnTo>
                  <a:pt x="62850" y="21900"/>
                </a:lnTo>
                <a:lnTo>
                  <a:pt x="63220" y="21790"/>
                </a:lnTo>
                <a:lnTo>
                  <a:pt x="63310" y="21620"/>
                </a:lnTo>
                <a:lnTo>
                  <a:pt x="63170" y="21400"/>
                </a:lnTo>
                <a:lnTo>
                  <a:pt x="62850" y="21170"/>
                </a:lnTo>
                <a:lnTo>
                  <a:pt x="62200" y="21760"/>
                </a:lnTo>
                <a:lnTo>
                  <a:pt x="61810" y="21870"/>
                </a:lnTo>
                <a:lnTo>
                  <a:pt x="61330" y="21750"/>
                </a:lnTo>
                <a:lnTo>
                  <a:pt x="60400" y="21660"/>
                </a:lnTo>
                <a:lnTo>
                  <a:pt x="60080" y="21570"/>
                </a:lnTo>
                <a:lnTo>
                  <a:pt x="59910" y="21370"/>
                </a:lnTo>
                <a:lnTo>
                  <a:pt x="59780" y="21130"/>
                </a:lnTo>
                <a:lnTo>
                  <a:pt x="59610" y="20930"/>
                </a:lnTo>
                <a:lnTo>
                  <a:pt x="59180" y="20700"/>
                </a:lnTo>
                <a:lnTo>
                  <a:pt x="58880" y="20630"/>
                </a:lnTo>
                <a:lnTo>
                  <a:pt x="58330" y="20670"/>
                </a:lnTo>
                <a:lnTo>
                  <a:pt x="57550" y="20850"/>
                </a:lnTo>
                <a:lnTo>
                  <a:pt x="56580" y="21520"/>
                </a:lnTo>
                <a:lnTo>
                  <a:pt x="55900" y="21440"/>
                </a:lnTo>
                <a:lnTo>
                  <a:pt x="55240" y="20930"/>
                </a:lnTo>
                <a:lnTo>
                  <a:pt x="54690" y="20280"/>
                </a:lnTo>
                <a:lnTo>
                  <a:pt x="54120" y="19910"/>
                </a:lnTo>
                <a:lnTo>
                  <a:pt x="53490" y="20040"/>
                </a:lnTo>
                <a:lnTo>
                  <a:pt x="53010" y="20110"/>
                </a:lnTo>
                <a:lnTo>
                  <a:pt x="52660" y="20290"/>
                </a:lnTo>
                <a:lnTo>
                  <a:pt x="52170" y="20380"/>
                </a:lnTo>
                <a:lnTo>
                  <a:pt x="51060" y="20450"/>
                </a:lnTo>
                <a:lnTo>
                  <a:pt x="50700" y="20630"/>
                </a:lnTo>
                <a:lnTo>
                  <a:pt x="50360" y="20860"/>
                </a:lnTo>
                <a:lnTo>
                  <a:pt x="49960" y="20940"/>
                </a:lnTo>
                <a:lnTo>
                  <a:pt x="49420" y="20670"/>
                </a:lnTo>
                <a:lnTo>
                  <a:pt x="49190" y="20830"/>
                </a:lnTo>
                <a:lnTo>
                  <a:pt x="48940" y="20930"/>
                </a:lnTo>
                <a:lnTo>
                  <a:pt x="48710" y="20530"/>
                </a:lnTo>
                <a:lnTo>
                  <a:pt x="48130" y="20480"/>
                </a:lnTo>
                <a:lnTo>
                  <a:pt x="46750" y="20670"/>
                </a:lnTo>
                <a:lnTo>
                  <a:pt x="46500" y="20600"/>
                </a:lnTo>
                <a:lnTo>
                  <a:pt x="45490" y="20200"/>
                </a:lnTo>
                <a:lnTo>
                  <a:pt x="44100" y="20200"/>
                </a:lnTo>
                <a:lnTo>
                  <a:pt x="44130" y="19720"/>
                </a:lnTo>
                <a:lnTo>
                  <a:pt x="43830" y="19570"/>
                </a:lnTo>
                <a:lnTo>
                  <a:pt x="43380" y="19670"/>
                </a:lnTo>
                <a:lnTo>
                  <a:pt x="42950" y="19940"/>
                </a:lnTo>
                <a:lnTo>
                  <a:pt x="42950" y="20200"/>
                </a:lnTo>
                <a:lnTo>
                  <a:pt x="43410" y="20200"/>
                </a:lnTo>
                <a:lnTo>
                  <a:pt x="43020" y="20740"/>
                </a:lnTo>
                <a:lnTo>
                  <a:pt x="42360" y="21100"/>
                </a:lnTo>
                <a:lnTo>
                  <a:pt x="41580" y="21330"/>
                </a:lnTo>
                <a:lnTo>
                  <a:pt x="40880" y="21440"/>
                </a:lnTo>
                <a:lnTo>
                  <a:pt x="39830" y="21400"/>
                </a:lnTo>
                <a:lnTo>
                  <a:pt x="39310" y="21450"/>
                </a:lnTo>
                <a:lnTo>
                  <a:pt x="38940" y="21420"/>
                </a:lnTo>
                <a:lnTo>
                  <a:pt x="38760" y="21440"/>
                </a:lnTo>
                <a:lnTo>
                  <a:pt x="38620" y="21580"/>
                </a:lnTo>
                <a:lnTo>
                  <a:pt x="38570" y="21830"/>
                </a:lnTo>
                <a:lnTo>
                  <a:pt x="38550" y="22160"/>
                </a:lnTo>
                <a:lnTo>
                  <a:pt x="37920" y="22090"/>
                </a:lnTo>
                <a:lnTo>
                  <a:pt x="37440" y="21740"/>
                </a:lnTo>
                <a:lnTo>
                  <a:pt x="36680" y="20930"/>
                </a:lnTo>
                <a:lnTo>
                  <a:pt x="36000" y="20890"/>
                </a:lnTo>
                <a:lnTo>
                  <a:pt x="35240" y="20760"/>
                </a:lnTo>
                <a:lnTo>
                  <a:pt x="34420" y="20780"/>
                </a:lnTo>
                <a:lnTo>
                  <a:pt x="33940" y="20620"/>
                </a:lnTo>
                <a:lnTo>
                  <a:pt x="33470" y="21020"/>
                </a:lnTo>
                <a:lnTo>
                  <a:pt x="32920" y="21320"/>
                </a:lnTo>
                <a:lnTo>
                  <a:pt x="32420" y="21440"/>
                </a:lnTo>
                <a:lnTo>
                  <a:pt x="32020" y="21380"/>
                </a:lnTo>
                <a:lnTo>
                  <a:pt x="30850" y="21260"/>
                </a:lnTo>
                <a:lnTo>
                  <a:pt x="30110" y="20850"/>
                </a:lnTo>
                <a:lnTo>
                  <a:pt x="29750" y="21140"/>
                </a:lnTo>
                <a:lnTo>
                  <a:pt x="29980" y="21950"/>
                </a:lnTo>
                <a:lnTo>
                  <a:pt x="29620" y="21930"/>
                </a:lnTo>
                <a:lnTo>
                  <a:pt x="29130" y="21180"/>
                </a:lnTo>
                <a:lnTo>
                  <a:pt x="28950" y="20840"/>
                </a:lnTo>
                <a:lnTo>
                  <a:pt x="28970" y="19860"/>
                </a:lnTo>
                <a:lnTo>
                  <a:pt x="29770" y="19480"/>
                </a:lnTo>
                <a:lnTo>
                  <a:pt x="30010" y="19350"/>
                </a:lnTo>
                <a:lnTo>
                  <a:pt x="30320" y="19250"/>
                </a:lnTo>
                <a:lnTo>
                  <a:pt x="30580" y="19110"/>
                </a:lnTo>
                <a:lnTo>
                  <a:pt x="30690" y="18850"/>
                </a:lnTo>
                <a:lnTo>
                  <a:pt x="30560" y="18660"/>
                </a:lnTo>
                <a:lnTo>
                  <a:pt x="30230" y="18490"/>
                </a:lnTo>
                <a:lnTo>
                  <a:pt x="29790" y="18570"/>
                </a:lnTo>
                <a:lnTo>
                  <a:pt x="29350" y="18380"/>
                </a:lnTo>
                <a:lnTo>
                  <a:pt x="29380" y="17720"/>
                </a:lnTo>
                <a:lnTo>
                  <a:pt x="29610" y="17380"/>
                </a:lnTo>
                <a:lnTo>
                  <a:pt x="29930" y="17150"/>
                </a:lnTo>
                <a:lnTo>
                  <a:pt x="29800" y="16790"/>
                </a:lnTo>
                <a:lnTo>
                  <a:pt x="29660" y="16190"/>
                </a:lnTo>
                <a:lnTo>
                  <a:pt x="30020" y="15820"/>
                </a:lnTo>
                <a:lnTo>
                  <a:pt x="30000" y="14680"/>
                </a:lnTo>
                <a:lnTo>
                  <a:pt x="30340" y="13390"/>
                </a:lnTo>
                <a:lnTo>
                  <a:pt x="30600" y="13110"/>
                </a:lnTo>
                <a:lnTo>
                  <a:pt x="30880" y="12840"/>
                </a:lnTo>
                <a:lnTo>
                  <a:pt x="31080" y="12430"/>
                </a:lnTo>
                <a:lnTo>
                  <a:pt x="30850" y="12050"/>
                </a:lnTo>
                <a:lnTo>
                  <a:pt x="30420" y="11660"/>
                </a:lnTo>
                <a:lnTo>
                  <a:pt x="29890" y="9960"/>
                </a:lnTo>
                <a:lnTo>
                  <a:pt x="29570" y="9300"/>
                </a:lnTo>
                <a:lnTo>
                  <a:pt x="28810" y="9150"/>
                </a:lnTo>
                <a:lnTo>
                  <a:pt x="28200" y="9000"/>
                </a:lnTo>
                <a:lnTo>
                  <a:pt x="27670" y="7950"/>
                </a:lnTo>
                <a:lnTo>
                  <a:pt x="27340" y="7430"/>
                </a:lnTo>
                <a:lnTo>
                  <a:pt x="27060" y="6790"/>
                </a:lnTo>
                <a:lnTo>
                  <a:pt x="27130" y="6540"/>
                </a:lnTo>
                <a:lnTo>
                  <a:pt x="28090" y="6260"/>
                </a:lnTo>
                <a:lnTo>
                  <a:pt x="28860" y="5930"/>
                </a:lnTo>
                <a:lnTo>
                  <a:pt x="29500" y="5660"/>
                </a:lnTo>
                <a:lnTo>
                  <a:pt x="29980" y="5360"/>
                </a:lnTo>
                <a:lnTo>
                  <a:pt x="30820" y="4690"/>
                </a:lnTo>
                <a:lnTo>
                  <a:pt x="30860" y="3900"/>
                </a:lnTo>
                <a:lnTo>
                  <a:pt x="30510" y="3280"/>
                </a:lnTo>
                <a:lnTo>
                  <a:pt x="30460" y="2370"/>
                </a:lnTo>
                <a:lnTo>
                  <a:pt x="31080" y="1560"/>
                </a:lnTo>
                <a:lnTo>
                  <a:pt x="32770" y="1070"/>
                </a:lnTo>
                <a:lnTo>
                  <a:pt x="34570" y="1120"/>
                </a:lnTo>
                <a:lnTo>
                  <a:pt x="35780" y="1670"/>
                </a:lnTo>
                <a:lnTo>
                  <a:pt x="39330" y="2400"/>
                </a:lnTo>
                <a:lnTo>
                  <a:pt x="42840" y="1940"/>
                </a:lnTo>
                <a:lnTo>
                  <a:pt x="43320" y="2000"/>
                </a:lnTo>
                <a:lnTo>
                  <a:pt x="44580" y="2440"/>
                </a:lnTo>
                <a:lnTo>
                  <a:pt x="45090" y="2480"/>
                </a:lnTo>
                <a:lnTo>
                  <a:pt x="46410" y="2180"/>
                </a:lnTo>
                <a:lnTo>
                  <a:pt x="48320" y="2000"/>
                </a:lnTo>
                <a:lnTo>
                  <a:pt x="49220" y="2120"/>
                </a:lnTo>
                <a:lnTo>
                  <a:pt x="50120" y="2440"/>
                </a:lnTo>
                <a:lnTo>
                  <a:pt x="50670" y="2340"/>
                </a:lnTo>
                <a:lnTo>
                  <a:pt x="52840" y="2360"/>
                </a:lnTo>
                <a:lnTo>
                  <a:pt x="54180" y="2760"/>
                </a:lnTo>
                <a:lnTo>
                  <a:pt x="57050" y="2180"/>
                </a:lnTo>
                <a:lnTo>
                  <a:pt x="59700" y="2990"/>
                </a:lnTo>
                <a:lnTo>
                  <a:pt x="61240" y="2530"/>
                </a:lnTo>
                <a:lnTo>
                  <a:pt x="63030" y="3110"/>
                </a:lnTo>
                <a:lnTo>
                  <a:pt x="63410" y="2820"/>
                </a:lnTo>
                <a:lnTo>
                  <a:pt x="63850" y="2890"/>
                </a:lnTo>
                <a:lnTo>
                  <a:pt x="64090" y="3190"/>
                </a:lnTo>
                <a:lnTo>
                  <a:pt x="64220" y="3390"/>
                </a:lnTo>
                <a:lnTo>
                  <a:pt x="64500" y="3540"/>
                </a:lnTo>
                <a:lnTo>
                  <a:pt x="64830" y="3350"/>
                </a:lnTo>
                <a:lnTo>
                  <a:pt x="65090" y="2990"/>
                </a:lnTo>
                <a:lnTo>
                  <a:pt x="65430" y="3090"/>
                </a:lnTo>
                <a:lnTo>
                  <a:pt x="65320" y="3560"/>
                </a:lnTo>
                <a:lnTo>
                  <a:pt x="65970" y="3900"/>
                </a:lnTo>
                <a:lnTo>
                  <a:pt x="66080" y="4250"/>
                </a:lnTo>
                <a:lnTo>
                  <a:pt x="66300" y="4700"/>
                </a:lnTo>
                <a:lnTo>
                  <a:pt x="66810" y="4730"/>
                </a:lnTo>
                <a:lnTo>
                  <a:pt x="67920" y="4390"/>
                </a:lnTo>
                <a:lnTo>
                  <a:pt x="67920" y="4120"/>
                </a:lnTo>
                <a:lnTo>
                  <a:pt x="67370" y="4050"/>
                </a:lnTo>
                <a:lnTo>
                  <a:pt x="66750" y="3740"/>
                </a:lnTo>
                <a:lnTo>
                  <a:pt x="66260" y="3250"/>
                </a:lnTo>
                <a:lnTo>
                  <a:pt x="65850" y="2820"/>
                </a:lnTo>
                <a:lnTo>
                  <a:pt x="68070" y="3520"/>
                </a:lnTo>
                <a:lnTo>
                  <a:pt x="68620" y="3640"/>
                </a:lnTo>
                <a:lnTo>
                  <a:pt x="69010" y="3770"/>
                </a:lnTo>
                <a:lnTo>
                  <a:pt x="69550" y="3870"/>
                </a:lnTo>
                <a:lnTo>
                  <a:pt x="70030" y="3650"/>
                </a:lnTo>
                <a:lnTo>
                  <a:pt x="70330" y="3190"/>
                </a:lnTo>
                <a:lnTo>
                  <a:pt x="71100" y="3360"/>
                </a:lnTo>
                <a:lnTo>
                  <a:pt x="72640" y="3800"/>
                </a:lnTo>
                <a:lnTo>
                  <a:pt x="73170" y="3450"/>
                </a:lnTo>
                <a:lnTo>
                  <a:pt x="73570" y="3530"/>
                </a:lnTo>
                <a:lnTo>
                  <a:pt x="73990" y="3840"/>
                </a:lnTo>
                <a:lnTo>
                  <a:pt x="75080" y="4090"/>
                </a:lnTo>
                <a:lnTo>
                  <a:pt x="75670" y="4410"/>
                </a:lnTo>
                <a:lnTo>
                  <a:pt x="76280" y="5060"/>
                </a:lnTo>
                <a:lnTo>
                  <a:pt x="76650" y="4890"/>
                </a:lnTo>
                <a:lnTo>
                  <a:pt x="76900" y="4530"/>
                </a:lnTo>
                <a:lnTo>
                  <a:pt x="77100" y="4610"/>
                </a:lnTo>
                <a:lnTo>
                  <a:pt x="77140" y="4780"/>
                </a:lnTo>
                <a:lnTo>
                  <a:pt x="76970" y="4980"/>
                </a:lnTo>
                <a:lnTo>
                  <a:pt x="76830" y="5260"/>
                </a:lnTo>
                <a:lnTo>
                  <a:pt x="77090" y="5200"/>
                </a:lnTo>
                <a:lnTo>
                  <a:pt x="77440" y="5060"/>
                </a:lnTo>
                <a:lnTo>
                  <a:pt x="77650" y="4920"/>
                </a:lnTo>
                <a:lnTo>
                  <a:pt x="78230" y="5750"/>
                </a:lnTo>
                <a:lnTo>
                  <a:pt x="78800" y="6060"/>
                </a:lnTo>
                <a:lnTo>
                  <a:pt x="79240" y="5750"/>
                </a:lnTo>
                <a:lnTo>
                  <a:pt x="80150" y="6460"/>
                </a:lnTo>
                <a:lnTo>
                  <a:pt x="81330" y="6630"/>
                </a:lnTo>
                <a:lnTo>
                  <a:pt x="81910" y="6200"/>
                </a:lnTo>
                <a:lnTo>
                  <a:pt x="82180" y="5940"/>
                </a:lnTo>
                <a:lnTo>
                  <a:pt x="82470" y="5750"/>
                </a:lnTo>
                <a:lnTo>
                  <a:pt x="82740" y="5820"/>
                </a:lnTo>
                <a:lnTo>
                  <a:pt x="82750" y="6070"/>
                </a:lnTo>
                <a:lnTo>
                  <a:pt x="82420" y="7820"/>
                </a:lnTo>
                <a:lnTo>
                  <a:pt x="82350" y="9310"/>
                </a:lnTo>
                <a:lnTo>
                  <a:pt x="82490" y="9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