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Évora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Portugal • State Map | Fully Editable Vector Shape</a:t>
            </a:r>
          </a:p>
        </p:txBody>
      </p:sp>
      <p:sp>
        <p:nvSpPr>
          <p:cNvPr id="101" name="Évora"/>
          <p:cNvSpPr/>
          <p:nvPr/>
        </p:nvSpPr>
        <p:spPr>
          <a:xfrm>
            <a:off x="2072487" y="1376720"/>
            <a:ext cx="8046720" cy="4836078"/>
          </a:xfrm>
          <a:custGeom>
            <a:avLst/>
            <a:gdLst/>
            <a:ahLst/>
            <a:cxnLst/>
            <a:rect l="0" t="0" r="100000" b="60100"/>
            <a:pathLst>
              <a:path w="100000" h="60100">
                <a:moveTo>
                  <a:pt x="91760" y="18870"/>
                </a:moveTo>
                <a:lnTo>
                  <a:pt x="91600" y="19010"/>
                </a:lnTo>
                <a:lnTo>
                  <a:pt x="91590" y="19030"/>
                </a:lnTo>
                <a:lnTo>
                  <a:pt x="91560" y="19090"/>
                </a:lnTo>
                <a:lnTo>
                  <a:pt x="91550" y="19120"/>
                </a:lnTo>
                <a:lnTo>
                  <a:pt x="91520" y="19280"/>
                </a:lnTo>
                <a:lnTo>
                  <a:pt x="91510" y="19380"/>
                </a:lnTo>
                <a:lnTo>
                  <a:pt x="91520" y="19430"/>
                </a:lnTo>
                <a:lnTo>
                  <a:pt x="91520" y="19470"/>
                </a:lnTo>
                <a:lnTo>
                  <a:pt x="91540" y="19500"/>
                </a:lnTo>
                <a:lnTo>
                  <a:pt x="91560" y="19510"/>
                </a:lnTo>
                <a:lnTo>
                  <a:pt x="91580" y="19530"/>
                </a:lnTo>
                <a:lnTo>
                  <a:pt x="91600" y="19560"/>
                </a:lnTo>
                <a:lnTo>
                  <a:pt x="91580" y="19630"/>
                </a:lnTo>
                <a:lnTo>
                  <a:pt x="91420" y="19850"/>
                </a:lnTo>
                <a:lnTo>
                  <a:pt x="91360" y="20080"/>
                </a:lnTo>
                <a:lnTo>
                  <a:pt x="91320" y="20140"/>
                </a:lnTo>
                <a:lnTo>
                  <a:pt x="91370" y="20200"/>
                </a:lnTo>
                <a:lnTo>
                  <a:pt x="91360" y="20250"/>
                </a:lnTo>
                <a:lnTo>
                  <a:pt x="91330" y="20300"/>
                </a:lnTo>
                <a:lnTo>
                  <a:pt x="91270" y="20360"/>
                </a:lnTo>
                <a:lnTo>
                  <a:pt x="91320" y="20380"/>
                </a:lnTo>
                <a:lnTo>
                  <a:pt x="91430" y="20460"/>
                </a:lnTo>
                <a:lnTo>
                  <a:pt x="91810" y="20950"/>
                </a:lnTo>
                <a:lnTo>
                  <a:pt x="91830" y="20980"/>
                </a:lnTo>
                <a:lnTo>
                  <a:pt x="91850" y="21040"/>
                </a:lnTo>
                <a:lnTo>
                  <a:pt x="91860" y="21070"/>
                </a:lnTo>
                <a:lnTo>
                  <a:pt x="91890" y="21100"/>
                </a:lnTo>
                <a:lnTo>
                  <a:pt x="91950" y="21140"/>
                </a:lnTo>
                <a:lnTo>
                  <a:pt x="91970" y="21160"/>
                </a:lnTo>
                <a:lnTo>
                  <a:pt x="92120" y="21540"/>
                </a:lnTo>
                <a:lnTo>
                  <a:pt x="92150" y="21570"/>
                </a:lnTo>
                <a:lnTo>
                  <a:pt x="92140" y="21580"/>
                </a:lnTo>
                <a:lnTo>
                  <a:pt x="92110" y="21600"/>
                </a:lnTo>
                <a:lnTo>
                  <a:pt x="92080" y="21610"/>
                </a:lnTo>
                <a:lnTo>
                  <a:pt x="92020" y="21600"/>
                </a:lnTo>
                <a:lnTo>
                  <a:pt x="91980" y="21570"/>
                </a:lnTo>
                <a:lnTo>
                  <a:pt x="91950" y="21540"/>
                </a:lnTo>
                <a:lnTo>
                  <a:pt x="91920" y="21470"/>
                </a:lnTo>
                <a:lnTo>
                  <a:pt x="91910" y="21440"/>
                </a:lnTo>
                <a:lnTo>
                  <a:pt x="91870" y="21350"/>
                </a:lnTo>
                <a:lnTo>
                  <a:pt x="91860" y="21310"/>
                </a:lnTo>
                <a:lnTo>
                  <a:pt x="91850" y="21280"/>
                </a:lnTo>
                <a:lnTo>
                  <a:pt x="91830" y="21260"/>
                </a:lnTo>
                <a:lnTo>
                  <a:pt x="91740" y="21220"/>
                </a:lnTo>
                <a:lnTo>
                  <a:pt x="91660" y="21140"/>
                </a:lnTo>
                <a:lnTo>
                  <a:pt x="91650" y="21110"/>
                </a:lnTo>
                <a:lnTo>
                  <a:pt x="91640" y="21080"/>
                </a:lnTo>
                <a:lnTo>
                  <a:pt x="91630" y="21040"/>
                </a:lnTo>
                <a:lnTo>
                  <a:pt x="91620" y="21010"/>
                </a:lnTo>
                <a:lnTo>
                  <a:pt x="91600" y="20980"/>
                </a:lnTo>
                <a:lnTo>
                  <a:pt x="91580" y="20960"/>
                </a:lnTo>
                <a:lnTo>
                  <a:pt x="91580" y="20950"/>
                </a:lnTo>
                <a:lnTo>
                  <a:pt x="91570" y="20920"/>
                </a:lnTo>
                <a:lnTo>
                  <a:pt x="91570" y="20910"/>
                </a:lnTo>
                <a:lnTo>
                  <a:pt x="91560" y="20890"/>
                </a:lnTo>
                <a:lnTo>
                  <a:pt x="91530" y="20890"/>
                </a:lnTo>
                <a:lnTo>
                  <a:pt x="91500" y="20890"/>
                </a:lnTo>
                <a:lnTo>
                  <a:pt x="91410" y="20930"/>
                </a:lnTo>
                <a:lnTo>
                  <a:pt x="91390" y="20930"/>
                </a:lnTo>
                <a:lnTo>
                  <a:pt x="91360" y="20940"/>
                </a:lnTo>
                <a:lnTo>
                  <a:pt x="91240" y="21000"/>
                </a:lnTo>
                <a:lnTo>
                  <a:pt x="91120" y="21040"/>
                </a:lnTo>
                <a:lnTo>
                  <a:pt x="91120" y="21070"/>
                </a:lnTo>
                <a:lnTo>
                  <a:pt x="91120" y="21100"/>
                </a:lnTo>
                <a:lnTo>
                  <a:pt x="91100" y="21140"/>
                </a:lnTo>
                <a:lnTo>
                  <a:pt x="91070" y="21180"/>
                </a:lnTo>
                <a:lnTo>
                  <a:pt x="91040" y="21210"/>
                </a:lnTo>
                <a:lnTo>
                  <a:pt x="91020" y="21230"/>
                </a:lnTo>
                <a:lnTo>
                  <a:pt x="90970" y="21260"/>
                </a:lnTo>
                <a:lnTo>
                  <a:pt x="90960" y="21280"/>
                </a:lnTo>
                <a:lnTo>
                  <a:pt x="90860" y="21330"/>
                </a:lnTo>
                <a:lnTo>
                  <a:pt x="90800" y="21400"/>
                </a:lnTo>
                <a:lnTo>
                  <a:pt x="90750" y="21470"/>
                </a:lnTo>
                <a:lnTo>
                  <a:pt x="90740" y="21500"/>
                </a:lnTo>
                <a:lnTo>
                  <a:pt x="90700" y="21510"/>
                </a:lnTo>
                <a:lnTo>
                  <a:pt x="90540" y="21510"/>
                </a:lnTo>
                <a:lnTo>
                  <a:pt x="90460" y="21480"/>
                </a:lnTo>
                <a:lnTo>
                  <a:pt x="90390" y="21470"/>
                </a:lnTo>
                <a:lnTo>
                  <a:pt x="90150" y="21460"/>
                </a:lnTo>
                <a:lnTo>
                  <a:pt x="90100" y="21450"/>
                </a:lnTo>
                <a:lnTo>
                  <a:pt x="89870" y="21320"/>
                </a:lnTo>
                <a:lnTo>
                  <a:pt x="89770" y="21280"/>
                </a:lnTo>
                <a:lnTo>
                  <a:pt x="89590" y="21260"/>
                </a:lnTo>
                <a:lnTo>
                  <a:pt x="89280" y="21120"/>
                </a:lnTo>
                <a:lnTo>
                  <a:pt x="89200" y="21020"/>
                </a:lnTo>
                <a:lnTo>
                  <a:pt x="89090" y="20980"/>
                </a:lnTo>
                <a:lnTo>
                  <a:pt x="89060" y="20970"/>
                </a:lnTo>
                <a:lnTo>
                  <a:pt x="89020" y="20970"/>
                </a:lnTo>
                <a:lnTo>
                  <a:pt x="88940" y="21010"/>
                </a:lnTo>
                <a:lnTo>
                  <a:pt x="88910" y="21010"/>
                </a:lnTo>
                <a:lnTo>
                  <a:pt x="88880" y="21000"/>
                </a:lnTo>
                <a:lnTo>
                  <a:pt x="88840" y="20970"/>
                </a:lnTo>
                <a:lnTo>
                  <a:pt x="88800" y="20920"/>
                </a:lnTo>
                <a:lnTo>
                  <a:pt x="88780" y="20920"/>
                </a:lnTo>
                <a:lnTo>
                  <a:pt x="88730" y="20910"/>
                </a:lnTo>
                <a:lnTo>
                  <a:pt x="88650" y="20920"/>
                </a:lnTo>
                <a:lnTo>
                  <a:pt x="88380" y="20910"/>
                </a:lnTo>
                <a:lnTo>
                  <a:pt x="88360" y="20950"/>
                </a:lnTo>
                <a:lnTo>
                  <a:pt x="88230" y="20850"/>
                </a:lnTo>
                <a:lnTo>
                  <a:pt x="88160" y="20820"/>
                </a:lnTo>
                <a:lnTo>
                  <a:pt x="88130" y="20820"/>
                </a:lnTo>
                <a:lnTo>
                  <a:pt x="88090" y="20820"/>
                </a:lnTo>
                <a:lnTo>
                  <a:pt x="88060" y="20810"/>
                </a:lnTo>
                <a:lnTo>
                  <a:pt x="87980" y="20760"/>
                </a:lnTo>
                <a:lnTo>
                  <a:pt x="87930" y="20720"/>
                </a:lnTo>
                <a:lnTo>
                  <a:pt x="87860" y="20690"/>
                </a:lnTo>
                <a:lnTo>
                  <a:pt x="87830" y="20680"/>
                </a:lnTo>
                <a:lnTo>
                  <a:pt x="87830" y="20640"/>
                </a:lnTo>
                <a:lnTo>
                  <a:pt x="87890" y="20540"/>
                </a:lnTo>
                <a:lnTo>
                  <a:pt x="87910" y="20460"/>
                </a:lnTo>
                <a:lnTo>
                  <a:pt x="87890" y="20420"/>
                </a:lnTo>
                <a:lnTo>
                  <a:pt x="87860" y="20400"/>
                </a:lnTo>
                <a:lnTo>
                  <a:pt x="87810" y="20380"/>
                </a:lnTo>
                <a:lnTo>
                  <a:pt x="87790" y="20350"/>
                </a:lnTo>
                <a:lnTo>
                  <a:pt x="87790" y="20330"/>
                </a:lnTo>
                <a:lnTo>
                  <a:pt x="87810" y="20310"/>
                </a:lnTo>
                <a:lnTo>
                  <a:pt x="87810" y="20280"/>
                </a:lnTo>
                <a:lnTo>
                  <a:pt x="87760" y="20160"/>
                </a:lnTo>
                <a:lnTo>
                  <a:pt x="87760" y="20130"/>
                </a:lnTo>
                <a:lnTo>
                  <a:pt x="87750" y="20110"/>
                </a:lnTo>
                <a:lnTo>
                  <a:pt x="87730" y="20080"/>
                </a:lnTo>
                <a:lnTo>
                  <a:pt x="87690" y="20030"/>
                </a:lnTo>
                <a:lnTo>
                  <a:pt x="87620" y="19940"/>
                </a:lnTo>
                <a:lnTo>
                  <a:pt x="87580" y="19930"/>
                </a:lnTo>
                <a:lnTo>
                  <a:pt x="87520" y="19940"/>
                </a:lnTo>
                <a:lnTo>
                  <a:pt x="87430" y="20000"/>
                </a:lnTo>
                <a:lnTo>
                  <a:pt x="87380" y="20020"/>
                </a:lnTo>
                <a:lnTo>
                  <a:pt x="87280" y="20020"/>
                </a:lnTo>
                <a:lnTo>
                  <a:pt x="87230" y="20000"/>
                </a:lnTo>
                <a:lnTo>
                  <a:pt x="87200" y="19980"/>
                </a:lnTo>
                <a:lnTo>
                  <a:pt x="87180" y="19960"/>
                </a:lnTo>
                <a:lnTo>
                  <a:pt x="87170" y="19930"/>
                </a:lnTo>
                <a:lnTo>
                  <a:pt x="87140" y="19920"/>
                </a:lnTo>
                <a:lnTo>
                  <a:pt x="87110" y="19910"/>
                </a:lnTo>
                <a:lnTo>
                  <a:pt x="87090" y="19930"/>
                </a:lnTo>
                <a:lnTo>
                  <a:pt x="87100" y="19950"/>
                </a:lnTo>
                <a:lnTo>
                  <a:pt x="87110" y="19980"/>
                </a:lnTo>
                <a:lnTo>
                  <a:pt x="87100" y="20010"/>
                </a:lnTo>
                <a:lnTo>
                  <a:pt x="87080" y="20020"/>
                </a:lnTo>
                <a:lnTo>
                  <a:pt x="86990" y="19990"/>
                </a:lnTo>
                <a:lnTo>
                  <a:pt x="86890" y="19980"/>
                </a:lnTo>
                <a:lnTo>
                  <a:pt x="86750" y="19890"/>
                </a:lnTo>
                <a:lnTo>
                  <a:pt x="86640" y="19880"/>
                </a:lnTo>
                <a:lnTo>
                  <a:pt x="86620" y="19760"/>
                </a:lnTo>
                <a:lnTo>
                  <a:pt x="86610" y="19730"/>
                </a:lnTo>
                <a:lnTo>
                  <a:pt x="86590" y="19700"/>
                </a:lnTo>
                <a:lnTo>
                  <a:pt x="86590" y="19650"/>
                </a:lnTo>
                <a:lnTo>
                  <a:pt x="86590" y="19620"/>
                </a:lnTo>
                <a:lnTo>
                  <a:pt x="86720" y="19450"/>
                </a:lnTo>
                <a:lnTo>
                  <a:pt x="87020" y="19240"/>
                </a:lnTo>
                <a:lnTo>
                  <a:pt x="87080" y="19170"/>
                </a:lnTo>
                <a:lnTo>
                  <a:pt x="87110" y="19120"/>
                </a:lnTo>
                <a:lnTo>
                  <a:pt x="87120" y="19060"/>
                </a:lnTo>
                <a:lnTo>
                  <a:pt x="87110" y="19030"/>
                </a:lnTo>
                <a:lnTo>
                  <a:pt x="87150" y="18960"/>
                </a:lnTo>
                <a:lnTo>
                  <a:pt x="87140" y="18910"/>
                </a:lnTo>
                <a:lnTo>
                  <a:pt x="87120" y="18900"/>
                </a:lnTo>
                <a:lnTo>
                  <a:pt x="86970" y="18870"/>
                </a:lnTo>
                <a:lnTo>
                  <a:pt x="87140" y="18720"/>
                </a:lnTo>
                <a:lnTo>
                  <a:pt x="87300" y="18690"/>
                </a:lnTo>
                <a:lnTo>
                  <a:pt x="87340" y="18660"/>
                </a:lnTo>
                <a:lnTo>
                  <a:pt x="87420" y="18590"/>
                </a:lnTo>
                <a:lnTo>
                  <a:pt x="87450" y="18580"/>
                </a:lnTo>
                <a:lnTo>
                  <a:pt x="87500" y="18580"/>
                </a:lnTo>
                <a:lnTo>
                  <a:pt x="87520" y="18570"/>
                </a:lnTo>
                <a:lnTo>
                  <a:pt x="87540" y="18560"/>
                </a:lnTo>
                <a:lnTo>
                  <a:pt x="87560" y="18550"/>
                </a:lnTo>
                <a:lnTo>
                  <a:pt x="87580" y="18520"/>
                </a:lnTo>
                <a:lnTo>
                  <a:pt x="87580" y="18490"/>
                </a:lnTo>
                <a:lnTo>
                  <a:pt x="87590" y="18470"/>
                </a:lnTo>
                <a:lnTo>
                  <a:pt x="87620" y="18470"/>
                </a:lnTo>
                <a:lnTo>
                  <a:pt x="87680" y="18490"/>
                </a:lnTo>
                <a:lnTo>
                  <a:pt x="87730" y="18500"/>
                </a:lnTo>
                <a:lnTo>
                  <a:pt x="87770" y="18480"/>
                </a:lnTo>
                <a:lnTo>
                  <a:pt x="87800" y="18480"/>
                </a:lnTo>
                <a:lnTo>
                  <a:pt x="87820" y="18490"/>
                </a:lnTo>
                <a:lnTo>
                  <a:pt x="87840" y="18470"/>
                </a:lnTo>
                <a:lnTo>
                  <a:pt x="87850" y="18450"/>
                </a:lnTo>
                <a:lnTo>
                  <a:pt x="87870" y="18430"/>
                </a:lnTo>
                <a:lnTo>
                  <a:pt x="87890" y="18430"/>
                </a:lnTo>
                <a:lnTo>
                  <a:pt x="87920" y="18450"/>
                </a:lnTo>
                <a:lnTo>
                  <a:pt x="88010" y="18550"/>
                </a:lnTo>
                <a:lnTo>
                  <a:pt x="88040" y="18580"/>
                </a:lnTo>
                <a:lnTo>
                  <a:pt x="88160" y="18600"/>
                </a:lnTo>
                <a:lnTo>
                  <a:pt x="88200" y="18610"/>
                </a:lnTo>
                <a:lnTo>
                  <a:pt x="88220" y="18640"/>
                </a:lnTo>
                <a:lnTo>
                  <a:pt x="88230" y="18670"/>
                </a:lnTo>
                <a:lnTo>
                  <a:pt x="88240" y="18690"/>
                </a:lnTo>
                <a:lnTo>
                  <a:pt x="88250" y="18710"/>
                </a:lnTo>
                <a:lnTo>
                  <a:pt x="88270" y="18720"/>
                </a:lnTo>
                <a:lnTo>
                  <a:pt x="88290" y="18710"/>
                </a:lnTo>
                <a:lnTo>
                  <a:pt x="88310" y="18720"/>
                </a:lnTo>
                <a:lnTo>
                  <a:pt x="88330" y="18780"/>
                </a:lnTo>
                <a:lnTo>
                  <a:pt x="88340" y="18800"/>
                </a:lnTo>
                <a:lnTo>
                  <a:pt x="88400" y="18840"/>
                </a:lnTo>
                <a:lnTo>
                  <a:pt x="88460" y="18780"/>
                </a:lnTo>
                <a:lnTo>
                  <a:pt x="88480" y="18710"/>
                </a:lnTo>
                <a:lnTo>
                  <a:pt x="88480" y="18670"/>
                </a:lnTo>
                <a:lnTo>
                  <a:pt x="88460" y="18640"/>
                </a:lnTo>
                <a:lnTo>
                  <a:pt x="88420" y="18630"/>
                </a:lnTo>
                <a:lnTo>
                  <a:pt x="88400" y="18630"/>
                </a:lnTo>
                <a:lnTo>
                  <a:pt x="88340" y="18560"/>
                </a:lnTo>
                <a:lnTo>
                  <a:pt x="88310" y="18520"/>
                </a:lnTo>
                <a:lnTo>
                  <a:pt x="88320" y="18490"/>
                </a:lnTo>
                <a:lnTo>
                  <a:pt x="88340" y="18410"/>
                </a:lnTo>
                <a:lnTo>
                  <a:pt x="88320" y="18370"/>
                </a:lnTo>
                <a:lnTo>
                  <a:pt x="88300" y="18360"/>
                </a:lnTo>
                <a:lnTo>
                  <a:pt x="88260" y="18350"/>
                </a:lnTo>
                <a:lnTo>
                  <a:pt x="88070" y="18270"/>
                </a:lnTo>
                <a:lnTo>
                  <a:pt x="88040" y="18250"/>
                </a:lnTo>
                <a:lnTo>
                  <a:pt x="88020" y="18220"/>
                </a:lnTo>
                <a:lnTo>
                  <a:pt x="88010" y="18190"/>
                </a:lnTo>
                <a:lnTo>
                  <a:pt x="88020" y="18160"/>
                </a:lnTo>
                <a:lnTo>
                  <a:pt x="88040" y="18130"/>
                </a:lnTo>
                <a:lnTo>
                  <a:pt x="88060" y="18100"/>
                </a:lnTo>
                <a:lnTo>
                  <a:pt x="88080" y="18060"/>
                </a:lnTo>
                <a:lnTo>
                  <a:pt x="88090" y="18010"/>
                </a:lnTo>
                <a:lnTo>
                  <a:pt x="88090" y="17940"/>
                </a:lnTo>
                <a:lnTo>
                  <a:pt x="88100" y="17890"/>
                </a:lnTo>
                <a:lnTo>
                  <a:pt x="88120" y="17860"/>
                </a:lnTo>
                <a:lnTo>
                  <a:pt x="88130" y="17860"/>
                </a:lnTo>
                <a:lnTo>
                  <a:pt x="88180" y="17860"/>
                </a:lnTo>
                <a:lnTo>
                  <a:pt x="88210" y="17840"/>
                </a:lnTo>
                <a:lnTo>
                  <a:pt x="88240" y="17780"/>
                </a:lnTo>
                <a:lnTo>
                  <a:pt x="88310" y="17720"/>
                </a:lnTo>
                <a:lnTo>
                  <a:pt x="88370" y="17690"/>
                </a:lnTo>
                <a:lnTo>
                  <a:pt x="88400" y="17670"/>
                </a:lnTo>
                <a:lnTo>
                  <a:pt x="88420" y="17670"/>
                </a:lnTo>
                <a:lnTo>
                  <a:pt x="88520" y="17660"/>
                </a:lnTo>
                <a:lnTo>
                  <a:pt x="88580" y="17680"/>
                </a:lnTo>
                <a:lnTo>
                  <a:pt x="88580" y="17710"/>
                </a:lnTo>
                <a:lnTo>
                  <a:pt x="88570" y="17740"/>
                </a:lnTo>
                <a:lnTo>
                  <a:pt x="88560" y="17800"/>
                </a:lnTo>
                <a:lnTo>
                  <a:pt x="88570" y="17860"/>
                </a:lnTo>
                <a:lnTo>
                  <a:pt x="88600" y="17890"/>
                </a:lnTo>
                <a:lnTo>
                  <a:pt x="88620" y="17880"/>
                </a:lnTo>
                <a:lnTo>
                  <a:pt x="88630" y="17850"/>
                </a:lnTo>
                <a:lnTo>
                  <a:pt x="88630" y="17820"/>
                </a:lnTo>
                <a:lnTo>
                  <a:pt x="88630" y="17800"/>
                </a:lnTo>
                <a:lnTo>
                  <a:pt x="88640" y="17790"/>
                </a:lnTo>
                <a:lnTo>
                  <a:pt x="88640" y="17780"/>
                </a:lnTo>
                <a:lnTo>
                  <a:pt x="88680" y="17770"/>
                </a:lnTo>
                <a:lnTo>
                  <a:pt x="88740" y="17760"/>
                </a:lnTo>
                <a:lnTo>
                  <a:pt x="88770" y="17770"/>
                </a:lnTo>
                <a:lnTo>
                  <a:pt x="88790" y="17780"/>
                </a:lnTo>
                <a:lnTo>
                  <a:pt x="88870" y="17870"/>
                </a:lnTo>
                <a:lnTo>
                  <a:pt x="88880" y="17910"/>
                </a:lnTo>
                <a:lnTo>
                  <a:pt x="88890" y="17980"/>
                </a:lnTo>
                <a:lnTo>
                  <a:pt x="88880" y="18030"/>
                </a:lnTo>
                <a:lnTo>
                  <a:pt x="88900" y="18040"/>
                </a:lnTo>
                <a:lnTo>
                  <a:pt x="88990" y="18050"/>
                </a:lnTo>
                <a:lnTo>
                  <a:pt x="89020" y="18040"/>
                </a:lnTo>
                <a:lnTo>
                  <a:pt x="89050" y="18030"/>
                </a:lnTo>
                <a:lnTo>
                  <a:pt x="89070" y="18010"/>
                </a:lnTo>
                <a:lnTo>
                  <a:pt x="89090" y="17980"/>
                </a:lnTo>
                <a:lnTo>
                  <a:pt x="89150" y="17940"/>
                </a:lnTo>
                <a:lnTo>
                  <a:pt x="89230" y="17920"/>
                </a:lnTo>
                <a:lnTo>
                  <a:pt x="89270" y="17960"/>
                </a:lnTo>
                <a:lnTo>
                  <a:pt x="89430" y="18180"/>
                </a:lnTo>
                <a:lnTo>
                  <a:pt x="89540" y="18250"/>
                </a:lnTo>
                <a:lnTo>
                  <a:pt x="89570" y="18260"/>
                </a:lnTo>
                <a:lnTo>
                  <a:pt x="89620" y="18260"/>
                </a:lnTo>
                <a:lnTo>
                  <a:pt x="89650" y="18250"/>
                </a:lnTo>
                <a:lnTo>
                  <a:pt x="89720" y="18260"/>
                </a:lnTo>
                <a:lnTo>
                  <a:pt x="89840" y="18210"/>
                </a:lnTo>
                <a:lnTo>
                  <a:pt x="89870" y="18180"/>
                </a:lnTo>
                <a:lnTo>
                  <a:pt x="89930" y="18100"/>
                </a:lnTo>
                <a:lnTo>
                  <a:pt x="89960" y="18110"/>
                </a:lnTo>
                <a:lnTo>
                  <a:pt x="90020" y="18140"/>
                </a:lnTo>
                <a:lnTo>
                  <a:pt x="90050" y="18150"/>
                </a:lnTo>
                <a:lnTo>
                  <a:pt x="90080" y="18130"/>
                </a:lnTo>
                <a:lnTo>
                  <a:pt x="90120" y="18130"/>
                </a:lnTo>
                <a:lnTo>
                  <a:pt x="90150" y="18140"/>
                </a:lnTo>
                <a:lnTo>
                  <a:pt x="90230" y="18170"/>
                </a:lnTo>
                <a:lnTo>
                  <a:pt x="90260" y="18160"/>
                </a:lnTo>
                <a:lnTo>
                  <a:pt x="90280" y="18150"/>
                </a:lnTo>
                <a:lnTo>
                  <a:pt x="90300" y="18140"/>
                </a:lnTo>
                <a:lnTo>
                  <a:pt x="90320" y="18100"/>
                </a:lnTo>
                <a:lnTo>
                  <a:pt x="90340" y="18070"/>
                </a:lnTo>
                <a:lnTo>
                  <a:pt x="90390" y="18020"/>
                </a:lnTo>
                <a:lnTo>
                  <a:pt x="90440" y="18010"/>
                </a:lnTo>
                <a:lnTo>
                  <a:pt x="90520" y="17990"/>
                </a:lnTo>
                <a:lnTo>
                  <a:pt x="90570" y="17970"/>
                </a:lnTo>
                <a:lnTo>
                  <a:pt x="90610" y="17940"/>
                </a:lnTo>
                <a:lnTo>
                  <a:pt x="90620" y="17910"/>
                </a:lnTo>
                <a:lnTo>
                  <a:pt x="90620" y="17880"/>
                </a:lnTo>
                <a:lnTo>
                  <a:pt x="90610" y="17860"/>
                </a:lnTo>
                <a:lnTo>
                  <a:pt x="90590" y="17820"/>
                </a:lnTo>
                <a:lnTo>
                  <a:pt x="90630" y="17780"/>
                </a:lnTo>
                <a:lnTo>
                  <a:pt x="90650" y="17790"/>
                </a:lnTo>
                <a:lnTo>
                  <a:pt x="90660" y="17780"/>
                </a:lnTo>
                <a:lnTo>
                  <a:pt x="90670" y="17780"/>
                </a:lnTo>
                <a:lnTo>
                  <a:pt x="90680" y="17830"/>
                </a:lnTo>
                <a:lnTo>
                  <a:pt x="90830" y="17890"/>
                </a:lnTo>
                <a:lnTo>
                  <a:pt x="90890" y="17950"/>
                </a:lnTo>
                <a:lnTo>
                  <a:pt x="90910" y="17990"/>
                </a:lnTo>
                <a:lnTo>
                  <a:pt x="90920" y="18070"/>
                </a:lnTo>
                <a:lnTo>
                  <a:pt x="90930" y="18100"/>
                </a:lnTo>
                <a:lnTo>
                  <a:pt x="90930" y="18150"/>
                </a:lnTo>
                <a:lnTo>
                  <a:pt x="91010" y="18220"/>
                </a:lnTo>
                <a:lnTo>
                  <a:pt x="91040" y="18310"/>
                </a:lnTo>
                <a:lnTo>
                  <a:pt x="91050" y="18380"/>
                </a:lnTo>
                <a:lnTo>
                  <a:pt x="91100" y="18450"/>
                </a:lnTo>
                <a:lnTo>
                  <a:pt x="91080" y="18520"/>
                </a:lnTo>
                <a:lnTo>
                  <a:pt x="91100" y="18560"/>
                </a:lnTo>
                <a:lnTo>
                  <a:pt x="91150" y="18650"/>
                </a:lnTo>
                <a:lnTo>
                  <a:pt x="91180" y="18680"/>
                </a:lnTo>
                <a:lnTo>
                  <a:pt x="91240" y="18710"/>
                </a:lnTo>
                <a:lnTo>
                  <a:pt x="91300" y="18710"/>
                </a:lnTo>
                <a:lnTo>
                  <a:pt x="91320" y="18720"/>
                </a:lnTo>
                <a:lnTo>
                  <a:pt x="91370" y="18700"/>
                </a:lnTo>
                <a:lnTo>
                  <a:pt x="91450" y="18620"/>
                </a:lnTo>
                <a:lnTo>
                  <a:pt x="91520" y="18550"/>
                </a:lnTo>
                <a:lnTo>
                  <a:pt x="91630" y="18520"/>
                </a:lnTo>
                <a:lnTo>
                  <a:pt x="91700" y="18520"/>
                </a:lnTo>
                <a:lnTo>
                  <a:pt x="91740" y="18540"/>
                </a:lnTo>
                <a:lnTo>
                  <a:pt x="91780" y="18560"/>
                </a:lnTo>
                <a:lnTo>
                  <a:pt x="91800" y="18600"/>
                </a:lnTo>
                <a:lnTo>
                  <a:pt x="91800" y="18660"/>
                </a:lnTo>
                <a:lnTo>
                  <a:pt x="91790" y="18690"/>
                </a:lnTo>
                <a:lnTo>
                  <a:pt x="91740" y="18770"/>
                </a:lnTo>
                <a:lnTo>
                  <a:pt x="91730" y="18800"/>
                </a:lnTo>
                <a:lnTo>
                  <a:pt x="91730" y="18840"/>
                </a:lnTo>
                <a:lnTo>
                  <a:pt x="91760" y="18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