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Viseu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Viseu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1490" y="7550"/>
                </a:moveTo>
                <a:lnTo>
                  <a:pt x="91390" y="7870"/>
                </a:lnTo>
                <a:lnTo>
                  <a:pt x="91360" y="8010"/>
                </a:lnTo>
                <a:lnTo>
                  <a:pt x="91350" y="8100"/>
                </a:lnTo>
                <a:lnTo>
                  <a:pt x="91370" y="8230"/>
                </a:lnTo>
                <a:lnTo>
                  <a:pt x="91320" y="8260"/>
                </a:lnTo>
                <a:lnTo>
                  <a:pt x="91230" y="8250"/>
                </a:lnTo>
                <a:lnTo>
                  <a:pt x="91220" y="8270"/>
                </a:lnTo>
                <a:lnTo>
                  <a:pt x="91230" y="8300"/>
                </a:lnTo>
                <a:lnTo>
                  <a:pt x="91250" y="8360"/>
                </a:lnTo>
                <a:lnTo>
                  <a:pt x="91280" y="8380"/>
                </a:lnTo>
                <a:lnTo>
                  <a:pt x="91320" y="8410"/>
                </a:lnTo>
                <a:lnTo>
                  <a:pt x="91350" y="8420"/>
                </a:lnTo>
                <a:lnTo>
                  <a:pt x="91370" y="8450"/>
                </a:lnTo>
                <a:lnTo>
                  <a:pt x="91370" y="8480"/>
                </a:lnTo>
                <a:lnTo>
                  <a:pt x="91370" y="8540"/>
                </a:lnTo>
                <a:lnTo>
                  <a:pt x="91340" y="8620"/>
                </a:lnTo>
                <a:lnTo>
                  <a:pt x="91220" y="8730"/>
                </a:lnTo>
                <a:lnTo>
                  <a:pt x="91090" y="8690"/>
                </a:lnTo>
                <a:lnTo>
                  <a:pt x="91040" y="8720"/>
                </a:lnTo>
                <a:lnTo>
                  <a:pt x="91060" y="8810"/>
                </a:lnTo>
                <a:lnTo>
                  <a:pt x="91070" y="8840"/>
                </a:lnTo>
                <a:lnTo>
                  <a:pt x="91080" y="8890"/>
                </a:lnTo>
                <a:lnTo>
                  <a:pt x="91080" y="8940"/>
                </a:lnTo>
                <a:lnTo>
                  <a:pt x="91000" y="9130"/>
                </a:lnTo>
                <a:lnTo>
                  <a:pt x="90960" y="9190"/>
                </a:lnTo>
                <a:lnTo>
                  <a:pt x="90900" y="9180"/>
                </a:lnTo>
                <a:lnTo>
                  <a:pt x="90880" y="9150"/>
                </a:lnTo>
                <a:lnTo>
                  <a:pt x="90860" y="9130"/>
                </a:lnTo>
                <a:lnTo>
                  <a:pt x="90730" y="9000"/>
                </a:lnTo>
                <a:lnTo>
                  <a:pt x="90680" y="8960"/>
                </a:lnTo>
                <a:lnTo>
                  <a:pt x="90640" y="8940"/>
                </a:lnTo>
                <a:lnTo>
                  <a:pt x="90550" y="8940"/>
                </a:lnTo>
                <a:lnTo>
                  <a:pt x="90510" y="8960"/>
                </a:lnTo>
                <a:lnTo>
                  <a:pt x="90480" y="8990"/>
                </a:lnTo>
                <a:lnTo>
                  <a:pt x="90470" y="9010"/>
                </a:lnTo>
                <a:lnTo>
                  <a:pt x="90430" y="9140"/>
                </a:lnTo>
                <a:lnTo>
                  <a:pt x="90390" y="9210"/>
                </a:lnTo>
                <a:lnTo>
                  <a:pt x="90350" y="9270"/>
                </a:lnTo>
                <a:lnTo>
                  <a:pt x="90330" y="9300"/>
                </a:lnTo>
                <a:lnTo>
                  <a:pt x="90340" y="9340"/>
                </a:lnTo>
                <a:lnTo>
                  <a:pt x="90370" y="9370"/>
                </a:lnTo>
                <a:lnTo>
                  <a:pt x="90460" y="9450"/>
                </a:lnTo>
                <a:lnTo>
                  <a:pt x="90480" y="9480"/>
                </a:lnTo>
                <a:lnTo>
                  <a:pt x="90490" y="9510"/>
                </a:lnTo>
                <a:lnTo>
                  <a:pt x="90490" y="9540"/>
                </a:lnTo>
                <a:lnTo>
                  <a:pt x="90480" y="9570"/>
                </a:lnTo>
                <a:lnTo>
                  <a:pt x="90440" y="9620"/>
                </a:lnTo>
                <a:lnTo>
                  <a:pt x="90480" y="9690"/>
                </a:lnTo>
                <a:lnTo>
                  <a:pt x="90560" y="9740"/>
                </a:lnTo>
                <a:lnTo>
                  <a:pt x="90620" y="9830"/>
                </a:lnTo>
                <a:lnTo>
                  <a:pt x="90600" y="9950"/>
                </a:lnTo>
                <a:lnTo>
                  <a:pt x="90550" y="10010"/>
                </a:lnTo>
                <a:lnTo>
                  <a:pt x="90470" y="10270"/>
                </a:lnTo>
                <a:lnTo>
                  <a:pt x="90480" y="10370"/>
                </a:lnTo>
                <a:lnTo>
                  <a:pt x="90240" y="10410"/>
                </a:lnTo>
                <a:lnTo>
                  <a:pt x="90090" y="10470"/>
                </a:lnTo>
                <a:lnTo>
                  <a:pt x="89970" y="10550"/>
                </a:lnTo>
                <a:lnTo>
                  <a:pt x="89870" y="10590"/>
                </a:lnTo>
                <a:lnTo>
                  <a:pt x="89770" y="10660"/>
                </a:lnTo>
                <a:lnTo>
                  <a:pt x="89730" y="10670"/>
                </a:lnTo>
                <a:lnTo>
                  <a:pt x="89620" y="10690"/>
                </a:lnTo>
                <a:lnTo>
                  <a:pt x="89590" y="10720"/>
                </a:lnTo>
                <a:lnTo>
                  <a:pt x="89510" y="10740"/>
                </a:lnTo>
                <a:lnTo>
                  <a:pt x="89470" y="10770"/>
                </a:lnTo>
                <a:lnTo>
                  <a:pt x="89430" y="10820"/>
                </a:lnTo>
                <a:lnTo>
                  <a:pt x="89310" y="10910"/>
                </a:lnTo>
                <a:lnTo>
                  <a:pt x="89220" y="11050"/>
                </a:lnTo>
                <a:lnTo>
                  <a:pt x="89160" y="11080"/>
                </a:lnTo>
                <a:lnTo>
                  <a:pt x="89000" y="11190"/>
                </a:lnTo>
                <a:lnTo>
                  <a:pt x="88800" y="11280"/>
                </a:lnTo>
                <a:lnTo>
                  <a:pt x="88530" y="11480"/>
                </a:lnTo>
                <a:lnTo>
                  <a:pt x="88320" y="11450"/>
                </a:lnTo>
                <a:lnTo>
                  <a:pt x="88170" y="11480"/>
                </a:lnTo>
                <a:lnTo>
                  <a:pt x="88150" y="11490"/>
                </a:lnTo>
                <a:lnTo>
                  <a:pt x="88140" y="11510"/>
                </a:lnTo>
                <a:lnTo>
                  <a:pt x="88140" y="11530"/>
                </a:lnTo>
                <a:lnTo>
                  <a:pt x="88130" y="11550"/>
                </a:lnTo>
                <a:lnTo>
                  <a:pt x="88120" y="11570"/>
                </a:lnTo>
                <a:lnTo>
                  <a:pt x="88100" y="11570"/>
                </a:lnTo>
                <a:lnTo>
                  <a:pt x="88070" y="11540"/>
                </a:lnTo>
                <a:lnTo>
                  <a:pt x="88010" y="11510"/>
                </a:lnTo>
                <a:lnTo>
                  <a:pt x="87950" y="11460"/>
                </a:lnTo>
                <a:lnTo>
                  <a:pt x="87870" y="11400"/>
                </a:lnTo>
                <a:lnTo>
                  <a:pt x="87760" y="11370"/>
                </a:lnTo>
                <a:lnTo>
                  <a:pt x="87720" y="11340"/>
                </a:lnTo>
                <a:lnTo>
                  <a:pt x="87680" y="11320"/>
                </a:lnTo>
                <a:lnTo>
                  <a:pt x="87670" y="11180"/>
                </a:lnTo>
                <a:lnTo>
                  <a:pt x="87770" y="11010"/>
                </a:lnTo>
                <a:lnTo>
                  <a:pt x="87790" y="10970"/>
                </a:lnTo>
                <a:lnTo>
                  <a:pt x="87790" y="10910"/>
                </a:lnTo>
                <a:lnTo>
                  <a:pt x="87750" y="10850"/>
                </a:lnTo>
                <a:lnTo>
                  <a:pt x="87740" y="10810"/>
                </a:lnTo>
                <a:lnTo>
                  <a:pt x="87750" y="10790"/>
                </a:lnTo>
                <a:lnTo>
                  <a:pt x="87830" y="10720"/>
                </a:lnTo>
                <a:lnTo>
                  <a:pt x="88030" y="10640"/>
                </a:lnTo>
                <a:lnTo>
                  <a:pt x="87990" y="10570"/>
                </a:lnTo>
                <a:lnTo>
                  <a:pt x="87970" y="10540"/>
                </a:lnTo>
                <a:lnTo>
                  <a:pt x="87940" y="10520"/>
                </a:lnTo>
                <a:lnTo>
                  <a:pt x="87920" y="10490"/>
                </a:lnTo>
                <a:lnTo>
                  <a:pt x="87900" y="10400"/>
                </a:lnTo>
                <a:lnTo>
                  <a:pt x="87860" y="10300"/>
                </a:lnTo>
                <a:lnTo>
                  <a:pt x="87860" y="10260"/>
                </a:lnTo>
                <a:lnTo>
                  <a:pt x="87880" y="10230"/>
                </a:lnTo>
                <a:lnTo>
                  <a:pt x="87900" y="10200"/>
                </a:lnTo>
                <a:lnTo>
                  <a:pt x="88050" y="10150"/>
                </a:lnTo>
                <a:lnTo>
                  <a:pt x="87990" y="10100"/>
                </a:lnTo>
                <a:lnTo>
                  <a:pt x="87920" y="10070"/>
                </a:lnTo>
                <a:lnTo>
                  <a:pt x="87910" y="10060"/>
                </a:lnTo>
                <a:lnTo>
                  <a:pt x="87880" y="9990"/>
                </a:lnTo>
                <a:lnTo>
                  <a:pt x="87880" y="9860"/>
                </a:lnTo>
                <a:lnTo>
                  <a:pt x="87870" y="9830"/>
                </a:lnTo>
                <a:lnTo>
                  <a:pt x="87840" y="9790"/>
                </a:lnTo>
                <a:lnTo>
                  <a:pt x="87790" y="9730"/>
                </a:lnTo>
                <a:lnTo>
                  <a:pt x="87780" y="9700"/>
                </a:lnTo>
                <a:lnTo>
                  <a:pt x="87770" y="9670"/>
                </a:lnTo>
                <a:lnTo>
                  <a:pt x="87770" y="9650"/>
                </a:lnTo>
                <a:lnTo>
                  <a:pt x="87770" y="9630"/>
                </a:lnTo>
                <a:lnTo>
                  <a:pt x="87810" y="9570"/>
                </a:lnTo>
                <a:lnTo>
                  <a:pt x="87890" y="9500"/>
                </a:lnTo>
                <a:lnTo>
                  <a:pt x="87980" y="9400"/>
                </a:lnTo>
                <a:lnTo>
                  <a:pt x="88050" y="9240"/>
                </a:lnTo>
                <a:lnTo>
                  <a:pt x="88080" y="9190"/>
                </a:lnTo>
                <a:lnTo>
                  <a:pt x="88090" y="9160"/>
                </a:lnTo>
                <a:lnTo>
                  <a:pt x="88050" y="9010"/>
                </a:lnTo>
                <a:lnTo>
                  <a:pt x="88160" y="9000"/>
                </a:lnTo>
                <a:lnTo>
                  <a:pt x="88190" y="9020"/>
                </a:lnTo>
                <a:lnTo>
                  <a:pt x="88230" y="9020"/>
                </a:lnTo>
                <a:lnTo>
                  <a:pt x="88270" y="9020"/>
                </a:lnTo>
                <a:lnTo>
                  <a:pt x="88340" y="8980"/>
                </a:lnTo>
                <a:lnTo>
                  <a:pt x="88380" y="8980"/>
                </a:lnTo>
                <a:lnTo>
                  <a:pt x="88410" y="8990"/>
                </a:lnTo>
                <a:lnTo>
                  <a:pt x="88440" y="9020"/>
                </a:lnTo>
                <a:lnTo>
                  <a:pt x="88470" y="9030"/>
                </a:lnTo>
                <a:lnTo>
                  <a:pt x="88500" y="9030"/>
                </a:lnTo>
                <a:lnTo>
                  <a:pt x="88530" y="9020"/>
                </a:lnTo>
                <a:lnTo>
                  <a:pt x="88550" y="8990"/>
                </a:lnTo>
                <a:lnTo>
                  <a:pt x="88550" y="8930"/>
                </a:lnTo>
                <a:lnTo>
                  <a:pt x="88520" y="8850"/>
                </a:lnTo>
                <a:lnTo>
                  <a:pt x="88500" y="8720"/>
                </a:lnTo>
                <a:lnTo>
                  <a:pt x="88490" y="8660"/>
                </a:lnTo>
                <a:lnTo>
                  <a:pt x="88480" y="8630"/>
                </a:lnTo>
                <a:lnTo>
                  <a:pt x="88500" y="8570"/>
                </a:lnTo>
                <a:lnTo>
                  <a:pt x="88510" y="8520"/>
                </a:lnTo>
                <a:lnTo>
                  <a:pt x="88630" y="8350"/>
                </a:lnTo>
                <a:lnTo>
                  <a:pt x="88630" y="8330"/>
                </a:lnTo>
                <a:lnTo>
                  <a:pt x="88640" y="8320"/>
                </a:lnTo>
                <a:lnTo>
                  <a:pt x="88640" y="8310"/>
                </a:lnTo>
                <a:lnTo>
                  <a:pt x="88630" y="8290"/>
                </a:lnTo>
                <a:lnTo>
                  <a:pt x="88620" y="8270"/>
                </a:lnTo>
                <a:lnTo>
                  <a:pt x="88600" y="8270"/>
                </a:lnTo>
                <a:lnTo>
                  <a:pt x="88550" y="8310"/>
                </a:lnTo>
                <a:lnTo>
                  <a:pt x="88540" y="8320"/>
                </a:lnTo>
                <a:lnTo>
                  <a:pt x="88530" y="8340"/>
                </a:lnTo>
                <a:lnTo>
                  <a:pt x="88500" y="8400"/>
                </a:lnTo>
                <a:lnTo>
                  <a:pt x="88450" y="8410"/>
                </a:lnTo>
                <a:lnTo>
                  <a:pt x="88410" y="8410"/>
                </a:lnTo>
                <a:lnTo>
                  <a:pt x="88140" y="8280"/>
                </a:lnTo>
                <a:lnTo>
                  <a:pt x="88140" y="8170"/>
                </a:lnTo>
                <a:lnTo>
                  <a:pt x="88140" y="8140"/>
                </a:lnTo>
                <a:lnTo>
                  <a:pt x="88130" y="8090"/>
                </a:lnTo>
                <a:lnTo>
                  <a:pt x="88120" y="8060"/>
                </a:lnTo>
                <a:lnTo>
                  <a:pt x="87900" y="7920"/>
                </a:lnTo>
                <a:lnTo>
                  <a:pt x="88140" y="7820"/>
                </a:lnTo>
                <a:lnTo>
                  <a:pt x="88260" y="7800"/>
                </a:lnTo>
                <a:lnTo>
                  <a:pt x="88620" y="7820"/>
                </a:lnTo>
                <a:lnTo>
                  <a:pt x="88730" y="7810"/>
                </a:lnTo>
                <a:lnTo>
                  <a:pt x="89170" y="7660"/>
                </a:lnTo>
                <a:lnTo>
                  <a:pt x="89330" y="7560"/>
                </a:lnTo>
                <a:lnTo>
                  <a:pt x="89520" y="7430"/>
                </a:lnTo>
                <a:lnTo>
                  <a:pt x="89590" y="7420"/>
                </a:lnTo>
                <a:lnTo>
                  <a:pt x="89640" y="7450"/>
                </a:lnTo>
                <a:lnTo>
                  <a:pt x="89730" y="7530"/>
                </a:lnTo>
                <a:lnTo>
                  <a:pt x="89770" y="7570"/>
                </a:lnTo>
                <a:lnTo>
                  <a:pt x="89830" y="7580"/>
                </a:lnTo>
                <a:lnTo>
                  <a:pt x="89900" y="7590"/>
                </a:lnTo>
                <a:lnTo>
                  <a:pt x="89970" y="7580"/>
                </a:lnTo>
                <a:lnTo>
                  <a:pt x="90030" y="7550"/>
                </a:lnTo>
                <a:lnTo>
                  <a:pt x="90140" y="7480"/>
                </a:lnTo>
                <a:lnTo>
                  <a:pt x="90190" y="7450"/>
                </a:lnTo>
                <a:lnTo>
                  <a:pt x="90250" y="7450"/>
                </a:lnTo>
                <a:lnTo>
                  <a:pt x="90260" y="7450"/>
                </a:lnTo>
                <a:lnTo>
                  <a:pt x="90410" y="7460"/>
                </a:lnTo>
                <a:lnTo>
                  <a:pt x="90580" y="7440"/>
                </a:lnTo>
                <a:lnTo>
                  <a:pt x="91010" y="7280"/>
                </a:lnTo>
                <a:lnTo>
                  <a:pt x="91060" y="7280"/>
                </a:lnTo>
                <a:lnTo>
                  <a:pt x="91120" y="7320"/>
                </a:lnTo>
                <a:lnTo>
                  <a:pt x="91230" y="7480"/>
                </a:lnTo>
                <a:lnTo>
                  <a:pt x="91270" y="7520"/>
                </a:lnTo>
                <a:lnTo>
                  <a:pt x="91390" y="7560"/>
                </a:lnTo>
                <a:lnTo>
                  <a:pt x="91490" y="7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