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Vila Real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Portugal • State Map | Fully Editable Vector Shape</a:t>
            </a:r>
          </a:p>
        </p:txBody>
      </p:sp>
      <p:sp>
        <p:nvSpPr>
          <p:cNvPr id="101" name="Vila Real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91820" y="4020"/>
                </a:moveTo>
                <a:lnTo>
                  <a:pt x="91820" y="4050"/>
                </a:lnTo>
                <a:lnTo>
                  <a:pt x="91850" y="4140"/>
                </a:lnTo>
                <a:lnTo>
                  <a:pt x="91840" y="4190"/>
                </a:lnTo>
                <a:lnTo>
                  <a:pt x="91830" y="4290"/>
                </a:lnTo>
                <a:lnTo>
                  <a:pt x="91840" y="4380"/>
                </a:lnTo>
                <a:lnTo>
                  <a:pt x="91850" y="4420"/>
                </a:lnTo>
                <a:lnTo>
                  <a:pt x="91880" y="4510"/>
                </a:lnTo>
                <a:lnTo>
                  <a:pt x="91950" y="4600"/>
                </a:lnTo>
                <a:lnTo>
                  <a:pt x="91950" y="4640"/>
                </a:lnTo>
                <a:lnTo>
                  <a:pt x="91950" y="4710"/>
                </a:lnTo>
                <a:lnTo>
                  <a:pt x="91940" y="4740"/>
                </a:lnTo>
                <a:lnTo>
                  <a:pt x="91920" y="4770"/>
                </a:lnTo>
                <a:lnTo>
                  <a:pt x="91900" y="4780"/>
                </a:lnTo>
                <a:lnTo>
                  <a:pt x="91870" y="4810"/>
                </a:lnTo>
                <a:lnTo>
                  <a:pt x="91780" y="5000"/>
                </a:lnTo>
                <a:lnTo>
                  <a:pt x="91660" y="5400"/>
                </a:lnTo>
                <a:lnTo>
                  <a:pt x="91650" y="5530"/>
                </a:lnTo>
                <a:lnTo>
                  <a:pt x="91650" y="5600"/>
                </a:lnTo>
                <a:lnTo>
                  <a:pt x="91660" y="5640"/>
                </a:lnTo>
                <a:lnTo>
                  <a:pt x="91680" y="5670"/>
                </a:lnTo>
                <a:lnTo>
                  <a:pt x="91700" y="5700"/>
                </a:lnTo>
                <a:lnTo>
                  <a:pt x="91710" y="5730"/>
                </a:lnTo>
                <a:lnTo>
                  <a:pt x="91720" y="5760"/>
                </a:lnTo>
                <a:lnTo>
                  <a:pt x="91710" y="5790"/>
                </a:lnTo>
                <a:lnTo>
                  <a:pt x="91680" y="5800"/>
                </a:lnTo>
                <a:lnTo>
                  <a:pt x="91650" y="5810"/>
                </a:lnTo>
                <a:lnTo>
                  <a:pt x="91620" y="5810"/>
                </a:lnTo>
                <a:lnTo>
                  <a:pt x="91580" y="5830"/>
                </a:lnTo>
                <a:lnTo>
                  <a:pt x="91550" y="5870"/>
                </a:lnTo>
                <a:lnTo>
                  <a:pt x="91500" y="5950"/>
                </a:lnTo>
                <a:lnTo>
                  <a:pt x="91480" y="6030"/>
                </a:lnTo>
                <a:lnTo>
                  <a:pt x="91450" y="6070"/>
                </a:lnTo>
                <a:lnTo>
                  <a:pt x="91410" y="6090"/>
                </a:lnTo>
                <a:lnTo>
                  <a:pt x="91380" y="6100"/>
                </a:lnTo>
                <a:lnTo>
                  <a:pt x="91260" y="6190"/>
                </a:lnTo>
                <a:lnTo>
                  <a:pt x="91260" y="6430"/>
                </a:lnTo>
                <a:lnTo>
                  <a:pt x="91280" y="6530"/>
                </a:lnTo>
                <a:lnTo>
                  <a:pt x="91310" y="6590"/>
                </a:lnTo>
                <a:lnTo>
                  <a:pt x="91340" y="6630"/>
                </a:lnTo>
                <a:lnTo>
                  <a:pt x="91430" y="6680"/>
                </a:lnTo>
                <a:lnTo>
                  <a:pt x="91300" y="6720"/>
                </a:lnTo>
                <a:lnTo>
                  <a:pt x="91240" y="6790"/>
                </a:lnTo>
                <a:lnTo>
                  <a:pt x="91230" y="6840"/>
                </a:lnTo>
                <a:lnTo>
                  <a:pt x="91240" y="6870"/>
                </a:lnTo>
                <a:lnTo>
                  <a:pt x="91230" y="6890"/>
                </a:lnTo>
                <a:lnTo>
                  <a:pt x="91190" y="6930"/>
                </a:lnTo>
                <a:lnTo>
                  <a:pt x="91160" y="6970"/>
                </a:lnTo>
                <a:lnTo>
                  <a:pt x="91150" y="7040"/>
                </a:lnTo>
                <a:lnTo>
                  <a:pt x="91140" y="7080"/>
                </a:lnTo>
                <a:lnTo>
                  <a:pt x="91150" y="7110"/>
                </a:lnTo>
                <a:lnTo>
                  <a:pt x="91150" y="7130"/>
                </a:lnTo>
                <a:lnTo>
                  <a:pt x="91140" y="7140"/>
                </a:lnTo>
                <a:lnTo>
                  <a:pt x="91090" y="7150"/>
                </a:lnTo>
                <a:lnTo>
                  <a:pt x="91050" y="7170"/>
                </a:lnTo>
                <a:lnTo>
                  <a:pt x="91040" y="7190"/>
                </a:lnTo>
                <a:lnTo>
                  <a:pt x="91030" y="7220"/>
                </a:lnTo>
                <a:lnTo>
                  <a:pt x="91010" y="7280"/>
                </a:lnTo>
                <a:lnTo>
                  <a:pt x="90580" y="7440"/>
                </a:lnTo>
                <a:lnTo>
                  <a:pt x="90410" y="7460"/>
                </a:lnTo>
                <a:lnTo>
                  <a:pt x="90260" y="7450"/>
                </a:lnTo>
                <a:lnTo>
                  <a:pt x="90250" y="7450"/>
                </a:lnTo>
                <a:lnTo>
                  <a:pt x="90190" y="7450"/>
                </a:lnTo>
                <a:lnTo>
                  <a:pt x="90140" y="7480"/>
                </a:lnTo>
                <a:lnTo>
                  <a:pt x="90030" y="7550"/>
                </a:lnTo>
                <a:lnTo>
                  <a:pt x="89970" y="7580"/>
                </a:lnTo>
                <a:lnTo>
                  <a:pt x="89900" y="7590"/>
                </a:lnTo>
                <a:lnTo>
                  <a:pt x="89830" y="7580"/>
                </a:lnTo>
                <a:lnTo>
                  <a:pt x="89770" y="7570"/>
                </a:lnTo>
                <a:lnTo>
                  <a:pt x="89730" y="7530"/>
                </a:lnTo>
                <a:lnTo>
                  <a:pt x="89640" y="7450"/>
                </a:lnTo>
                <a:lnTo>
                  <a:pt x="89590" y="7420"/>
                </a:lnTo>
                <a:lnTo>
                  <a:pt x="89520" y="7430"/>
                </a:lnTo>
                <a:lnTo>
                  <a:pt x="89330" y="7560"/>
                </a:lnTo>
                <a:lnTo>
                  <a:pt x="89350" y="7440"/>
                </a:lnTo>
                <a:lnTo>
                  <a:pt x="89350" y="7330"/>
                </a:lnTo>
                <a:lnTo>
                  <a:pt x="89400" y="7130"/>
                </a:lnTo>
                <a:lnTo>
                  <a:pt x="89390" y="7120"/>
                </a:lnTo>
                <a:lnTo>
                  <a:pt x="89340" y="7090"/>
                </a:lnTo>
                <a:lnTo>
                  <a:pt x="89280" y="6980"/>
                </a:lnTo>
                <a:lnTo>
                  <a:pt x="89260" y="6910"/>
                </a:lnTo>
                <a:lnTo>
                  <a:pt x="89280" y="6840"/>
                </a:lnTo>
                <a:lnTo>
                  <a:pt x="89180" y="6770"/>
                </a:lnTo>
                <a:lnTo>
                  <a:pt x="89130" y="6740"/>
                </a:lnTo>
                <a:lnTo>
                  <a:pt x="89100" y="6700"/>
                </a:lnTo>
                <a:lnTo>
                  <a:pt x="89100" y="6660"/>
                </a:lnTo>
                <a:lnTo>
                  <a:pt x="89100" y="6610"/>
                </a:lnTo>
                <a:lnTo>
                  <a:pt x="89040" y="6540"/>
                </a:lnTo>
                <a:lnTo>
                  <a:pt x="89070" y="6450"/>
                </a:lnTo>
                <a:lnTo>
                  <a:pt x="89070" y="6430"/>
                </a:lnTo>
                <a:lnTo>
                  <a:pt x="89060" y="6390"/>
                </a:lnTo>
                <a:lnTo>
                  <a:pt x="89070" y="6380"/>
                </a:lnTo>
                <a:lnTo>
                  <a:pt x="89080" y="6370"/>
                </a:lnTo>
                <a:lnTo>
                  <a:pt x="89100" y="6360"/>
                </a:lnTo>
                <a:lnTo>
                  <a:pt x="89110" y="6320"/>
                </a:lnTo>
                <a:lnTo>
                  <a:pt x="89160" y="6240"/>
                </a:lnTo>
                <a:lnTo>
                  <a:pt x="89170" y="6200"/>
                </a:lnTo>
                <a:lnTo>
                  <a:pt x="89180" y="6180"/>
                </a:lnTo>
                <a:lnTo>
                  <a:pt x="89160" y="6140"/>
                </a:lnTo>
                <a:lnTo>
                  <a:pt x="89190" y="6030"/>
                </a:lnTo>
                <a:lnTo>
                  <a:pt x="89230" y="5980"/>
                </a:lnTo>
                <a:lnTo>
                  <a:pt x="89250" y="5970"/>
                </a:lnTo>
                <a:lnTo>
                  <a:pt x="89260" y="5970"/>
                </a:lnTo>
                <a:lnTo>
                  <a:pt x="89290" y="5970"/>
                </a:lnTo>
                <a:lnTo>
                  <a:pt x="89330" y="5940"/>
                </a:lnTo>
                <a:lnTo>
                  <a:pt x="89350" y="5880"/>
                </a:lnTo>
                <a:lnTo>
                  <a:pt x="89360" y="5870"/>
                </a:lnTo>
                <a:lnTo>
                  <a:pt x="89430" y="5830"/>
                </a:lnTo>
                <a:lnTo>
                  <a:pt x="89470" y="5790"/>
                </a:lnTo>
                <a:lnTo>
                  <a:pt x="89620" y="5570"/>
                </a:lnTo>
                <a:lnTo>
                  <a:pt x="89630" y="5510"/>
                </a:lnTo>
                <a:lnTo>
                  <a:pt x="89570" y="5400"/>
                </a:lnTo>
                <a:lnTo>
                  <a:pt x="89550" y="5380"/>
                </a:lnTo>
                <a:lnTo>
                  <a:pt x="89510" y="5360"/>
                </a:lnTo>
                <a:lnTo>
                  <a:pt x="89440" y="5440"/>
                </a:lnTo>
                <a:lnTo>
                  <a:pt x="89330" y="5480"/>
                </a:lnTo>
                <a:lnTo>
                  <a:pt x="89280" y="5470"/>
                </a:lnTo>
                <a:lnTo>
                  <a:pt x="89140" y="5440"/>
                </a:lnTo>
                <a:lnTo>
                  <a:pt x="89110" y="5430"/>
                </a:lnTo>
                <a:lnTo>
                  <a:pt x="89070" y="5410"/>
                </a:lnTo>
                <a:lnTo>
                  <a:pt x="89030" y="5400"/>
                </a:lnTo>
                <a:lnTo>
                  <a:pt x="88960" y="5370"/>
                </a:lnTo>
                <a:lnTo>
                  <a:pt x="88970" y="5150"/>
                </a:lnTo>
                <a:lnTo>
                  <a:pt x="88980" y="5110"/>
                </a:lnTo>
                <a:lnTo>
                  <a:pt x="88990" y="5050"/>
                </a:lnTo>
                <a:lnTo>
                  <a:pt x="88980" y="5020"/>
                </a:lnTo>
                <a:lnTo>
                  <a:pt x="88970" y="5000"/>
                </a:lnTo>
                <a:lnTo>
                  <a:pt x="88870" y="4940"/>
                </a:lnTo>
                <a:lnTo>
                  <a:pt x="88850" y="4930"/>
                </a:lnTo>
                <a:lnTo>
                  <a:pt x="88820" y="4930"/>
                </a:lnTo>
                <a:lnTo>
                  <a:pt x="88760" y="4960"/>
                </a:lnTo>
                <a:lnTo>
                  <a:pt x="88730" y="4960"/>
                </a:lnTo>
                <a:lnTo>
                  <a:pt x="88700" y="4960"/>
                </a:lnTo>
                <a:lnTo>
                  <a:pt x="88670" y="4960"/>
                </a:lnTo>
                <a:lnTo>
                  <a:pt x="88640" y="4960"/>
                </a:lnTo>
                <a:lnTo>
                  <a:pt x="88620" y="4970"/>
                </a:lnTo>
                <a:lnTo>
                  <a:pt x="88570" y="4980"/>
                </a:lnTo>
                <a:lnTo>
                  <a:pt x="88520" y="4980"/>
                </a:lnTo>
                <a:lnTo>
                  <a:pt x="88610" y="4880"/>
                </a:lnTo>
                <a:lnTo>
                  <a:pt x="88620" y="4850"/>
                </a:lnTo>
                <a:lnTo>
                  <a:pt x="88640" y="4810"/>
                </a:lnTo>
                <a:lnTo>
                  <a:pt x="88680" y="4700"/>
                </a:lnTo>
                <a:lnTo>
                  <a:pt x="88710" y="4640"/>
                </a:lnTo>
                <a:lnTo>
                  <a:pt x="88740" y="4500"/>
                </a:lnTo>
                <a:lnTo>
                  <a:pt x="88750" y="4470"/>
                </a:lnTo>
                <a:lnTo>
                  <a:pt x="88770" y="4440"/>
                </a:lnTo>
                <a:lnTo>
                  <a:pt x="88780" y="4410"/>
                </a:lnTo>
                <a:lnTo>
                  <a:pt x="88780" y="4390"/>
                </a:lnTo>
                <a:lnTo>
                  <a:pt x="88770" y="4380"/>
                </a:lnTo>
                <a:lnTo>
                  <a:pt x="88780" y="4370"/>
                </a:lnTo>
                <a:lnTo>
                  <a:pt x="88890" y="4250"/>
                </a:lnTo>
                <a:lnTo>
                  <a:pt x="88930" y="4190"/>
                </a:lnTo>
                <a:lnTo>
                  <a:pt x="88970" y="4140"/>
                </a:lnTo>
                <a:lnTo>
                  <a:pt x="89030" y="4120"/>
                </a:lnTo>
                <a:lnTo>
                  <a:pt x="89080" y="4130"/>
                </a:lnTo>
                <a:lnTo>
                  <a:pt x="89150" y="4130"/>
                </a:lnTo>
                <a:lnTo>
                  <a:pt x="89190" y="4070"/>
                </a:lnTo>
                <a:lnTo>
                  <a:pt x="89200" y="3980"/>
                </a:lnTo>
                <a:lnTo>
                  <a:pt x="89220" y="3930"/>
                </a:lnTo>
                <a:lnTo>
                  <a:pt x="89290" y="3900"/>
                </a:lnTo>
                <a:lnTo>
                  <a:pt x="89300" y="4030"/>
                </a:lnTo>
                <a:lnTo>
                  <a:pt x="89330" y="4170"/>
                </a:lnTo>
                <a:lnTo>
                  <a:pt x="89440" y="4170"/>
                </a:lnTo>
                <a:lnTo>
                  <a:pt x="89470" y="4140"/>
                </a:lnTo>
                <a:lnTo>
                  <a:pt x="89480" y="4110"/>
                </a:lnTo>
                <a:lnTo>
                  <a:pt x="89500" y="4090"/>
                </a:lnTo>
                <a:lnTo>
                  <a:pt x="89530" y="4070"/>
                </a:lnTo>
                <a:lnTo>
                  <a:pt x="89630" y="4080"/>
                </a:lnTo>
                <a:lnTo>
                  <a:pt x="89860" y="4020"/>
                </a:lnTo>
                <a:lnTo>
                  <a:pt x="89960" y="3970"/>
                </a:lnTo>
                <a:lnTo>
                  <a:pt x="90020" y="3990"/>
                </a:lnTo>
                <a:lnTo>
                  <a:pt x="90120" y="4060"/>
                </a:lnTo>
                <a:lnTo>
                  <a:pt x="90180" y="4090"/>
                </a:lnTo>
                <a:lnTo>
                  <a:pt x="90370" y="4100"/>
                </a:lnTo>
                <a:lnTo>
                  <a:pt x="90320" y="4250"/>
                </a:lnTo>
                <a:lnTo>
                  <a:pt x="90320" y="4300"/>
                </a:lnTo>
                <a:lnTo>
                  <a:pt x="90380" y="4330"/>
                </a:lnTo>
                <a:lnTo>
                  <a:pt x="90440" y="4340"/>
                </a:lnTo>
                <a:lnTo>
                  <a:pt x="90520" y="4320"/>
                </a:lnTo>
                <a:lnTo>
                  <a:pt x="90590" y="4300"/>
                </a:lnTo>
                <a:lnTo>
                  <a:pt x="90650" y="4260"/>
                </a:lnTo>
                <a:lnTo>
                  <a:pt x="90670" y="4220"/>
                </a:lnTo>
                <a:lnTo>
                  <a:pt x="90670" y="4190"/>
                </a:lnTo>
                <a:lnTo>
                  <a:pt x="90680" y="4160"/>
                </a:lnTo>
                <a:lnTo>
                  <a:pt x="90710" y="4140"/>
                </a:lnTo>
                <a:lnTo>
                  <a:pt x="90730" y="4140"/>
                </a:lnTo>
                <a:lnTo>
                  <a:pt x="90790" y="4180"/>
                </a:lnTo>
                <a:lnTo>
                  <a:pt x="90820" y="4180"/>
                </a:lnTo>
                <a:lnTo>
                  <a:pt x="90870" y="4200"/>
                </a:lnTo>
                <a:lnTo>
                  <a:pt x="90920" y="4260"/>
                </a:lnTo>
                <a:lnTo>
                  <a:pt x="90960" y="4350"/>
                </a:lnTo>
                <a:lnTo>
                  <a:pt x="90970" y="4430"/>
                </a:lnTo>
                <a:lnTo>
                  <a:pt x="91020" y="4380"/>
                </a:lnTo>
                <a:lnTo>
                  <a:pt x="91110" y="4280"/>
                </a:lnTo>
                <a:lnTo>
                  <a:pt x="91160" y="4250"/>
                </a:lnTo>
                <a:lnTo>
                  <a:pt x="91210" y="4240"/>
                </a:lnTo>
                <a:lnTo>
                  <a:pt x="91340" y="4240"/>
                </a:lnTo>
                <a:lnTo>
                  <a:pt x="91410" y="4230"/>
                </a:lnTo>
                <a:lnTo>
                  <a:pt x="91660" y="4140"/>
                </a:lnTo>
                <a:lnTo>
                  <a:pt x="91780" y="4070"/>
                </a:lnTo>
                <a:lnTo>
                  <a:pt x="91820" y="4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