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Viana do Castelo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Portugal • State Map | Fully Editable Vector Shape</a:t>
            </a:r>
          </a:p>
        </p:txBody>
      </p:sp>
      <p:sp>
        <p:nvSpPr>
          <p:cNvPr id="101" name="Viana do Castelo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88300" y="4390"/>
                </a:moveTo>
                <a:lnTo>
                  <a:pt x="88290" y="4400"/>
                </a:lnTo>
                <a:lnTo>
                  <a:pt x="88240" y="4400"/>
                </a:lnTo>
                <a:lnTo>
                  <a:pt x="87900" y="4590"/>
                </a:lnTo>
                <a:lnTo>
                  <a:pt x="87810" y="4620"/>
                </a:lnTo>
                <a:lnTo>
                  <a:pt x="87490" y="4630"/>
                </a:lnTo>
                <a:lnTo>
                  <a:pt x="87440" y="4650"/>
                </a:lnTo>
                <a:lnTo>
                  <a:pt x="87390" y="4670"/>
                </a:lnTo>
                <a:lnTo>
                  <a:pt x="87360" y="4690"/>
                </a:lnTo>
                <a:lnTo>
                  <a:pt x="87300" y="4740"/>
                </a:lnTo>
                <a:lnTo>
                  <a:pt x="87230" y="4770"/>
                </a:lnTo>
                <a:lnTo>
                  <a:pt x="87210" y="4760"/>
                </a:lnTo>
                <a:lnTo>
                  <a:pt x="87180" y="4760"/>
                </a:lnTo>
                <a:lnTo>
                  <a:pt x="87150" y="4760"/>
                </a:lnTo>
                <a:lnTo>
                  <a:pt x="87130" y="4780"/>
                </a:lnTo>
                <a:lnTo>
                  <a:pt x="87100" y="4810"/>
                </a:lnTo>
                <a:lnTo>
                  <a:pt x="87090" y="4840"/>
                </a:lnTo>
                <a:lnTo>
                  <a:pt x="87080" y="4880"/>
                </a:lnTo>
                <a:lnTo>
                  <a:pt x="87070" y="4960"/>
                </a:lnTo>
                <a:lnTo>
                  <a:pt x="87070" y="4990"/>
                </a:lnTo>
                <a:lnTo>
                  <a:pt x="87060" y="5020"/>
                </a:lnTo>
                <a:lnTo>
                  <a:pt x="87020" y="5060"/>
                </a:lnTo>
                <a:lnTo>
                  <a:pt x="87010" y="5090"/>
                </a:lnTo>
                <a:lnTo>
                  <a:pt x="87000" y="5120"/>
                </a:lnTo>
                <a:lnTo>
                  <a:pt x="87010" y="5170"/>
                </a:lnTo>
                <a:lnTo>
                  <a:pt x="86950" y="5290"/>
                </a:lnTo>
                <a:lnTo>
                  <a:pt x="86930" y="5280"/>
                </a:lnTo>
                <a:lnTo>
                  <a:pt x="86890" y="5270"/>
                </a:lnTo>
                <a:lnTo>
                  <a:pt x="86850" y="5250"/>
                </a:lnTo>
                <a:lnTo>
                  <a:pt x="86780" y="5240"/>
                </a:lnTo>
                <a:lnTo>
                  <a:pt x="86670" y="5200"/>
                </a:lnTo>
                <a:lnTo>
                  <a:pt x="86640" y="5180"/>
                </a:lnTo>
                <a:lnTo>
                  <a:pt x="86630" y="5190"/>
                </a:lnTo>
                <a:lnTo>
                  <a:pt x="86610" y="5210"/>
                </a:lnTo>
                <a:lnTo>
                  <a:pt x="86590" y="5240"/>
                </a:lnTo>
                <a:lnTo>
                  <a:pt x="86550" y="5240"/>
                </a:lnTo>
                <a:lnTo>
                  <a:pt x="86370" y="5250"/>
                </a:lnTo>
                <a:lnTo>
                  <a:pt x="86100" y="5350"/>
                </a:lnTo>
                <a:lnTo>
                  <a:pt x="86070" y="5350"/>
                </a:lnTo>
                <a:lnTo>
                  <a:pt x="86000" y="5340"/>
                </a:lnTo>
                <a:lnTo>
                  <a:pt x="85980" y="5340"/>
                </a:lnTo>
                <a:lnTo>
                  <a:pt x="85980" y="5280"/>
                </a:lnTo>
                <a:lnTo>
                  <a:pt x="85950" y="5190"/>
                </a:lnTo>
                <a:lnTo>
                  <a:pt x="85940" y="5080"/>
                </a:lnTo>
                <a:lnTo>
                  <a:pt x="85950" y="5020"/>
                </a:lnTo>
                <a:lnTo>
                  <a:pt x="86030" y="4990"/>
                </a:lnTo>
                <a:lnTo>
                  <a:pt x="86260" y="4950"/>
                </a:lnTo>
                <a:lnTo>
                  <a:pt x="86320" y="4930"/>
                </a:lnTo>
                <a:lnTo>
                  <a:pt x="86380" y="4880"/>
                </a:lnTo>
                <a:lnTo>
                  <a:pt x="86430" y="4830"/>
                </a:lnTo>
                <a:lnTo>
                  <a:pt x="86030" y="4950"/>
                </a:lnTo>
                <a:lnTo>
                  <a:pt x="85940" y="4970"/>
                </a:lnTo>
                <a:lnTo>
                  <a:pt x="85900" y="4960"/>
                </a:lnTo>
                <a:lnTo>
                  <a:pt x="85830" y="4920"/>
                </a:lnTo>
                <a:lnTo>
                  <a:pt x="85760" y="4760"/>
                </a:lnTo>
                <a:lnTo>
                  <a:pt x="85760" y="4620"/>
                </a:lnTo>
                <a:lnTo>
                  <a:pt x="85790" y="4400"/>
                </a:lnTo>
                <a:lnTo>
                  <a:pt x="85770" y="4260"/>
                </a:lnTo>
                <a:lnTo>
                  <a:pt x="85780" y="4210"/>
                </a:lnTo>
                <a:lnTo>
                  <a:pt x="85810" y="4170"/>
                </a:lnTo>
                <a:lnTo>
                  <a:pt x="86060" y="3950"/>
                </a:lnTo>
                <a:lnTo>
                  <a:pt x="86190" y="3810"/>
                </a:lnTo>
                <a:lnTo>
                  <a:pt x="86230" y="3630"/>
                </a:lnTo>
                <a:lnTo>
                  <a:pt x="86270" y="3600"/>
                </a:lnTo>
                <a:lnTo>
                  <a:pt x="86350" y="3560"/>
                </a:lnTo>
                <a:lnTo>
                  <a:pt x="86450" y="3530"/>
                </a:lnTo>
                <a:lnTo>
                  <a:pt x="86520" y="3480"/>
                </a:lnTo>
                <a:lnTo>
                  <a:pt x="86550" y="3430"/>
                </a:lnTo>
                <a:lnTo>
                  <a:pt x="86590" y="3330"/>
                </a:lnTo>
                <a:lnTo>
                  <a:pt x="86620" y="3280"/>
                </a:lnTo>
                <a:lnTo>
                  <a:pt x="86680" y="3230"/>
                </a:lnTo>
                <a:lnTo>
                  <a:pt x="86740" y="3220"/>
                </a:lnTo>
                <a:lnTo>
                  <a:pt x="86870" y="3210"/>
                </a:lnTo>
                <a:lnTo>
                  <a:pt x="86940" y="3190"/>
                </a:lnTo>
                <a:lnTo>
                  <a:pt x="87070" y="3100"/>
                </a:lnTo>
                <a:lnTo>
                  <a:pt x="87130" y="3070"/>
                </a:lnTo>
                <a:lnTo>
                  <a:pt x="87690" y="2980"/>
                </a:lnTo>
                <a:lnTo>
                  <a:pt x="87760" y="2950"/>
                </a:lnTo>
                <a:lnTo>
                  <a:pt x="87850" y="2870"/>
                </a:lnTo>
                <a:lnTo>
                  <a:pt x="87880" y="2850"/>
                </a:lnTo>
                <a:lnTo>
                  <a:pt x="87910" y="2840"/>
                </a:lnTo>
                <a:lnTo>
                  <a:pt x="87970" y="2840"/>
                </a:lnTo>
                <a:lnTo>
                  <a:pt x="88040" y="2810"/>
                </a:lnTo>
                <a:lnTo>
                  <a:pt x="88150" y="2730"/>
                </a:lnTo>
                <a:lnTo>
                  <a:pt x="88180" y="2780"/>
                </a:lnTo>
                <a:lnTo>
                  <a:pt x="88210" y="2850"/>
                </a:lnTo>
                <a:lnTo>
                  <a:pt x="88200" y="3060"/>
                </a:lnTo>
                <a:lnTo>
                  <a:pt x="88210" y="3140"/>
                </a:lnTo>
                <a:lnTo>
                  <a:pt x="88260" y="3180"/>
                </a:lnTo>
                <a:lnTo>
                  <a:pt x="88310" y="3160"/>
                </a:lnTo>
                <a:lnTo>
                  <a:pt x="88380" y="3130"/>
                </a:lnTo>
                <a:lnTo>
                  <a:pt x="88450" y="3120"/>
                </a:lnTo>
                <a:lnTo>
                  <a:pt x="88520" y="3150"/>
                </a:lnTo>
                <a:lnTo>
                  <a:pt x="88580" y="3210"/>
                </a:lnTo>
                <a:lnTo>
                  <a:pt x="88610" y="3280"/>
                </a:lnTo>
                <a:lnTo>
                  <a:pt x="88600" y="3370"/>
                </a:lnTo>
                <a:lnTo>
                  <a:pt x="88560" y="3430"/>
                </a:lnTo>
                <a:lnTo>
                  <a:pt x="88500" y="3480"/>
                </a:lnTo>
                <a:lnTo>
                  <a:pt x="88400" y="3540"/>
                </a:lnTo>
                <a:lnTo>
                  <a:pt x="88290" y="3650"/>
                </a:lnTo>
                <a:lnTo>
                  <a:pt x="88150" y="3860"/>
                </a:lnTo>
                <a:lnTo>
                  <a:pt x="88120" y="3940"/>
                </a:lnTo>
                <a:lnTo>
                  <a:pt x="88110" y="4040"/>
                </a:lnTo>
                <a:lnTo>
                  <a:pt x="88150" y="4120"/>
                </a:lnTo>
                <a:lnTo>
                  <a:pt x="88280" y="4170"/>
                </a:lnTo>
                <a:lnTo>
                  <a:pt x="88310" y="4210"/>
                </a:lnTo>
                <a:lnTo>
                  <a:pt x="88320" y="4280"/>
                </a:lnTo>
                <a:lnTo>
                  <a:pt x="88300" y="4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