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Setúbal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Setúbal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6970" y="18870"/>
                </a:moveTo>
                <a:lnTo>
                  <a:pt x="87120" y="18900"/>
                </a:lnTo>
                <a:lnTo>
                  <a:pt x="87140" y="18910"/>
                </a:lnTo>
                <a:lnTo>
                  <a:pt x="87150" y="18960"/>
                </a:lnTo>
                <a:lnTo>
                  <a:pt x="87110" y="19030"/>
                </a:lnTo>
                <a:lnTo>
                  <a:pt x="87120" y="19060"/>
                </a:lnTo>
                <a:lnTo>
                  <a:pt x="87110" y="19120"/>
                </a:lnTo>
                <a:lnTo>
                  <a:pt x="87080" y="19170"/>
                </a:lnTo>
                <a:lnTo>
                  <a:pt x="87020" y="19240"/>
                </a:lnTo>
                <a:lnTo>
                  <a:pt x="86720" y="19450"/>
                </a:lnTo>
                <a:lnTo>
                  <a:pt x="86590" y="19620"/>
                </a:lnTo>
                <a:lnTo>
                  <a:pt x="86590" y="19650"/>
                </a:lnTo>
                <a:lnTo>
                  <a:pt x="86590" y="19700"/>
                </a:lnTo>
                <a:lnTo>
                  <a:pt x="86610" y="19730"/>
                </a:lnTo>
                <a:lnTo>
                  <a:pt x="86620" y="19760"/>
                </a:lnTo>
                <a:lnTo>
                  <a:pt x="86640" y="19880"/>
                </a:lnTo>
                <a:lnTo>
                  <a:pt x="86750" y="19890"/>
                </a:lnTo>
                <a:lnTo>
                  <a:pt x="86890" y="19980"/>
                </a:lnTo>
                <a:lnTo>
                  <a:pt x="86990" y="19990"/>
                </a:lnTo>
                <a:lnTo>
                  <a:pt x="87080" y="20020"/>
                </a:lnTo>
                <a:lnTo>
                  <a:pt x="87100" y="20010"/>
                </a:lnTo>
                <a:lnTo>
                  <a:pt x="87110" y="19980"/>
                </a:lnTo>
                <a:lnTo>
                  <a:pt x="87100" y="19950"/>
                </a:lnTo>
                <a:lnTo>
                  <a:pt x="87090" y="19930"/>
                </a:lnTo>
                <a:lnTo>
                  <a:pt x="87110" y="19910"/>
                </a:lnTo>
                <a:lnTo>
                  <a:pt x="87140" y="19920"/>
                </a:lnTo>
                <a:lnTo>
                  <a:pt x="87170" y="19930"/>
                </a:lnTo>
                <a:lnTo>
                  <a:pt x="87180" y="19960"/>
                </a:lnTo>
                <a:lnTo>
                  <a:pt x="87200" y="19980"/>
                </a:lnTo>
                <a:lnTo>
                  <a:pt x="87230" y="20000"/>
                </a:lnTo>
                <a:lnTo>
                  <a:pt x="87280" y="20020"/>
                </a:lnTo>
                <a:lnTo>
                  <a:pt x="87380" y="20020"/>
                </a:lnTo>
                <a:lnTo>
                  <a:pt x="87430" y="20000"/>
                </a:lnTo>
                <a:lnTo>
                  <a:pt x="87520" y="19940"/>
                </a:lnTo>
                <a:lnTo>
                  <a:pt x="87580" y="19930"/>
                </a:lnTo>
                <a:lnTo>
                  <a:pt x="87620" y="19940"/>
                </a:lnTo>
                <a:lnTo>
                  <a:pt x="87690" y="20030"/>
                </a:lnTo>
                <a:lnTo>
                  <a:pt x="87730" y="20080"/>
                </a:lnTo>
                <a:lnTo>
                  <a:pt x="87750" y="20110"/>
                </a:lnTo>
                <a:lnTo>
                  <a:pt x="87760" y="20130"/>
                </a:lnTo>
                <a:lnTo>
                  <a:pt x="87760" y="20160"/>
                </a:lnTo>
                <a:lnTo>
                  <a:pt x="87810" y="20280"/>
                </a:lnTo>
                <a:lnTo>
                  <a:pt x="87810" y="20310"/>
                </a:lnTo>
                <a:lnTo>
                  <a:pt x="87790" y="20330"/>
                </a:lnTo>
                <a:lnTo>
                  <a:pt x="87790" y="20350"/>
                </a:lnTo>
                <a:lnTo>
                  <a:pt x="87810" y="20380"/>
                </a:lnTo>
                <a:lnTo>
                  <a:pt x="87860" y="20400"/>
                </a:lnTo>
                <a:lnTo>
                  <a:pt x="87890" y="20420"/>
                </a:lnTo>
                <a:lnTo>
                  <a:pt x="87910" y="20460"/>
                </a:lnTo>
                <a:lnTo>
                  <a:pt x="87890" y="20540"/>
                </a:lnTo>
                <a:lnTo>
                  <a:pt x="87830" y="20640"/>
                </a:lnTo>
                <a:lnTo>
                  <a:pt x="87830" y="20680"/>
                </a:lnTo>
                <a:lnTo>
                  <a:pt x="87860" y="20690"/>
                </a:lnTo>
                <a:lnTo>
                  <a:pt x="87930" y="20720"/>
                </a:lnTo>
                <a:lnTo>
                  <a:pt x="87980" y="20760"/>
                </a:lnTo>
                <a:lnTo>
                  <a:pt x="88060" y="20810"/>
                </a:lnTo>
                <a:lnTo>
                  <a:pt x="88090" y="20820"/>
                </a:lnTo>
                <a:lnTo>
                  <a:pt x="88130" y="20820"/>
                </a:lnTo>
                <a:lnTo>
                  <a:pt x="88160" y="20820"/>
                </a:lnTo>
                <a:lnTo>
                  <a:pt x="88230" y="20850"/>
                </a:lnTo>
                <a:lnTo>
                  <a:pt x="88360" y="20950"/>
                </a:lnTo>
                <a:lnTo>
                  <a:pt x="88450" y="21150"/>
                </a:lnTo>
                <a:lnTo>
                  <a:pt x="88480" y="21260"/>
                </a:lnTo>
                <a:lnTo>
                  <a:pt x="88480" y="21310"/>
                </a:lnTo>
                <a:lnTo>
                  <a:pt x="88480" y="21340"/>
                </a:lnTo>
                <a:lnTo>
                  <a:pt x="88460" y="21390"/>
                </a:lnTo>
                <a:lnTo>
                  <a:pt x="88330" y="21430"/>
                </a:lnTo>
                <a:lnTo>
                  <a:pt x="88270" y="21460"/>
                </a:lnTo>
                <a:lnTo>
                  <a:pt x="88140" y="21490"/>
                </a:lnTo>
                <a:lnTo>
                  <a:pt x="88110" y="21500"/>
                </a:lnTo>
                <a:lnTo>
                  <a:pt x="88100" y="21550"/>
                </a:lnTo>
                <a:lnTo>
                  <a:pt x="88080" y="21590"/>
                </a:lnTo>
                <a:lnTo>
                  <a:pt x="87950" y="21590"/>
                </a:lnTo>
                <a:lnTo>
                  <a:pt x="87920" y="21610"/>
                </a:lnTo>
                <a:lnTo>
                  <a:pt x="87910" y="21630"/>
                </a:lnTo>
                <a:lnTo>
                  <a:pt x="87900" y="21670"/>
                </a:lnTo>
                <a:lnTo>
                  <a:pt x="87880" y="21750"/>
                </a:lnTo>
                <a:lnTo>
                  <a:pt x="87850" y="21770"/>
                </a:lnTo>
                <a:lnTo>
                  <a:pt x="87830" y="21760"/>
                </a:lnTo>
                <a:lnTo>
                  <a:pt x="87800" y="21740"/>
                </a:lnTo>
                <a:lnTo>
                  <a:pt x="87760" y="21720"/>
                </a:lnTo>
                <a:lnTo>
                  <a:pt x="87740" y="21730"/>
                </a:lnTo>
                <a:lnTo>
                  <a:pt x="87720" y="21750"/>
                </a:lnTo>
                <a:lnTo>
                  <a:pt x="87690" y="21760"/>
                </a:lnTo>
                <a:lnTo>
                  <a:pt x="87680" y="21780"/>
                </a:lnTo>
                <a:lnTo>
                  <a:pt x="87680" y="21800"/>
                </a:lnTo>
                <a:lnTo>
                  <a:pt x="87680" y="21820"/>
                </a:lnTo>
                <a:lnTo>
                  <a:pt x="87670" y="21840"/>
                </a:lnTo>
                <a:lnTo>
                  <a:pt x="87660" y="21890"/>
                </a:lnTo>
                <a:lnTo>
                  <a:pt x="87650" y="21900"/>
                </a:lnTo>
                <a:lnTo>
                  <a:pt x="87640" y="21920"/>
                </a:lnTo>
                <a:lnTo>
                  <a:pt x="87620" y="21920"/>
                </a:lnTo>
                <a:lnTo>
                  <a:pt x="87600" y="21920"/>
                </a:lnTo>
                <a:lnTo>
                  <a:pt x="87580" y="21910"/>
                </a:lnTo>
                <a:lnTo>
                  <a:pt x="87550" y="21910"/>
                </a:lnTo>
                <a:lnTo>
                  <a:pt x="87530" y="21950"/>
                </a:lnTo>
                <a:lnTo>
                  <a:pt x="87520" y="21980"/>
                </a:lnTo>
                <a:lnTo>
                  <a:pt x="87510" y="22010"/>
                </a:lnTo>
                <a:lnTo>
                  <a:pt x="87510" y="22040"/>
                </a:lnTo>
                <a:lnTo>
                  <a:pt x="87500" y="22070"/>
                </a:lnTo>
                <a:lnTo>
                  <a:pt x="87500" y="22090"/>
                </a:lnTo>
                <a:lnTo>
                  <a:pt x="87510" y="22120"/>
                </a:lnTo>
                <a:lnTo>
                  <a:pt x="87520" y="22160"/>
                </a:lnTo>
                <a:lnTo>
                  <a:pt x="87590" y="22220"/>
                </a:lnTo>
                <a:lnTo>
                  <a:pt x="87650" y="22280"/>
                </a:lnTo>
                <a:lnTo>
                  <a:pt x="87690" y="22310"/>
                </a:lnTo>
                <a:lnTo>
                  <a:pt x="87730" y="22320"/>
                </a:lnTo>
                <a:lnTo>
                  <a:pt x="87780" y="22320"/>
                </a:lnTo>
                <a:lnTo>
                  <a:pt x="87830" y="22360"/>
                </a:lnTo>
                <a:lnTo>
                  <a:pt x="87850" y="22400"/>
                </a:lnTo>
                <a:lnTo>
                  <a:pt x="87890" y="22500"/>
                </a:lnTo>
                <a:lnTo>
                  <a:pt x="87890" y="22630"/>
                </a:lnTo>
                <a:lnTo>
                  <a:pt x="87870" y="22840"/>
                </a:lnTo>
                <a:lnTo>
                  <a:pt x="87830" y="22960"/>
                </a:lnTo>
                <a:lnTo>
                  <a:pt x="87810" y="22990"/>
                </a:lnTo>
                <a:lnTo>
                  <a:pt x="87760" y="23120"/>
                </a:lnTo>
                <a:lnTo>
                  <a:pt x="87650" y="23060"/>
                </a:lnTo>
                <a:lnTo>
                  <a:pt x="87640" y="23060"/>
                </a:lnTo>
                <a:lnTo>
                  <a:pt x="87540" y="23060"/>
                </a:lnTo>
                <a:lnTo>
                  <a:pt x="87380" y="23030"/>
                </a:lnTo>
                <a:lnTo>
                  <a:pt x="87060" y="23090"/>
                </a:lnTo>
                <a:lnTo>
                  <a:pt x="87000" y="23120"/>
                </a:lnTo>
                <a:lnTo>
                  <a:pt x="86960" y="23150"/>
                </a:lnTo>
                <a:lnTo>
                  <a:pt x="86950" y="23190"/>
                </a:lnTo>
                <a:lnTo>
                  <a:pt x="86940" y="23220"/>
                </a:lnTo>
                <a:lnTo>
                  <a:pt x="86870" y="23290"/>
                </a:lnTo>
                <a:lnTo>
                  <a:pt x="86860" y="23320"/>
                </a:lnTo>
                <a:lnTo>
                  <a:pt x="86820" y="23420"/>
                </a:lnTo>
                <a:lnTo>
                  <a:pt x="86820" y="23460"/>
                </a:lnTo>
                <a:lnTo>
                  <a:pt x="86810" y="23490"/>
                </a:lnTo>
                <a:lnTo>
                  <a:pt x="86790" y="23520"/>
                </a:lnTo>
                <a:lnTo>
                  <a:pt x="86730" y="23550"/>
                </a:lnTo>
                <a:lnTo>
                  <a:pt x="86690" y="23540"/>
                </a:lnTo>
                <a:lnTo>
                  <a:pt x="86630" y="23520"/>
                </a:lnTo>
                <a:lnTo>
                  <a:pt x="86600" y="23490"/>
                </a:lnTo>
                <a:lnTo>
                  <a:pt x="86570" y="23480"/>
                </a:lnTo>
                <a:lnTo>
                  <a:pt x="86540" y="23470"/>
                </a:lnTo>
                <a:lnTo>
                  <a:pt x="86520" y="23480"/>
                </a:lnTo>
                <a:lnTo>
                  <a:pt x="86510" y="23510"/>
                </a:lnTo>
                <a:lnTo>
                  <a:pt x="86490" y="23530"/>
                </a:lnTo>
                <a:lnTo>
                  <a:pt x="86470" y="23530"/>
                </a:lnTo>
                <a:lnTo>
                  <a:pt x="86460" y="23510"/>
                </a:lnTo>
                <a:lnTo>
                  <a:pt x="86420" y="23450"/>
                </a:lnTo>
                <a:lnTo>
                  <a:pt x="86330" y="23330"/>
                </a:lnTo>
                <a:lnTo>
                  <a:pt x="86320" y="23310"/>
                </a:lnTo>
                <a:lnTo>
                  <a:pt x="86290" y="23270"/>
                </a:lnTo>
                <a:lnTo>
                  <a:pt x="86230" y="23250"/>
                </a:lnTo>
                <a:lnTo>
                  <a:pt x="86200" y="23260"/>
                </a:lnTo>
                <a:lnTo>
                  <a:pt x="86170" y="23280"/>
                </a:lnTo>
                <a:lnTo>
                  <a:pt x="86150" y="23290"/>
                </a:lnTo>
                <a:lnTo>
                  <a:pt x="86120" y="23290"/>
                </a:lnTo>
                <a:lnTo>
                  <a:pt x="86100" y="23280"/>
                </a:lnTo>
                <a:lnTo>
                  <a:pt x="86080" y="23250"/>
                </a:lnTo>
                <a:lnTo>
                  <a:pt x="86050" y="23210"/>
                </a:lnTo>
                <a:lnTo>
                  <a:pt x="86060" y="23130"/>
                </a:lnTo>
                <a:lnTo>
                  <a:pt x="86060" y="22980"/>
                </a:lnTo>
                <a:lnTo>
                  <a:pt x="86030" y="22870"/>
                </a:lnTo>
                <a:lnTo>
                  <a:pt x="85980" y="22750"/>
                </a:lnTo>
                <a:lnTo>
                  <a:pt x="85860" y="22730"/>
                </a:lnTo>
                <a:lnTo>
                  <a:pt x="85710" y="22640"/>
                </a:lnTo>
                <a:lnTo>
                  <a:pt x="85720" y="22600"/>
                </a:lnTo>
                <a:lnTo>
                  <a:pt x="85750" y="22580"/>
                </a:lnTo>
                <a:lnTo>
                  <a:pt x="85780" y="22570"/>
                </a:lnTo>
                <a:lnTo>
                  <a:pt x="85810" y="22540"/>
                </a:lnTo>
                <a:lnTo>
                  <a:pt x="85990" y="22130"/>
                </a:lnTo>
                <a:lnTo>
                  <a:pt x="86060" y="21800"/>
                </a:lnTo>
                <a:lnTo>
                  <a:pt x="86140" y="21560"/>
                </a:lnTo>
                <a:lnTo>
                  <a:pt x="86130" y="21310"/>
                </a:lnTo>
                <a:lnTo>
                  <a:pt x="86100" y="21020"/>
                </a:lnTo>
                <a:lnTo>
                  <a:pt x="86070" y="20760"/>
                </a:lnTo>
                <a:lnTo>
                  <a:pt x="85980" y="20580"/>
                </a:lnTo>
                <a:lnTo>
                  <a:pt x="85880" y="20480"/>
                </a:lnTo>
                <a:lnTo>
                  <a:pt x="85770" y="20340"/>
                </a:lnTo>
                <a:lnTo>
                  <a:pt x="85640" y="20240"/>
                </a:lnTo>
                <a:lnTo>
                  <a:pt x="85530" y="20200"/>
                </a:lnTo>
                <a:lnTo>
                  <a:pt x="85590" y="20140"/>
                </a:lnTo>
                <a:lnTo>
                  <a:pt x="85670" y="20170"/>
                </a:lnTo>
                <a:lnTo>
                  <a:pt x="85810" y="20290"/>
                </a:lnTo>
                <a:lnTo>
                  <a:pt x="85970" y="20350"/>
                </a:lnTo>
                <a:lnTo>
                  <a:pt x="86050" y="20390"/>
                </a:lnTo>
                <a:lnTo>
                  <a:pt x="86060" y="20450"/>
                </a:lnTo>
                <a:lnTo>
                  <a:pt x="86210" y="20450"/>
                </a:lnTo>
                <a:lnTo>
                  <a:pt x="86570" y="20540"/>
                </a:lnTo>
                <a:lnTo>
                  <a:pt x="86750" y="20490"/>
                </a:lnTo>
                <a:lnTo>
                  <a:pt x="86640" y="20480"/>
                </a:lnTo>
                <a:lnTo>
                  <a:pt x="86550" y="20460"/>
                </a:lnTo>
                <a:lnTo>
                  <a:pt x="86280" y="20330"/>
                </a:lnTo>
                <a:lnTo>
                  <a:pt x="86250" y="20290"/>
                </a:lnTo>
                <a:lnTo>
                  <a:pt x="86230" y="20230"/>
                </a:lnTo>
                <a:lnTo>
                  <a:pt x="86220" y="20170"/>
                </a:lnTo>
                <a:lnTo>
                  <a:pt x="86230" y="20110"/>
                </a:lnTo>
                <a:lnTo>
                  <a:pt x="86250" y="20060"/>
                </a:lnTo>
                <a:lnTo>
                  <a:pt x="86280" y="20040"/>
                </a:lnTo>
                <a:lnTo>
                  <a:pt x="86280" y="20010"/>
                </a:lnTo>
                <a:lnTo>
                  <a:pt x="86230" y="19990"/>
                </a:lnTo>
                <a:lnTo>
                  <a:pt x="86190" y="19930"/>
                </a:lnTo>
                <a:lnTo>
                  <a:pt x="86180" y="19870"/>
                </a:lnTo>
                <a:lnTo>
                  <a:pt x="86200" y="19820"/>
                </a:lnTo>
                <a:lnTo>
                  <a:pt x="86150" y="19810"/>
                </a:lnTo>
                <a:lnTo>
                  <a:pt x="86080" y="19950"/>
                </a:lnTo>
                <a:lnTo>
                  <a:pt x="86000" y="19980"/>
                </a:lnTo>
                <a:lnTo>
                  <a:pt x="86000" y="20010"/>
                </a:lnTo>
                <a:lnTo>
                  <a:pt x="86090" y="20020"/>
                </a:lnTo>
                <a:lnTo>
                  <a:pt x="86120" y="20080"/>
                </a:lnTo>
                <a:lnTo>
                  <a:pt x="86120" y="20160"/>
                </a:lnTo>
                <a:lnTo>
                  <a:pt x="86090" y="20200"/>
                </a:lnTo>
                <a:lnTo>
                  <a:pt x="86010" y="20190"/>
                </a:lnTo>
                <a:lnTo>
                  <a:pt x="85930" y="20170"/>
                </a:lnTo>
                <a:lnTo>
                  <a:pt x="85810" y="20100"/>
                </a:lnTo>
                <a:lnTo>
                  <a:pt x="85670" y="20050"/>
                </a:lnTo>
                <a:lnTo>
                  <a:pt x="85490" y="20090"/>
                </a:lnTo>
                <a:lnTo>
                  <a:pt x="85330" y="20280"/>
                </a:lnTo>
                <a:lnTo>
                  <a:pt x="85360" y="20300"/>
                </a:lnTo>
                <a:lnTo>
                  <a:pt x="85150" y="20380"/>
                </a:lnTo>
                <a:lnTo>
                  <a:pt x="84800" y="20430"/>
                </a:lnTo>
                <a:lnTo>
                  <a:pt x="84720" y="20460"/>
                </a:lnTo>
                <a:lnTo>
                  <a:pt x="84670" y="20500"/>
                </a:lnTo>
                <a:lnTo>
                  <a:pt x="84600" y="20510"/>
                </a:lnTo>
                <a:lnTo>
                  <a:pt x="84510" y="20490"/>
                </a:lnTo>
                <a:lnTo>
                  <a:pt x="84490" y="20490"/>
                </a:lnTo>
                <a:lnTo>
                  <a:pt x="84480" y="20460"/>
                </a:lnTo>
                <a:lnTo>
                  <a:pt x="84480" y="20430"/>
                </a:lnTo>
                <a:lnTo>
                  <a:pt x="84490" y="20400"/>
                </a:lnTo>
                <a:lnTo>
                  <a:pt x="84500" y="20390"/>
                </a:lnTo>
                <a:lnTo>
                  <a:pt x="84530" y="20350"/>
                </a:lnTo>
                <a:lnTo>
                  <a:pt x="84640" y="20240"/>
                </a:lnTo>
                <a:lnTo>
                  <a:pt x="84660" y="20090"/>
                </a:lnTo>
                <a:lnTo>
                  <a:pt x="84660" y="19870"/>
                </a:lnTo>
                <a:lnTo>
                  <a:pt x="84570" y="19660"/>
                </a:lnTo>
                <a:lnTo>
                  <a:pt x="84460" y="19480"/>
                </a:lnTo>
                <a:lnTo>
                  <a:pt x="84410" y="19340"/>
                </a:lnTo>
                <a:lnTo>
                  <a:pt x="84480" y="19310"/>
                </a:lnTo>
                <a:lnTo>
                  <a:pt x="84650" y="19280"/>
                </a:lnTo>
                <a:lnTo>
                  <a:pt x="84800" y="19270"/>
                </a:lnTo>
                <a:lnTo>
                  <a:pt x="84880" y="19320"/>
                </a:lnTo>
                <a:lnTo>
                  <a:pt x="84910" y="19370"/>
                </a:lnTo>
                <a:lnTo>
                  <a:pt x="84940" y="19370"/>
                </a:lnTo>
                <a:lnTo>
                  <a:pt x="84910" y="19280"/>
                </a:lnTo>
                <a:lnTo>
                  <a:pt x="84970" y="19250"/>
                </a:lnTo>
                <a:lnTo>
                  <a:pt x="85080" y="19220"/>
                </a:lnTo>
                <a:lnTo>
                  <a:pt x="85140" y="19210"/>
                </a:lnTo>
                <a:lnTo>
                  <a:pt x="85140" y="19180"/>
                </a:lnTo>
                <a:lnTo>
                  <a:pt x="85190" y="19120"/>
                </a:lnTo>
                <a:lnTo>
                  <a:pt x="85250" y="19060"/>
                </a:lnTo>
                <a:lnTo>
                  <a:pt x="85350" y="18980"/>
                </a:lnTo>
                <a:lnTo>
                  <a:pt x="85480" y="18870"/>
                </a:lnTo>
                <a:lnTo>
                  <a:pt x="85500" y="18860"/>
                </a:lnTo>
                <a:lnTo>
                  <a:pt x="85520" y="18840"/>
                </a:lnTo>
                <a:lnTo>
                  <a:pt x="85530" y="18830"/>
                </a:lnTo>
                <a:lnTo>
                  <a:pt x="85570" y="18820"/>
                </a:lnTo>
                <a:lnTo>
                  <a:pt x="85610" y="18820"/>
                </a:lnTo>
                <a:lnTo>
                  <a:pt x="85600" y="18880"/>
                </a:lnTo>
                <a:lnTo>
                  <a:pt x="85620" y="18950"/>
                </a:lnTo>
                <a:lnTo>
                  <a:pt x="85650" y="18980"/>
                </a:lnTo>
                <a:lnTo>
                  <a:pt x="85680" y="18990"/>
                </a:lnTo>
                <a:lnTo>
                  <a:pt x="85730" y="18990"/>
                </a:lnTo>
                <a:lnTo>
                  <a:pt x="85800" y="18960"/>
                </a:lnTo>
                <a:lnTo>
                  <a:pt x="85840" y="18940"/>
                </a:lnTo>
                <a:lnTo>
                  <a:pt x="85900" y="18920"/>
                </a:lnTo>
                <a:lnTo>
                  <a:pt x="85940" y="18930"/>
                </a:lnTo>
                <a:lnTo>
                  <a:pt x="85970" y="18940"/>
                </a:lnTo>
                <a:lnTo>
                  <a:pt x="86000" y="18990"/>
                </a:lnTo>
                <a:lnTo>
                  <a:pt x="86100" y="19020"/>
                </a:lnTo>
                <a:lnTo>
                  <a:pt x="86130" y="19020"/>
                </a:lnTo>
                <a:lnTo>
                  <a:pt x="86190" y="19000"/>
                </a:lnTo>
                <a:lnTo>
                  <a:pt x="86240" y="18930"/>
                </a:lnTo>
                <a:lnTo>
                  <a:pt x="86250" y="18900"/>
                </a:lnTo>
                <a:lnTo>
                  <a:pt x="86300" y="18770"/>
                </a:lnTo>
                <a:lnTo>
                  <a:pt x="86400" y="18560"/>
                </a:lnTo>
                <a:lnTo>
                  <a:pt x="86430" y="18550"/>
                </a:lnTo>
                <a:lnTo>
                  <a:pt x="86450" y="18560"/>
                </a:lnTo>
                <a:lnTo>
                  <a:pt x="86470" y="18580"/>
                </a:lnTo>
                <a:lnTo>
                  <a:pt x="86520" y="18610"/>
                </a:lnTo>
                <a:lnTo>
                  <a:pt x="86620" y="18650"/>
                </a:lnTo>
                <a:lnTo>
                  <a:pt x="86690" y="18600"/>
                </a:lnTo>
                <a:lnTo>
                  <a:pt x="86750" y="18580"/>
                </a:lnTo>
                <a:lnTo>
                  <a:pt x="86770" y="18590"/>
                </a:lnTo>
                <a:lnTo>
                  <a:pt x="86770" y="18610"/>
                </a:lnTo>
                <a:lnTo>
                  <a:pt x="86760" y="18640"/>
                </a:lnTo>
                <a:lnTo>
                  <a:pt x="86760" y="18680"/>
                </a:lnTo>
                <a:lnTo>
                  <a:pt x="86760" y="18710"/>
                </a:lnTo>
                <a:lnTo>
                  <a:pt x="86750" y="18750"/>
                </a:lnTo>
                <a:lnTo>
                  <a:pt x="86760" y="18790"/>
                </a:lnTo>
                <a:lnTo>
                  <a:pt x="86800" y="18850"/>
                </a:lnTo>
                <a:lnTo>
                  <a:pt x="86840" y="18860"/>
                </a:lnTo>
                <a:lnTo>
                  <a:pt x="86880" y="18850"/>
                </a:lnTo>
                <a:lnTo>
                  <a:pt x="86970" y="1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