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Santarém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Santarém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8240" y="17780"/>
                </a:moveTo>
                <a:lnTo>
                  <a:pt x="88210" y="17840"/>
                </a:lnTo>
                <a:lnTo>
                  <a:pt x="88180" y="17860"/>
                </a:lnTo>
                <a:lnTo>
                  <a:pt x="88130" y="17860"/>
                </a:lnTo>
                <a:lnTo>
                  <a:pt x="88120" y="17860"/>
                </a:lnTo>
                <a:lnTo>
                  <a:pt x="88100" y="17890"/>
                </a:lnTo>
                <a:lnTo>
                  <a:pt x="88090" y="17940"/>
                </a:lnTo>
                <a:lnTo>
                  <a:pt x="88090" y="18010"/>
                </a:lnTo>
                <a:lnTo>
                  <a:pt x="88080" y="18060"/>
                </a:lnTo>
                <a:lnTo>
                  <a:pt x="88060" y="18100"/>
                </a:lnTo>
                <a:lnTo>
                  <a:pt x="88040" y="18130"/>
                </a:lnTo>
                <a:lnTo>
                  <a:pt x="88020" y="18160"/>
                </a:lnTo>
                <a:lnTo>
                  <a:pt x="88010" y="18190"/>
                </a:lnTo>
                <a:lnTo>
                  <a:pt x="88020" y="18220"/>
                </a:lnTo>
                <a:lnTo>
                  <a:pt x="88040" y="18250"/>
                </a:lnTo>
                <a:lnTo>
                  <a:pt x="88070" y="18270"/>
                </a:lnTo>
                <a:lnTo>
                  <a:pt x="88260" y="18350"/>
                </a:lnTo>
                <a:lnTo>
                  <a:pt x="88300" y="18360"/>
                </a:lnTo>
                <a:lnTo>
                  <a:pt x="88320" y="18370"/>
                </a:lnTo>
                <a:lnTo>
                  <a:pt x="88340" y="18410"/>
                </a:lnTo>
                <a:lnTo>
                  <a:pt x="88320" y="18490"/>
                </a:lnTo>
                <a:lnTo>
                  <a:pt x="88310" y="18520"/>
                </a:lnTo>
                <a:lnTo>
                  <a:pt x="88340" y="18560"/>
                </a:lnTo>
                <a:lnTo>
                  <a:pt x="88400" y="18630"/>
                </a:lnTo>
                <a:lnTo>
                  <a:pt x="88420" y="18630"/>
                </a:lnTo>
                <a:lnTo>
                  <a:pt x="88460" y="18640"/>
                </a:lnTo>
                <a:lnTo>
                  <a:pt x="88480" y="18670"/>
                </a:lnTo>
                <a:lnTo>
                  <a:pt x="88480" y="18710"/>
                </a:lnTo>
                <a:lnTo>
                  <a:pt x="88460" y="18780"/>
                </a:lnTo>
                <a:lnTo>
                  <a:pt x="88400" y="18840"/>
                </a:lnTo>
                <a:lnTo>
                  <a:pt x="88340" y="18800"/>
                </a:lnTo>
                <a:lnTo>
                  <a:pt x="88330" y="18780"/>
                </a:lnTo>
                <a:lnTo>
                  <a:pt x="88310" y="18720"/>
                </a:lnTo>
                <a:lnTo>
                  <a:pt x="88290" y="18710"/>
                </a:lnTo>
                <a:lnTo>
                  <a:pt x="88270" y="18720"/>
                </a:lnTo>
                <a:lnTo>
                  <a:pt x="88250" y="18710"/>
                </a:lnTo>
                <a:lnTo>
                  <a:pt x="88240" y="18690"/>
                </a:lnTo>
                <a:lnTo>
                  <a:pt x="88230" y="18670"/>
                </a:lnTo>
                <a:lnTo>
                  <a:pt x="88220" y="18640"/>
                </a:lnTo>
                <a:lnTo>
                  <a:pt x="88200" y="18610"/>
                </a:lnTo>
                <a:lnTo>
                  <a:pt x="88160" y="18600"/>
                </a:lnTo>
                <a:lnTo>
                  <a:pt x="88040" y="18580"/>
                </a:lnTo>
                <a:lnTo>
                  <a:pt x="88010" y="18550"/>
                </a:lnTo>
                <a:lnTo>
                  <a:pt x="87920" y="18450"/>
                </a:lnTo>
                <a:lnTo>
                  <a:pt x="87890" y="18430"/>
                </a:lnTo>
                <a:lnTo>
                  <a:pt x="87870" y="18430"/>
                </a:lnTo>
                <a:lnTo>
                  <a:pt x="87850" y="18450"/>
                </a:lnTo>
                <a:lnTo>
                  <a:pt x="87840" y="18470"/>
                </a:lnTo>
                <a:lnTo>
                  <a:pt x="87820" y="18490"/>
                </a:lnTo>
                <a:lnTo>
                  <a:pt x="87800" y="18480"/>
                </a:lnTo>
                <a:lnTo>
                  <a:pt x="87770" y="18480"/>
                </a:lnTo>
                <a:lnTo>
                  <a:pt x="87730" y="18500"/>
                </a:lnTo>
                <a:lnTo>
                  <a:pt x="87680" y="18490"/>
                </a:lnTo>
                <a:lnTo>
                  <a:pt x="87620" y="18470"/>
                </a:lnTo>
                <a:lnTo>
                  <a:pt x="87590" y="18470"/>
                </a:lnTo>
                <a:lnTo>
                  <a:pt x="87580" y="18490"/>
                </a:lnTo>
                <a:lnTo>
                  <a:pt x="87580" y="18520"/>
                </a:lnTo>
                <a:lnTo>
                  <a:pt x="87560" y="18550"/>
                </a:lnTo>
                <a:lnTo>
                  <a:pt x="87540" y="18560"/>
                </a:lnTo>
                <a:lnTo>
                  <a:pt x="87520" y="18570"/>
                </a:lnTo>
                <a:lnTo>
                  <a:pt x="87500" y="18580"/>
                </a:lnTo>
                <a:lnTo>
                  <a:pt x="87450" y="18580"/>
                </a:lnTo>
                <a:lnTo>
                  <a:pt x="87420" y="18590"/>
                </a:lnTo>
                <a:lnTo>
                  <a:pt x="87340" y="18660"/>
                </a:lnTo>
                <a:lnTo>
                  <a:pt x="87300" y="18690"/>
                </a:lnTo>
                <a:lnTo>
                  <a:pt x="87140" y="18720"/>
                </a:lnTo>
                <a:lnTo>
                  <a:pt x="86970" y="18870"/>
                </a:lnTo>
                <a:lnTo>
                  <a:pt x="86880" y="18850"/>
                </a:lnTo>
                <a:lnTo>
                  <a:pt x="86840" y="18860"/>
                </a:lnTo>
                <a:lnTo>
                  <a:pt x="86800" y="18850"/>
                </a:lnTo>
                <a:lnTo>
                  <a:pt x="86760" y="18790"/>
                </a:lnTo>
                <a:lnTo>
                  <a:pt x="86750" y="18750"/>
                </a:lnTo>
                <a:lnTo>
                  <a:pt x="86760" y="18710"/>
                </a:lnTo>
                <a:lnTo>
                  <a:pt x="86760" y="18680"/>
                </a:lnTo>
                <a:lnTo>
                  <a:pt x="86760" y="18640"/>
                </a:lnTo>
                <a:lnTo>
                  <a:pt x="86770" y="18610"/>
                </a:lnTo>
                <a:lnTo>
                  <a:pt x="86770" y="18590"/>
                </a:lnTo>
                <a:lnTo>
                  <a:pt x="86750" y="18580"/>
                </a:lnTo>
                <a:lnTo>
                  <a:pt x="86690" y="18600"/>
                </a:lnTo>
                <a:lnTo>
                  <a:pt x="86620" y="18650"/>
                </a:lnTo>
                <a:lnTo>
                  <a:pt x="86520" y="18610"/>
                </a:lnTo>
                <a:lnTo>
                  <a:pt x="86470" y="18580"/>
                </a:lnTo>
                <a:lnTo>
                  <a:pt x="86450" y="18560"/>
                </a:lnTo>
                <a:lnTo>
                  <a:pt x="86430" y="18550"/>
                </a:lnTo>
                <a:lnTo>
                  <a:pt x="86400" y="18560"/>
                </a:lnTo>
                <a:lnTo>
                  <a:pt x="86300" y="18770"/>
                </a:lnTo>
                <a:lnTo>
                  <a:pt x="86250" y="18900"/>
                </a:lnTo>
                <a:lnTo>
                  <a:pt x="86240" y="18930"/>
                </a:lnTo>
                <a:lnTo>
                  <a:pt x="86190" y="19000"/>
                </a:lnTo>
                <a:lnTo>
                  <a:pt x="86130" y="19020"/>
                </a:lnTo>
                <a:lnTo>
                  <a:pt x="86100" y="19020"/>
                </a:lnTo>
                <a:lnTo>
                  <a:pt x="86000" y="18990"/>
                </a:lnTo>
                <a:lnTo>
                  <a:pt x="85970" y="18940"/>
                </a:lnTo>
                <a:lnTo>
                  <a:pt x="85940" y="18930"/>
                </a:lnTo>
                <a:lnTo>
                  <a:pt x="85900" y="18920"/>
                </a:lnTo>
                <a:lnTo>
                  <a:pt x="85840" y="18940"/>
                </a:lnTo>
                <a:lnTo>
                  <a:pt x="85800" y="18960"/>
                </a:lnTo>
                <a:lnTo>
                  <a:pt x="85730" y="18990"/>
                </a:lnTo>
                <a:lnTo>
                  <a:pt x="85680" y="18990"/>
                </a:lnTo>
                <a:lnTo>
                  <a:pt x="85650" y="18980"/>
                </a:lnTo>
                <a:lnTo>
                  <a:pt x="85620" y="18950"/>
                </a:lnTo>
                <a:lnTo>
                  <a:pt x="85600" y="18880"/>
                </a:lnTo>
                <a:lnTo>
                  <a:pt x="85610" y="18820"/>
                </a:lnTo>
                <a:lnTo>
                  <a:pt x="85580" y="18710"/>
                </a:lnTo>
                <a:lnTo>
                  <a:pt x="85560" y="18680"/>
                </a:lnTo>
                <a:lnTo>
                  <a:pt x="85550" y="18660"/>
                </a:lnTo>
                <a:lnTo>
                  <a:pt x="85490" y="18580"/>
                </a:lnTo>
                <a:lnTo>
                  <a:pt x="85490" y="18530"/>
                </a:lnTo>
                <a:lnTo>
                  <a:pt x="85540" y="18470"/>
                </a:lnTo>
                <a:lnTo>
                  <a:pt x="85570" y="18430"/>
                </a:lnTo>
                <a:lnTo>
                  <a:pt x="85620" y="18330"/>
                </a:lnTo>
                <a:lnTo>
                  <a:pt x="85740" y="17990"/>
                </a:lnTo>
                <a:lnTo>
                  <a:pt x="85780" y="17910"/>
                </a:lnTo>
                <a:lnTo>
                  <a:pt x="85820" y="17860"/>
                </a:lnTo>
                <a:lnTo>
                  <a:pt x="85830" y="17820"/>
                </a:lnTo>
                <a:lnTo>
                  <a:pt x="85900" y="17710"/>
                </a:lnTo>
                <a:lnTo>
                  <a:pt x="85870" y="17680"/>
                </a:lnTo>
                <a:lnTo>
                  <a:pt x="85850" y="17640"/>
                </a:lnTo>
                <a:lnTo>
                  <a:pt x="85990" y="17600"/>
                </a:lnTo>
                <a:lnTo>
                  <a:pt x="86060" y="17510"/>
                </a:lnTo>
                <a:lnTo>
                  <a:pt x="86080" y="17500"/>
                </a:lnTo>
                <a:lnTo>
                  <a:pt x="86090" y="17480"/>
                </a:lnTo>
                <a:lnTo>
                  <a:pt x="86090" y="17460"/>
                </a:lnTo>
                <a:lnTo>
                  <a:pt x="86140" y="17400"/>
                </a:lnTo>
                <a:lnTo>
                  <a:pt x="86180" y="17330"/>
                </a:lnTo>
                <a:lnTo>
                  <a:pt x="86080" y="17400"/>
                </a:lnTo>
                <a:lnTo>
                  <a:pt x="86050" y="17340"/>
                </a:lnTo>
                <a:lnTo>
                  <a:pt x="86040" y="17310"/>
                </a:lnTo>
                <a:lnTo>
                  <a:pt x="86020" y="17300"/>
                </a:lnTo>
                <a:lnTo>
                  <a:pt x="86000" y="17280"/>
                </a:lnTo>
                <a:lnTo>
                  <a:pt x="85920" y="17250"/>
                </a:lnTo>
                <a:lnTo>
                  <a:pt x="85900" y="17230"/>
                </a:lnTo>
                <a:lnTo>
                  <a:pt x="85790" y="17130"/>
                </a:lnTo>
                <a:lnTo>
                  <a:pt x="85780" y="17100"/>
                </a:lnTo>
                <a:lnTo>
                  <a:pt x="85750" y="17040"/>
                </a:lnTo>
                <a:lnTo>
                  <a:pt x="85730" y="17020"/>
                </a:lnTo>
                <a:lnTo>
                  <a:pt x="85700" y="17010"/>
                </a:lnTo>
                <a:lnTo>
                  <a:pt x="85680" y="16980"/>
                </a:lnTo>
                <a:lnTo>
                  <a:pt x="85680" y="16960"/>
                </a:lnTo>
                <a:lnTo>
                  <a:pt x="85730" y="16920"/>
                </a:lnTo>
                <a:lnTo>
                  <a:pt x="85780" y="16900"/>
                </a:lnTo>
                <a:lnTo>
                  <a:pt x="85880" y="16910"/>
                </a:lnTo>
                <a:lnTo>
                  <a:pt x="85940" y="16890"/>
                </a:lnTo>
                <a:lnTo>
                  <a:pt x="85990" y="16850"/>
                </a:lnTo>
                <a:lnTo>
                  <a:pt x="85810" y="16670"/>
                </a:lnTo>
                <a:lnTo>
                  <a:pt x="85780" y="16600"/>
                </a:lnTo>
                <a:lnTo>
                  <a:pt x="85630" y="16640"/>
                </a:lnTo>
                <a:lnTo>
                  <a:pt x="85380" y="16570"/>
                </a:lnTo>
                <a:lnTo>
                  <a:pt x="85390" y="16500"/>
                </a:lnTo>
                <a:lnTo>
                  <a:pt x="85350" y="16390"/>
                </a:lnTo>
                <a:lnTo>
                  <a:pt x="85340" y="16240"/>
                </a:lnTo>
                <a:lnTo>
                  <a:pt x="85320" y="16150"/>
                </a:lnTo>
                <a:lnTo>
                  <a:pt x="85330" y="16100"/>
                </a:lnTo>
                <a:lnTo>
                  <a:pt x="85410" y="15960"/>
                </a:lnTo>
                <a:lnTo>
                  <a:pt x="85480" y="15940"/>
                </a:lnTo>
                <a:lnTo>
                  <a:pt x="85510" y="15920"/>
                </a:lnTo>
                <a:lnTo>
                  <a:pt x="85540" y="15880"/>
                </a:lnTo>
                <a:lnTo>
                  <a:pt x="85660" y="15630"/>
                </a:lnTo>
                <a:lnTo>
                  <a:pt x="85710" y="15580"/>
                </a:lnTo>
                <a:lnTo>
                  <a:pt x="85820" y="15540"/>
                </a:lnTo>
                <a:lnTo>
                  <a:pt x="86050" y="15520"/>
                </a:lnTo>
                <a:lnTo>
                  <a:pt x="86230" y="15540"/>
                </a:lnTo>
                <a:lnTo>
                  <a:pt x="86280" y="15500"/>
                </a:lnTo>
                <a:lnTo>
                  <a:pt x="86290" y="15470"/>
                </a:lnTo>
                <a:lnTo>
                  <a:pt x="86290" y="15450"/>
                </a:lnTo>
                <a:lnTo>
                  <a:pt x="86290" y="15440"/>
                </a:lnTo>
                <a:lnTo>
                  <a:pt x="86290" y="15430"/>
                </a:lnTo>
                <a:lnTo>
                  <a:pt x="86260" y="15380"/>
                </a:lnTo>
                <a:lnTo>
                  <a:pt x="86260" y="15350"/>
                </a:lnTo>
                <a:lnTo>
                  <a:pt x="86260" y="15310"/>
                </a:lnTo>
                <a:lnTo>
                  <a:pt x="86280" y="15290"/>
                </a:lnTo>
                <a:lnTo>
                  <a:pt x="86300" y="15290"/>
                </a:lnTo>
                <a:lnTo>
                  <a:pt x="86330" y="15310"/>
                </a:lnTo>
                <a:lnTo>
                  <a:pt x="86370" y="15310"/>
                </a:lnTo>
                <a:lnTo>
                  <a:pt x="86400" y="15300"/>
                </a:lnTo>
                <a:lnTo>
                  <a:pt x="86490" y="15180"/>
                </a:lnTo>
                <a:lnTo>
                  <a:pt x="86510" y="15140"/>
                </a:lnTo>
                <a:lnTo>
                  <a:pt x="86470" y="15010"/>
                </a:lnTo>
                <a:lnTo>
                  <a:pt x="86470" y="14930"/>
                </a:lnTo>
                <a:lnTo>
                  <a:pt x="86430" y="14780"/>
                </a:lnTo>
                <a:lnTo>
                  <a:pt x="86510" y="14720"/>
                </a:lnTo>
                <a:lnTo>
                  <a:pt x="86550" y="14700"/>
                </a:lnTo>
                <a:lnTo>
                  <a:pt x="86570" y="14670"/>
                </a:lnTo>
                <a:lnTo>
                  <a:pt x="86600" y="14650"/>
                </a:lnTo>
                <a:lnTo>
                  <a:pt x="86620" y="14600"/>
                </a:lnTo>
                <a:lnTo>
                  <a:pt x="86600" y="14530"/>
                </a:lnTo>
                <a:lnTo>
                  <a:pt x="86570" y="14490"/>
                </a:lnTo>
                <a:lnTo>
                  <a:pt x="86540" y="14470"/>
                </a:lnTo>
                <a:lnTo>
                  <a:pt x="86520" y="14440"/>
                </a:lnTo>
                <a:lnTo>
                  <a:pt x="86510" y="14410"/>
                </a:lnTo>
                <a:lnTo>
                  <a:pt x="86510" y="14350"/>
                </a:lnTo>
                <a:lnTo>
                  <a:pt x="86500" y="14270"/>
                </a:lnTo>
                <a:lnTo>
                  <a:pt x="86500" y="14230"/>
                </a:lnTo>
                <a:lnTo>
                  <a:pt x="86520" y="14190"/>
                </a:lnTo>
                <a:lnTo>
                  <a:pt x="86540" y="14160"/>
                </a:lnTo>
                <a:lnTo>
                  <a:pt x="86700" y="14080"/>
                </a:lnTo>
                <a:lnTo>
                  <a:pt x="86770" y="14100"/>
                </a:lnTo>
                <a:lnTo>
                  <a:pt x="86810" y="14090"/>
                </a:lnTo>
                <a:lnTo>
                  <a:pt x="86880" y="14060"/>
                </a:lnTo>
                <a:lnTo>
                  <a:pt x="87060" y="13930"/>
                </a:lnTo>
                <a:lnTo>
                  <a:pt x="87110" y="13910"/>
                </a:lnTo>
                <a:lnTo>
                  <a:pt x="87140" y="13910"/>
                </a:lnTo>
                <a:lnTo>
                  <a:pt x="87190" y="13870"/>
                </a:lnTo>
                <a:lnTo>
                  <a:pt x="87240" y="13860"/>
                </a:lnTo>
                <a:lnTo>
                  <a:pt x="87290" y="14050"/>
                </a:lnTo>
                <a:lnTo>
                  <a:pt x="87300" y="14110"/>
                </a:lnTo>
                <a:lnTo>
                  <a:pt x="87330" y="14220"/>
                </a:lnTo>
                <a:lnTo>
                  <a:pt x="87330" y="14260"/>
                </a:lnTo>
                <a:lnTo>
                  <a:pt x="87340" y="14280"/>
                </a:lnTo>
                <a:lnTo>
                  <a:pt x="87350" y="14300"/>
                </a:lnTo>
                <a:lnTo>
                  <a:pt x="87410" y="14280"/>
                </a:lnTo>
                <a:lnTo>
                  <a:pt x="87560" y="14230"/>
                </a:lnTo>
                <a:lnTo>
                  <a:pt x="87610" y="14220"/>
                </a:lnTo>
                <a:lnTo>
                  <a:pt x="87690" y="14180"/>
                </a:lnTo>
                <a:lnTo>
                  <a:pt x="87760" y="14190"/>
                </a:lnTo>
                <a:lnTo>
                  <a:pt x="87780" y="14180"/>
                </a:lnTo>
                <a:lnTo>
                  <a:pt x="87760" y="14090"/>
                </a:lnTo>
                <a:lnTo>
                  <a:pt x="87760" y="14050"/>
                </a:lnTo>
                <a:lnTo>
                  <a:pt x="87760" y="14030"/>
                </a:lnTo>
                <a:lnTo>
                  <a:pt x="87790" y="14040"/>
                </a:lnTo>
                <a:lnTo>
                  <a:pt x="87940" y="14060"/>
                </a:lnTo>
                <a:lnTo>
                  <a:pt x="87960" y="14130"/>
                </a:lnTo>
                <a:lnTo>
                  <a:pt x="88000" y="14150"/>
                </a:lnTo>
                <a:lnTo>
                  <a:pt x="88050" y="14170"/>
                </a:lnTo>
                <a:lnTo>
                  <a:pt x="88090" y="14190"/>
                </a:lnTo>
                <a:lnTo>
                  <a:pt x="88110" y="14210"/>
                </a:lnTo>
                <a:lnTo>
                  <a:pt x="88120" y="14240"/>
                </a:lnTo>
                <a:lnTo>
                  <a:pt x="88130" y="14260"/>
                </a:lnTo>
                <a:lnTo>
                  <a:pt x="88130" y="14290"/>
                </a:lnTo>
                <a:lnTo>
                  <a:pt x="88120" y="14310"/>
                </a:lnTo>
                <a:lnTo>
                  <a:pt x="88130" y="14390"/>
                </a:lnTo>
                <a:lnTo>
                  <a:pt x="88110" y="14440"/>
                </a:lnTo>
                <a:lnTo>
                  <a:pt x="88110" y="14530"/>
                </a:lnTo>
                <a:lnTo>
                  <a:pt x="88120" y="14700"/>
                </a:lnTo>
                <a:lnTo>
                  <a:pt x="88150" y="14760"/>
                </a:lnTo>
                <a:lnTo>
                  <a:pt x="88350" y="14840"/>
                </a:lnTo>
                <a:lnTo>
                  <a:pt x="88450" y="14900"/>
                </a:lnTo>
                <a:lnTo>
                  <a:pt x="88520" y="14900"/>
                </a:lnTo>
                <a:lnTo>
                  <a:pt x="88650" y="14890"/>
                </a:lnTo>
                <a:lnTo>
                  <a:pt x="88730" y="14860"/>
                </a:lnTo>
                <a:lnTo>
                  <a:pt x="88730" y="14840"/>
                </a:lnTo>
                <a:lnTo>
                  <a:pt x="88720" y="14810"/>
                </a:lnTo>
                <a:lnTo>
                  <a:pt x="88700" y="14730"/>
                </a:lnTo>
                <a:lnTo>
                  <a:pt x="88690" y="14680"/>
                </a:lnTo>
                <a:lnTo>
                  <a:pt x="88710" y="14620"/>
                </a:lnTo>
                <a:lnTo>
                  <a:pt x="88740" y="14570"/>
                </a:lnTo>
                <a:lnTo>
                  <a:pt x="88780" y="14330"/>
                </a:lnTo>
                <a:lnTo>
                  <a:pt x="88800" y="14300"/>
                </a:lnTo>
                <a:lnTo>
                  <a:pt x="88870" y="14280"/>
                </a:lnTo>
                <a:lnTo>
                  <a:pt x="88990" y="14320"/>
                </a:lnTo>
                <a:lnTo>
                  <a:pt x="89080" y="14330"/>
                </a:lnTo>
                <a:lnTo>
                  <a:pt x="89100" y="14350"/>
                </a:lnTo>
                <a:lnTo>
                  <a:pt x="89110" y="14380"/>
                </a:lnTo>
                <a:lnTo>
                  <a:pt x="89120" y="14410"/>
                </a:lnTo>
                <a:lnTo>
                  <a:pt x="89120" y="14450"/>
                </a:lnTo>
                <a:lnTo>
                  <a:pt x="89120" y="14480"/>
                </a:lnTo>
                <a:lnTo>
                  <a:pt x="89130" y="14550"/>
                </a:lnTo>
                <a:lnTo>
                  <a:pt x="89120" y="14620"/>
                </a:lnTo>
                <a:lnTo>
                  <a:pt x="89130" y="14660"/>
                </a:lnTo>
                <a:lnTo>
                  <a:pt x="89160" y="14680"/>
                </a:lnTo>
                <a:lnTo>
                  <a:pt x="89200" y="14690"/>
                </a:lnTo>
                <a:lnTo>
                  <a:pt x="89240" y="14690"/>
                </a:lnTo>
                <a:lnTo>
                  <a:pt x="89310" y="14720"/>
                </a:lnTo>
                <a:lnTo>
                  <a:pt x="89370" y="14760"/>
                </a:lnTo>
                <a:lnTo>
                  <a:pt x="89430" y="14810"/>
                </a:lnTo>
                <a:lnTo>
                  <a:pt x="89510" y="14890"/>
                </a:lnTo>
                <a:lnTo>
                  <a:pt x="89580" y="15010"/>
                </a:lnTo>
                <a:lnTo>
                  <a:pt x="89600" y="15050"/>
                </a:lnTo>
                <a:lnTo>
                  <a:pt x="89630" y="15130"/>
                </a:lnTo>
                <a:lnTo>
                  <a:pt x="89660" y="15180"/>
                </a:lnTo>
                <a:lnTo>
                  <a:pt x="89580" y="15220"/>
                </a:lnTo>
                <a:lnTo>
                  <a:pt x="89560" y="15240"/>
                </a:lnTo>
                <a:lnTo>
                  <a:pt x="89490" y="15330"/>
                </a:lnTo>
                <a:lnTo>
                  <a:pt x="89470" y="15340"/>
                </a:lnTo>
                <a:lnTo>
                  <a:pt x="89450" y="15350"/>
                </a:lnTo>
                <a:lnTo>
                  <a:pt x="89450" y="15340"/>
                </a:lnTo>
                <a:lnTo>
                  <a:pt x="89400" y="15290"/>
                </a:lnTo>
                <a:lnTo>
                  <a:pt x="89250" y="15210"/>
                </a:lnTo>
                <a:lnTo>
                  <a:pt x="89180" y="15190"/>
                </a:lnTo>
                <a:lnTo>
                  <a:pt x="89130" y="15210"/>
                </a:lnTo>
                <a:lnTo>
                  <a:pt x="89070" y="15270"/>
                </a:lnTo>
                <a:lnTo>
                  <a:pt x="88990" y="15390"/>
                </a:lnTo>
                <a:lnTo>
                  <a:pt x="88910" y="15590"/>
                </a:lnTo>
                <a:lnTo>
                  <a:pt x="89060" y="15740"/>
                </a:lnTo>
                <a:lnTo>
                  <a:pt x="89110" y="15780"/>
                </a:lnTo>
                <a:lnTo>
                  <a:pt x="89130" y="15820"/>
                </a:lnTo>
                <a:lnTo>
                  <a:pt x="89140" y="15840"/>
                </a:lnTo>
                <a:lnTo>
                  <a:pt x="89060" y="15960"/>
                </a:lnTo>
                <a:lnTo>
                  <a:pt x="88890" y="16080"/>
                </a:lnTo>
                <a:lnTo>
                  <a:pt x="88860" y="16100"/>
                </a:lnTo>
                <a:lnTo>
                  <a:pt x="88850" y="16170"/>
                </a:lnTo>
                <a:lnTo>
                  <a:pt x="88840" y="16200"/>
                </a:lnTo>
                <a:lnTo>
                  <a:pt x="88780" y="16280"/>
                </a:lnTo>
                <a:lnTo>
                  <a:pt x="88700" y="16380"/>
                </a:lnTo>
                <a:lnTo>
                  <a:pt x="88680" y="16410"/>
                </a:lnTo>
                <a:lnTo>
                  <a:pt x="88670" y="16430"/>
                </a:lnTo>
                <a:lnTo>
                  <a:pt x="88640" y="16450"/>
                </a:lnTo>
                <a:lnTo>
                  <a:pt x="88590" y="16470"/>
                </a:lnTo>
                <a:lnTo>
                  <a:pt x="88520" y="16450"/>
                </a:lnTo>
                <a:lnTo>
                  <a:pt x="88480" y="16460"/>
                </a:lnTo>
                <a:lnTo>
                  <a:pt x="88440" y="16510"/>
                </a:lnTo>
                <a:lnTo>
                  <a:pt x="88400" y="16610"/>
                </a:lnTo>
                <a:lnTo>
                  <a:pt x="88310" y="16680"/>
                </a:lnTo>
                <a:lnTo>
                  <a:pt x="88100" y="16880"/>
                </a:lnTo>
                <a:lnTo>
                  <a:pt x="87900" y="17020"/>
                </a:lnTo>
                <a:lnTo>
                  <a:pt x="87850" y="17070"/>
                </a:lnTo>
                <a:lnTo>
                  <a:pt x="87740" y="17240"/>
                </a:lnTo>
                <a:lnTo>
                  <a:pt x="87740" y="17320"/>
                </a:lnTo>
                <a:lnTo>
                  <a:pt x="87830" y="17350"/>
                </a:lnTo>
                <a:lnTo>
                  <a:pt x="87860" y="17380"/>
                </a:lnTo>
                <a:lnTo>
                  <a:pt x="87900" y="17410"/>
                </a:lnTo>
                <a:lnTo>
                  <a:pt x="87910" y="17460"/>
                </a:lnTo>
                <a:lnTo>
                  <a:pt x="87920" y="17500"/>
                </a:lnTo>
                <a:lnTo>
                  <a:pt x="87940" y="17530"/>
                </a:lnTo>
                <a:lnTo>
                  <a:pt x="87980" y="17570"/>
                </a:lnTo>
                <a:lnTo>
                  <a:pt x="88010" y="17620"/>
                </a:lnTo>
                <a:lnTo>
                  <a:pt x="88020" y="17650"/>
                </a:lnTo>
                <a:lnTo>
                  <a:pt x="88030" y="17690"/>
                </a:lnTo>
                <a:lnTo>
                  <a:pt x="88080" y="17730"/>
                </a:lnTo>
                <a:lnTo>
                  <a:pt x="88240" y="1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