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Porto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Porto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9040" y="6540"/>
                </a:moveTo>
                <a:lnTo>
                  <a:pt x="89100" y="6610"/>
                </a:lnTo>
                <a:lnTo>
                  <a:pt x="89100" y="6660"/>
                </a:lnTo>
                <a:lnTo>
                  <a:pt x="89100" y="6700"/>
                </a:lnTo>
                <a:lnTo>
                  <a:pt x="89130" y="6740"/>
                </a:lnTo>
                <a:lnTo>
                  <a:pt x="89180" y="6770"/>
                </a:lnTo>
                <a:lnTo>
                  <a:pt x="89280" y="6840"/>
                </a:lnTo>
                <a:lnTo>
                  <a:pt x="89260" y="6910"/>
                </a:lnTo>
                <a:lnTo>
                  <a:pt x="89280" y="6980"/>
                </a:lnTo>
                <a:lnTo>
                  <a:pt x="89340" y="7090"/>
                </a:lnTo>
                <a:lnTo>
                  <a:pt x="89390" y="7120"/>
                </a:lnTo>
                <a:lnTo>
                  <a:pt x="89400" y="7130"/>
                </a:lnTo>
                <a:lnTo>
                  <a:pt x="89350" y="7330"/>
                </a:lnTo>
                <a:lnTo>
                  <a:pt x="89350" y="7440"/>
                </a:lnTo>
                <a:lnTo>
                  <a:pt x="89330" y="7560"/>
                </a:lnTo>
                <a:lnTo>
                  <a:pt x="89170" y="7660"/>
                </a:lnTo>
                <a:lnTo>
                  <a:pt x="88730" y="7810"/>
                </a:lnTo>
                <a:lnTo>
                  <a:pt x="88620" y="7820"/>
                </a:lnTo>
                <a:lnTo>
                  <a:pt x="88260" y="7800"/>
                </a:lnTo>
                <a:lnTo>
                  <a:pt x="88140" y="7820"/>
                </a:lnTo>
                <a:lnTo>
                  <a:pt x="87900" y="7920"/>
                </a:lnTo>
                <a:lnTo>
                  <a:pt x="87880" y="7970"/>
                </a:lnTo>
                <a:lnTo>
                  <a:pt x="87870" y="7990"/>
                </a:lnTo>
                <a:lnTo>
                  <a:pt x="87700" y="8110"/>
                </a:lnTo>
                <a:lnTo>
                  <a:pt x="87620" y="8080"/>
                </a:lnTo>
                <a:lnTo>
                  <a:pt x="87530" y="8130"/>
                </a:lnTo>
                <a:lnTo>
                  <a:pt x="87530" y="8150"/>
                </a:lnTo>
                <a:lnTo>
                  <a:pt x="87530" y="8180"/>
                </a:lnTo>
                <a:lnTo>
                  <a:pt x="87550" y="8210"/>
                </a:lnTo>
                <a:lnTo>
                  <a:pt x="87550" y="8240"/>
                </a:lnTo>
                <a:lnTo>
                  <a:pt x="87540" y="8260"/>
                </a:lnTo>
                <a:lnTo>
                  <a:pt x="87510" y="8260"/>
                </a:lnTo>
                <a:lnTo>
                  <a:pt x="87440" y="8210"/>
                </a:lnTo>
                <a:lnTo>
                  <a:pt x="87420" y="8160"/>
                </a:lnTo>
                <a:lnTo>
                  <a:pt x="87400" y="8130"/>
                </a:lnTo>
                <a:lnTo>
                  <a:pt x="87330" y="8050"/>
                </a:lnTo>
                <a:lnTo>
                  <a:pt x="87260" y="8130"/>
                </a:lnTo>
                <a:lnTo>
                  <a:pt x="87250" y="8150"/>
                </a:lnTo>
                <a:lnTo>
                  <a:pt x="87220" y="8220"/>
                </a:lnTo>
                <a:lnTo>
                  <a:pt x="87200" y="8240"/>
                </a:lnTo>
                <a:lnTo>
                  <a:pt x="87160" y="8240"/>
                </a:lnTo>
                <a:lnTo>
                  <a:pt x="87110" y="8210"/>
                </a:lnTo>
                <a:lnTo>
                  <a:pt x="87080" y="8180"/>
                </a:lnTo>
                <a:lnTo>
                  <a:pt x="87040" y="8170"/>
                </a:lnTo>
                <a:lnTo>
                  <a:pt x="87000" y="8170"/>
                </a:lnTo>
                <a:lnTo>
                  <a:pt x="86940" y="8210"/>
                </a:lnTo>
                <a:lnTo>
                  <a:pt x="86830" y="8250"/>
                </a:lnTo>
                <a:lnTo>
                  <a:pt x="86770" y="8210"/>
                </a:lnTo>
                <a:lnTo>
                  <a:pt x="86610" y="8230"/>
                </a:lnTo>
                <a:lnTo>
                  <a:pt x="86580" y="8240"/>
                </a:lnTo>
                <a:lnTo>
                  <a:pt x="86580" y="8170"/>
                </a:lnTo>
                <a:lnTo>
                  <a:pt x="86530" y="7850"/>
                </a:lnTo>
                <a:lnTo>
                  <a:pt x="86540" y="7680"/>
                </a:lnTo>
                <a:lnTo>
                  <a:pt x="86600" y="7620"/>
                </a:lnTo>
                <a:lnTo>
                  <a:pt x="86600" y="7590"/>
                </a:lnTo>
                <a:lnTo>
                  <a:pt x="86470" y="7550"/>
                </a:lnTo>
                <a:lnTo>
                  <a:pt x="86400" y="7420"/>
                </a:lnTo>
                <a:lnTo>
                  <a:pt x="86350" y="7250"/>
                </a:lnTo>
                <a:lnTo>
                  <a:pt x="86280" y="7120"/>
                </a:lnTo>
                <a:lnTo>
                  <a:pt x="86300" y="7050"/>
                </a:lnTo>
                <a:lnTo>
                  <a:pt x="86290" y="7000"/>
                </a:lnTo>
                <a:lnTo>
                  <a:pt x="86270" y="6950"/>
                </a:lnTo>
                <a:lnTo>
                  <a:pt x="86250" y="6890"/>
                </a:lnTo>
                <a:lnTo>
                  <a:pt x="86250" y="6740"/>
                </a:lnTo>
                <a:lnTo>
                  <a:pt x="86240" y="6690"/>
                </a:lnTo>
                <a:lnTo>
                  <a:pt x="86210" y="6680"/>
                </a:lnTo>
                <a:lnTo>
                  <a:pt x="86200" y="6630"/>
                </a:lnTo>
                <a:lnTo>
                  <a:pt x="86180" y="6580"/>
                </a:lnTo>
                <a:lnTo>
                  <a:pt x="86130" y="6490"/>
                </a:lnTo>
                <a:lnTo>
                  <a:pt x="86110" y="6420"/>
                </a:lnTo>
                <a:lnTo>
                  <a:pt x="86110" y="6360"/>
                </a:lnTo>
                <a:lnTo>
                  <a:pt x="86100" y="6220"/>
                </a:lnTo>
                <a:lnTo>
                  <a:pt x="86140" y="6070"/>
                </a:lnTo>
                <a:lnTo>
                  <a:pt x="86230" y="6070"/>
                </a:lnTo>
                <a:lnTo>
                  <a:pt x="86310" y="6120"/>
                </a:lnTo>
                <a:lnTo>
                  <a:pt x="86410" y="6160"/>
                </a:lnTo>
                <a:lnTo>
                  <a:pt x="86500" y="6170"/>
                </a:lnTo>
                <a:lnTo>
                  <a:pt x="86530" y="6180"/>
                </a:lnTo>
                <a:lnTo>
                  <a:pt x="86560" y="6210"/>
                </a:lnTo>
                <a:lnTo>
                  <a:pt x="86590" y="6230"/>
                </a:lnTo>
                <a:lnTo>
                  <a:pt x="86650" y="6300"/>
                </a:lnTo>
                <a:lnTo>
                  <a:pt x="86700" y="6330"/>
                </a:lnTo>
                <a:lnTo>
                  <a:pt x="86740" y="6340"/>
                </a:lnTo>
                <a:lnTo>
                  <a:pt x="86780" y="6370"/>
                </a:lnTo>
                <a:lnTo>
                  <a:pt x="86790" y="6400"/>
                </a:lnTo>
                <a:lnTo>
                  <a:pt x="86780" y="6430"/>
                </a:lnTo>
                <a:lnTo>
                  <a:pt x="86760" y="6440"/>
                </a:lnTo>
                <a:lnTo>
                  <a:pt x="86720" y="6450"/>
                </a:lnTo>
                <a:lnTo>
                  <a:pt x="86690" y="6490"/>
                </a:lnTo>
                <a:lnTo>
                  <a:pt x="86700" y="6520"/>
                </a:lnTo>
                <a:lnTo>
                  <a:pt x="86710" y="6590"/>
                </a:lnTo>
                <a:lnTo>
                  <a:pt x="86730" y="6620"/>
                </a:lnTo>
                <a:lnTo>
                  <a:pt x="86760" y="6640"/>
                </a:lnTo>
                <a:lnTo>
                  <a:pt x="86770" y="6640"/>
                </a:lnTo>
                <a:lnTo>
                  <a:pt x="86810" y="6630"/>
                </a:lnTo>
                <a:lnTo>
                  <a:pt x="87010" y="6630"/>
                </a:lnTo>
                <a:lnTo>
                  <a:pt x="87040" y="6620"/>
                </a:lnTo>
                <a:lnTo>
                  <a:pt x="87070" y="6610"/>
                </a:lnTo>
                <a:lnTo>
                  <a:pt x="87100" y="6590"/>
                </a:lnTo>
                <a:lnTo>
                  <a:pt x="87130" y="6570"/>
                </a:lnTo>
                <a:lnTo>
                  <a:pt x="87190" y="6530"/>
                </a:lnTo>
                <a:lnTo>
                  <a:pt x="87260" y="6510"/>
                </a:lnTo>
                <a:lnTo>
                  <a:pt x="87300" y="6510"/>
                </a:lnTo>
                <a:lnTo>
                  <a:pt x="87330" y="6520"/>
                </a:lnTo>
                <a:lnTo>
                  <a:pt x="87350" y="6540"/>
                </a:lnTo>
                <a:lnTo>
                  <a:pt x="87440" y="6560"/>
                </a:lnTo>
                <a:lnTo>
                  <a:pt x="87560" y="6530"/>
                </a:lnTo>
                <a:lnTo>
                  <a:pt x="87700" y="6510"/>
                </a:lnTo>
                <a:lnTo>
                  <a:pt x="87730" y="6520"/>
                </a:lnTo>
                <a:lnTo>
                  <a:pt x="87780" y="6550"/>
                </a:lnTo>
                <a:lnTo>
                  <a:pt x="87810" y="6550"/>
                </a:lnTo>
                <a:lnTo>
                  <a:pt x="87890" y="6520"/>
                </a:lnTo>
                <a:lnTo>
                  <a:pt x="87920" y="6510"/>
                </a:lnTo>
                <a:lnTo>
                  <a:pt x="88030" y="6460"/>
                </a:lnTo>
                <a:lnTo>
                  <a:pt x="88100" y="6410"/>
                </a:lnTo>
                <a:lnTo>
                  <a:pt x="88160" y="6320"/>
                </a:lnTo>
                <a:lnTo>
                  <a:pt x="88340" y="6390"/>
                </a:lnTo>
                <a:lnTo>
                  <a:pt x="88410" y="6470"/>
                </a:lnTo>
                <a:lnTo>
                  <a:pt x="88420" y="6490"/>
                </a:lnTo>
                <a:lnTo>
                  <a:pt x="88420" y="6540"/>
                </a:lnTo>
                <a:lnTo>
                  <a:pt x="88550" y="6640"/>
                </a:lnTo>
                <a:lnTo>
                  <a:pt x="88660" y="6690"/>
                </a:lnTo>
                <a:lnTo>
                  <a:pt x="88700" y="6680"/>
                </a:lnTo>
                <a:lnTo>
                  <a:pt x="88780" y="6720"/>
                </a:lnTo>
                <a:lnTo>
                  <a:pt x="88820" y="6760"/>
                </a:lnTo>
                <a:lnTo>
                  <a:pt x="88860" y="6750"/>
                </a:lnTo>
                <a:lnTo>
                  <a:pt x="88880" y="6740"/>
                </a:lnTo>
                <a:lnTo>
                  <a:pt x="88910" y="6720"/>
                </a:lnTo>
                <a:lnTo>
                  <a:pt x="88930" y="6700"/>
                </a:lnTo>
                <a:lnTo>
                  <a:pt x="88950" y="6680"/>
                </a:lnTo>
                <a:lnTo>
                  <a:pt x="88970" y="6660"/>
                </a:lnTo>
                <a:lnTo>
                  <a:pt x="88990" y="6650"/>
                </a:lnTo>
                <a:lnTo>
                  <a:pt x="89010" y="6630"/>
                </a:lnTo>
                <a:lnTo>
                  <a:pt x="89020" y="6610"/>
                </a:lnTo>
                <a:lnTo>
                  <a:pt x="89030" y="6590"/>
                </a:lnTo>
                <a:lnTo>
                  <a:pt x="89040" y="6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