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Portalegre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Portalegre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1760" y="18870"/>
                </a:moveTo>
                <a:lnTo>
                  <a:pt x="91730" y="18840"/>
                </a:lnTo>
                <a:lnTo>
                  <a:pt x="91730" y="18800"/>
                </a:lnTo>
                <a:lnTo>
                  <a:pt x="91740" y="18770"/>
                </a:lnTo>
                <a:lnTo>
                  <a:pt x="91790" y="18690"/>
                </a:lnTo>
                <a:lnTo>
                  <a:pt x="91800" y="18660"/>
                </a:lnTo>
                <a:lnTo>
                  <a:pt x="91800" y="18600"/>
                </a:lnTo>
                <a:lnTo>
                  <a:pt x="91780" y="18560"/>
                </a:lnTo>
                <a:lnTo>
                  <a:pt x="91740" y="18540"/>
                </a:lnTo>
                <a:lnTo>
                  <a:pt x="91700" y="18520"/>
                </a:lnTo>
                <a:lnTo>
                  <a:pt x="91630" y="18520"/>
                </a:lnTo>
                <a:lnTo>
                  <a:pt x="91520" y="18550"/>
                </a:lnTo>
                <a:lnTo>
                  <a:pt x="91450" y="18620"/>
                </a:lnTo>
                <a:lnTo>
                  <a:pt x="91370" y="18700"/>
                </a:lnTo>
                <a:lnTo>
                  <a:pt x="91320" y="18720"/>
                </a:lnTo>
                <a:lnTo>
                  <a:pt x="91300" y="18710"/>
                </a:lnTo>
                <a:lnTo>
                  <a:pt x="91240" y="18710"/>
                </a:lnTo>
                <a:lnTo>
                  <a:pt x="91180" y="18680"/>
                </a:lnTo>
                <a:lnTo>
                  <a:pt x="91150" y="18650"/>
                </a:lnTo>
                <a:lnTo>
                  <a:pt x="91100" y="18560"/>
                </a:lnTo>
                <a:lnTo>
                  <a:pt x="91080" y="18520"/>
                </a:lnTo>
                <a:lnTo>
                  <a:pt x="91100" y="18450"/>
                </a:lnTo>
                <a:lnTo>
                  <a:pt x="91050" y="18380"/>
                </a:lnTo>
                <a:lnTo>
                  <a:pt x="91040" y="18310"/>
                </a:lnTo>
                <a:lnTo>
                  <a:pt x="91010" y="18220"/>
                </a:lnTo>
                <a:lnTo>
                  <a:pt x="90930" y="18150"/>
                </a:lnTo>
                <a:lnTo>
                  <a:pt x="90930" y="18100"/>
                </a:lnTo>
                <a:lnTo>
                  <a:pt x="90920" y="18070"/>
                </a:lnTo>
                <a:lnTo>
                  <a:pt x="90910" y="17990"/>
                </a:lnTo>
                <a:lnTo>
                  <a:pt x="90890" y="17950"/>
                </a:lnTo>
                <a:lnTo>
                  <a:pt x="90830" y="17890"/>
                </a:lnTo>
                <a:lnTo>
                  <a:pt x="90680" y="17830"/>
                </a:lnTo>
                <a:lnTo>
                  <a:pt x="90670" y="17780"/>
                </a:lnTo>
                <a:lnTo>
                  <a:pt x="90660" y="17780"/>
                </a:lnTo>
                <a:lnTo>
                  <a:pt x="90650" y="17790"/>
                </a:lnTo>
                <a:lnTo>
                  <a:pt x="90630" y="17780"/>
                </a:lnTo>
                <a:lnTo>
                  <a:pt x="90590" y="17820"/>
                </a:lnTo>
                <a:lnTo>
                  <a:pt x="90610" y="17860"/>
                </a:lnTo>
                <a:lnTo>
                  <a:pt x="90620" y="17880"/>
                </a:lnTo>
                <a:lnTo>
                  <a:pt x="90620" y="17910"/>
                </a:lnTo>
                <a:lnTo>
                  <a:pt x="90610" y="17940"/>
                </a:lnTo>
                <a:lnTo>
                  <a:pt x="90570" y="17970"/>
                </a:lnTo>
                <a:lnTo>
                  <a:pt x="90520" y="17990"/>
                </a:lnTo>
                <a:lnTo>
                  <a:pt x="90440" y="18010"/>
                </a:lnTo>
                <a:lnTo>
                  <a:pt x="90390" y="18020"/>
                </a:lnTo>
                <a:lnTo>
                  <a:pt x="90340" y="18070"/>
                </a:lnTo>
                <a:lnTo>
                  <a:pt x="90320" y="18100"/>
                </a:lnTo>
                <a:lnTo>
                  <a:pt x="90300" y="18140"/>
                </a:lnTo>
                <a:lnTo>
                  <a:pt x="90280" y="18150"/>
                </a:lnTo>
                <a:lnTo>
                  <a:pt x="90260" y="18160"/>
                </a:lnTo>
                <a:lnTo>
                  <a:pt x="90230" y="18170"/>
                </a:lnTo>
                <a:lnTo>
                  <a:pt x="90150" y="18140"/>
                </a:lnTo>
                <a:lnTo>
                  <a:pt x="90120" y="18130"/>
                </a:lnTo>
                <a:lnTo>
                  <a:pt x="90080" y="18130"/>
                </a:lnTo>
                <a:lnTo>
                  <a:pt x="90050" y="18150"/>
                </a:lnTo>
                <a:lnTo>
                  <a:pt x="90020" y="18140"/>
                </a:lnTo>
                <a:lnTo>
                  <a:pt x="89960" y="18110"/>
                </a:lnTo>
                <a:lnTo>
                  <a:pt x="89930" y="18100"/>
                </a:lnTo>
                <a:lnTo>
                  <a:pt x="89870" y="18180"/>
                </a:lnTo>
                <a:lnTo>
                  <a:pt x="89840" y="18210"/>
                </a:lnTo>
                <a:lnTo>
                  <a:pt x="89720" y="18260"/>
                </a:lnTo>
                <a:lnTo>
                  <a:pt x="89650" y="18250"/>
                </a:lnTo>
                <a:lnTo>
                  <a:pt x="89620" y="18260"/>
                </a:lnTo>
                <a:lnTo>
                  <a:pt x="89570" y="18260"/>
                </a:lnTo>
                <a:lnTo>
                  <a:pt x="89540" y="18250"/>
                </a:lnTo>
                <a:lnTo>
                  <a:pt x="89430" y="18180"/>
                </a:lnTo>
                <a:lnTo>
                  <a:pt x="89270" y="17960"/>
                </a:lnTo>
                <a:lnTo>
                  <a:pt x="89230" y="17920"/>
                </a:lnTo>
                <a:lnTo>
                  <a:pt x="89150" y="17940"/>
                </a:lnTo>
                <a:lnTo>
                  <a:pt x="89090" y="17980"/>
                </a:lnTo>
                <a:lnTo>
                  <a:pt x="89070" y="18010"/>
                </a:lnTo>
                <a:lnTo>
                  <a:pt x="89050" y="18030"/>
                </a:lnTo>
                <a:lnTo>
                  <a:pt x="89020" y="18040"/>
                </a:lnTo>
                <a:lnTo>
                  <a:pt x="88990" y="18050"/>
                </a:lnTo>
                <a:lnTo>
                  <a:pt x="88900" y="18040"/>
                </a:lnTo>
                <a:lnTo>
                  <a:pt x="88880" y="18030"/>
                </a:lnTo>
                <a:lnTo>
                  <a:pt x="88890" y="17980"/>
                </a:lnTo>
                <a:lnTo>
                  <a:pt x="88880" y="17910"/>
                </a:lnTo>
                <a:lnTo>
                  <a:pt x="88870" y="17870"/>
                </a:lnTo>
                <a:lnTo>
                  <a:pt x="88790" y="17780"/>
                </a:lnTo>
                <a:lnTo>
                  <a:pt x="88770" y="17770"/>
                </a:lnTo>
                <a:lnTo>
                  <a:pt x="88740" y="17760"/>
                </a:lnTo>
                <a:lnTo>
                  <a:pt x="88680" y="17770"/>
                </a:lnTo>
                <a:lnTo>
                  <a:pt x="88640" y="17780"/>
                </a:lnTo>
                <a:lnTo>
                  <a:pt x="88640" y="17790"/>
                </a:lnTo>
                <a:lnTo>
                  <a:pt x="88630" y="17800"/>
                </a:lnTo>
                <a:lnTo>
                  <a:pt x="88630" y="17820"/>
                </a:lnTo>
                <a:lnTo>
                  <a:pt x="88630" y="17850"/>
                </a:lnTo>
                <a:lnTo>
                  <a:pt x="88620" y="17880"/>
                </a:lnTo>
                <a:lnTo>
                  <a:pt x="88600" y="17890"/>
                </a:lnTo>
                <a:lnTo>
                  <a:pt x="88570" y="17860"/>
                </a:lnTo>
                <a:lnTo>
                  <a:pt x="88560" y="17800"/>
                </a:lnTo>
                <a:lnTo>
                  <a:pt x="88570" y="17740"/>
                </a:lnTo>
                <a:lnTo>
                  <a:pt x="88580" y="17710"/>
                </a:lnTo>
                <a:lnTo>
                  <a:pt x="88580" y="17680"/>
                </a:lnTo>
                <a:lnTo>
                  <a:pt x="88520" y="17660"/>
                </a:lnTo>
                <a:lnTo>
                  <a:pt x="88420" y="17670"/>
                </a:lnTo>
                <a:lnTo>
                  <a:pt x="88400" y="17670"/>
                </a:lnTo>
                <a:lnTo>
                  <a:pt x="88370" y="17690"/>
                </a:lnTo>
                <a:lnTo>
                  <a:pt x="88310" y="17720"/>
                </a:lnTo>
                <a:lnTo>
                  <a:pt x="88240" y="17780"/>
                </a:lnTo>
                <a:lnTo>
                  <a:pt x="88080" y="17730"/>
                </a:lnTo>
                <a:lnTo>
                  <a:pt x="88030" y="17690"/>
                </a:lnTo>
                <a:lnTo>
                  <a:pt x="88020" y="17650"/>
                </a:lnTo>
                <a:lnTo>
                  <a:pt x="88010" y="17620"/>
                </a:lnTo>
                <a:lnTo>
                  <a:pt x="87980" y="17570"/>
                </a:lnTo>
                <a:lnTo>
                  <a:pt x="87940" y="17530"/>
                </a:lnTo>
                <a:lnTo>
                  <a:pt x="87920" y="17500"/>
                </a:lnTo>
                <a:lnTo>
                  <a:pt x="87910" y="17460"/>
                </a:lnTo>
                <a:lnTo>
                  <a:pt x="87900" y="17410"/>
                </a:lnTo>
                <a:lnTo>
                  <a:pt x="87860" y="17380"/>
                </a:lnTo>
                <a:lnTo>
                  <a:pt x="87830" y="17350"/>
                </a:lnTo>
                <a:lnTo>
                  <a:pt x="87740" y="17320"/>
                </a:lnTo>
                <a:lnTo>
                  <a:pt x="87740" y="17240"/>
                </a:lnTo>
                <a:lnTo>
                  <a:pt x="87850" y="17070"/>
                </a:lnTo>
                <a:lnTo>
                  <a:pt x="87900" y="17020"/>
                </a:lnTo>
                <a:lnTo>
                  <a:pt x="88100" y="16880"/>
                </a:lnTo>
                <a:lnTo>
                  <a:pt x="88310" y="16680"/>
                </a:lnTo>
                <a:lnTo>
                  <a:pt x="88400" y="16610"/>
                </a:lnTo>
                <a:lnTo>
                  <a:pt x="88440" y="16510"/>
                </a:lnTo>
                <a:lnTo>
                  <a:pt x="88480" y="16460"/>
                </a:lnTo>
                <a:lnTo>
                  <a:pt x="88520" y="16450"/>
                </a:lnTo>
                <a:lnTo>
                  <a:pt x="88590" y="16470"/>
                </a:lnTo>
                <a:lnTo>
                  <a:pt x="88640" y="16450"/>
                </a:lnTo>
                <a:lnTo>
                  <a:pt x="88670" y="16430"/>
                </a:lnTo>
                <a:lnTo>
                  <a:pt x="88680" y="16410"/>
                </a:lnTo>
                <a:lnTo>
                  <a:pt x="88700" y="16380"/>
                </a:lnTo>
                <a:lnTo>
                  <a:pt x="88780" y="16280"/>
                </a:lnTo>
                <a:lnTo>
                  <a:pt x="88840" y="16200"/>
                </a:lnTo>
                <a:lnTo>
                  <a:pt x="88850" y="16170"/>
                </a:lnTo>
                <a:lnTo>
                  <a:pt x="88860" y="16100"/>
                </a:lnTo>
                <a:lnTo>
                  <a:pt x="88890" y="16080"/>
                </a:lnTo>
                <a:lnTo>
                  <a:pt x="89060" y="15960"/>
                </a:lnTo>
                <a:lnTo>
                  <a:pt x="89140" y="15840"/>
                </a:lnTo>
                <a:lnTo>
                  <a:pt x="89130" y="15820"/>
                </a:lnTo>
                <a:lnTo>
                  <a:pt x="89110" y="15780"/>
                </a:lnTo>
                <a:lnTo>
                  <a:pt x="89060" y="15740"/>
                </a:lnTo>
                <a:lnTo>
                  <a:pt x="88910" y="15590"/>
                </a:lnTo>
                <a:lnTo>
                  <a:pt x="88990" y="15390"/>
                </a:lnTo>
                <a:lnTo>
                  <a:pt x="89070" y="15270"/>
                </a:lnTo>
                <a:lnTo>
                  <a:pt x="89130" y="15210"/>
                </a:lnTo>
                <a:lnTo>
                  <a:pt x="89180" y="15190"/>
                </a:lnTo>
                <a:lnTo>
                  <a:pt x="89250" y="15210"/>
                </a:lnTo>
                <a:lnTo>
                  <a:pt x="89400" y="15290"/>
                </a:lnTo>
                <a:lnTo>
                  <a:pt x="89450" y="15340"/>
                </a:lnTo>
                <a:lnTo>
                  <a:pt x="89450" y="15350"/>
                </a:lnTo>
                <a:lnTo>
                  <a:pt x="89470" y="15340"/>
                </a:lnTo>
                <a:lnTo>
                  <a:pt x="89490" y="15330"/>
                </a:lnTo>
                <a:lnTo>
                  <a:pt x="89560" y="15240"/>
                </a:lnTo>
                <a:lnTo>
                  <a:pt x="89580" y="15220"/>
                </a:lnTo>
                <a:lnTo>
                  <a:pt x="89660" y="15180"/>
                </a:lnTo>
                <a:lnTo>
                  <a:pt x="89710" y="15120"/>
                </a:lnTo>
                <a:lnTo>
                  <a:pt x="89760" y="15050"/>
                </a:lnTo>
                <a:lnTo>
                  <a:pt x="89820" y="14980"/>
                </a:lnTo>
                <a:lnTo>
                  <a:pt x="89890" y="14950"/>
                </a:lnTo>
                <a:lnTo>
                  <a:pt x="89920" y="14920"/>
                </a:lnTo>
                <a:lnTo>
                  <a:pt x="89950" y="14850"/>
                </a:lnTo>
                <a:lnTo>
                  <a:pt x="90000" y="14770"/>
                </a:lnTo>
                <a:lnTo>
                  <a:pt x="90060" y="14730"/>
                </a:lnTo>
                <a:lnTo>
                  <a:pt x="90140" y="14730"/>
                </a:lnTo>
                <a:lnTo>
                  <a:pt x="90200" y="14770"/>
                </a:lnTo>
                <a:lnTo>
                  <a:pt x="90260" y="14780"/>
                </a:lnTo>
                <a:lnTo>
                  <a:pt x="90340" y="14710"/>
                </a:lnTo>
                <a:lnTo>
                  <a:pt x="90390" y="14670"/>
                </a:lnTo>
                <a:lnTo>
                  <a:pt x="90450" y="14620"/>
                </a:lnTo>
                <a:lnTo>
                  <a:pt x="90520" y="14600"/>
                </a:lnTo>
                <a:lnTo>
                  <a:pt x="90560" y="14610"/>
                </a:lnTo>
                <a:lnTo>
                  <a:pt x="90590" y="14680"/>
                </a:lnTo>
                <a:lnTo>
                  <a:pt x="90710" y="15000"/>
                </a:lnTo>
                <a:lnTo>
                  <a:pt x="90770" y="15060"/>
                </a:lnTo>
                <a:lnTo>
                  <a:pt x="90880" y="15210"/>
                </a:lnTo>
                <a:lnTo>
                  <a:pt x="90940" y="15270"/>
                </a:lnTo>
                <a:lnTo>
                  <a:pt x="91060" y="15330"/>
                </a:lnTo>
                <a:lnTo>
                  <a:pt x="91090" y="15370"/>
                </a:lnTo>
                <a:lnTo>
                  <a:pt x="91130" y="15470"/>
                </a:lnTo>
                <a:lnTo>
                  <a:pt x="91180" y="15520"/>
                </a:lnTo>
                <a:lnTo>
                  <a:pt x="91260" y="15560"/>
                </a:lnTo>
                <a:lnTo>
                  <a:pt x="91410" y="15600"/>
                </a:lnTo>
                <a:lnTo>
                  <a:pt x="91440" y="15640"/>
                </a:lnTo>
                <a:lnTo>
                  <a:pt x="91440" y="15750"/>
                </a:lnTo>
                <a:lnTo>
                  <a:pt x="91420" y="15850"/>
                </a:lnTo>
                <a:lnTo>
                  <a:pt x="91390" y="15920"/>
                </a:lnTo>
                <a:lnTo>
                  <a:pt x="91370" y="15990"/>
                </a:lnTo>
                <a:lnTo>
                  <a:pt x="91370" y="16090"/>
                </a:lnTo>
                <a:lnTo>
                  <a:pt x="91390" y="16190"/>
                </a:lnTo>
                <a:lnTo>
                  <a:pt x="91420" y="16240"/>
                </a:lnTo>
                <a:lnTo>
                  <a:pt x="91490" y="16300"/>
                </a:lnTo>
                <a:lnTo>
                  <a:pt x="91670" y="16520"/>
                </a:lnTo>
                <a:lnTo>
                  <a:pt x="91620" y="16610"/>
                </a:lnTo>
                <a:lnTo>
                  <a:pt x="91610" y="16700"/>
                </a:lnTo>
                <a:lnTo>
                  <a:pt x="91640" y="16800"/>
                </a:lnTo>
                <a:lnTo>
                  <a:pt x="91690" y="16870"/>
                </a:lnTo>
                <a:lnTo>
                  <a:pt x="91780" y="16920"/>
                </a:lnTo>
                <a:lnTo>
                  <a:pt x="91880" y="16950"/>
                </a:lnTo>
                <a:lnTo>
                  <a:pt x="91970" y="16990"/>
                </a:lnTo>
                <a:lnTo>
                  <a:pt x="92010" y="17080"/>
                </a:lnTo>
                <a:lnTo>
                  <a:pt x="92000" y="17130"/>
                </a:lnTo>
                <a:lnTo>
                  <a:pt x="91960" y="17220"/>
                </a:lnTo>
                <a:lnTo>
                  <a:pt x="91970" y="17260"/>
                </a:lnTo>
                <a:lnTo>
                  <a:pt x="92010" y="17290"/>
                </a:lnTo>
                <a:lnTo>
                  <a:pt x="92060" y="17320"/>
                </a:lnTo>
                <a:lnTo>
                  <a:pt x="92110" y="17330"/>
                </a:lnTo>
                <a:lnTo>
                  <a:pt x="92160" y="17310"/>
                </a:lnTo>
                <a:lnTo>
                  <a:pt x="92250" y="17260"/>
                </a:lnTo>
                <a:lnTo>
                  <a:pt x="92340" y="17250"/>
                </a:lnTo>
                <a:lnTo>
                  <a:pt x="92440" y="17280"/>
                </a:lnTo>
                <a:lnTo>
                  <a:pt x="92520" y="17330"/>
                </a:lnTo>
                <a:lnTo>
                  <a:pt x="92580" y="17390"/>
                </a:lnTo>
                <a:lnTo>
                  <a:pt x="92630" y="17470"/>
                </a:lnTo>
                <a:lnTo>
                  <a:pt x="92650" y="17570"/>
                </a:lnTo>
                <a:lnTo>
                  <a:pt x="92630" y="17650"/>
                </a:lnTo>
                <a:lnTo>
                  <a:pt x="92670" y="17680"/>
                </a:lnTo>
                <a:lnTo>
                  <a:pt x="92670" y="17720"/>
                </a:lnTo>
                <a:lnTo>
                  <a:pt x="92650" y="17770"/>
                </a:lnTo>
                <a:lnTo>
                  <a:pt x="92620" y="17810"/>
                </a:lnTo>
                <a:lnTo>
                  <a:pt x="92500" y="18050"/>
                </a:lnTo>
                <a:lnTo>
                  <a:pt x="92410" y="18160"/>
                </a:lnTo>
                <a:lnTo>
                  <a:pt x="92340" y="18230"/>
                </a:lnTo>
                <a:lnTo>
                  <a:pt x="92390" y="18320"/>
                </a:lnTo>
                <a:lnTo>
                  <a:pt x="92370" y="18390"/>
                </a:lnTo>
                <a:lnTo>
                  <a:pt x="92370" y="18460"/>
                </a:lnTo>
                <a:lnTo>
                  <a:pt x="92340" y="18480"/>
                </a:lnTo>
                <a:lnTo>
                  <a:pt x="92300" y="18520"/>
                </a:lnTo>
                <a:lnTo>
                  <a:pt x="92250" y="18560"/>
                </a:lnTo>
                <a:lnTo>
                  <a:pt x="92200" y="18590"/>
                </a:lnTo>
                <a:lnTo>
                  <a:pt x="92030" y="18630"/>
                </a:lnTo>
                <a:lnTo>
                  <a:pt x="91990" y="18660"/>
                </a:lnTo>
                <a:lnTo>
                  <a:pt x="91970" y="18700"/>
                </a:lnTo>
                <a:lnTo>
                  <a:pt x="91920" y="18760"/>
                </a:lnTo>
                <a:lnTo>
                  <a:pt x="91860" y="18810"/>
                </a:lnTo>
                <a:lnTo>
                  <a:pt x="91810" y="18830"/>
                </a:lnTo>
                <a:lnTo>
                  <a:pt x="91760" y="1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