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Madeira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Portugal • State Map | Fully Editable Vector Shape</a:t>
            </a:r>
          </a:p>
        </p:txBody>
      </p:sp>
      <p:sp>
        <p:nvSpPr>
          <p:cNvPr id="101" name="Madeira"/>
          <p:cNvSpPr/>
          <p:nvPr/>
        </p:nvSpPr>
        <p:spPr>
          <a:xfrm>
            <a:off x="2072487" y="1376720"/>
            <a:ext cx="8046720" cy="4836078"/>
          </a:xfrm>
          <a:custGeom>
            <a:avLst/>
            <a:gdLst/>
            <a:ahLst/>
            <a:cxnLst/>
            <a:rect l="0" t="0" r="100000" b="60100"/>
            <a:pathLst>
              <a:path w="100000" h="60100">
                <a:moveTo>
                  <a:pt x="58190" y="46890"/>
                </a:moveTo>
                <a:lnTo>
                  <a:pt x="58060" y="46680"/>
                </a:lnTo>
                <a:lnTo>
                  <a:pt x="58030" y="46640"/>
                </a:lnTo>
                <a:lnTo>
                  <a:pt x="58010" y="46600"/>
                </a:lnTo>
                <a:lnTo>
                  <a:pt x="57990" y="46560"/>
                </a:lnTo>
                <a:lnTo>
                  <a:pt x="57990" y="46500"/>
                </a:lnTo>
                <a:lnTo>
                  <a:pt x="58050" y="46560"/>
                </a:lnTo>
                <a:lnTo>
                  <a:pt x="58120" y="46660"/>
                </a:lnTo>
                <a:lnTo>
                  <a:pt x="58170" y="46780"/>
                </a:lnTo>
                <a:lnTo>
                  <a:pt x="58190" y="46890"/>
                </a:lnTo>
                <a:close/>
                <a:moveTo>
                  <a:pt x="57090" y="46050"/>
                </a:moveTo>
                <a:lnTo>
                  <a:pt x="57030" y="46180"/>
                </a:lnTo>
                <a:lnTo>
                  <a:pt x="56880" y="46230"/>
                </a:lnTo>
                <a:lnTo>
                  <a:pt x="56700" y="46240"/>
                </a:lnTo>
                <a:lnTo>
                  <a:pt x="56410" y="46220"/>
                </a:lnTo>
                <a:lnTo>
                  <a:pt x="55810" y="45970"/>
                </a:lnTo>
                <a:lnTo>
                  <a:pt x="55670" y="45880"/>
                </a:lnTo>
                <a:lnTo>
                  <a:pt x="55550" y="45770"/>
                </a:lnTo>
                <a:lnTo>
                  <a:pt x="55450" y="45650"/>
                </a:lnTo>
                <a:lnTo>
                  <a:pt x="55420" y="45570"/>
                </a:lnTo>
                <a:lnTo>
                  <a:pt x="55410" y="45500"/>
                </a:lnTo>
                <a:lnTo>
                  <a:pt x="55430" y="45430"/>
                </a:lnTo>
                <a:lnTo>
                  <a:pt x="55490" y="45410"/>
                </a:lnTo>
                <a:lnTo>
                  <a:pt x="55510" y="45390"/>
                </a:lnTo>
                <a:lnTo>
                  <a:pt x="55600" y="45260"/>
                </a:lnTo>
                <a:lnTo>
                  <a:pt x="55630" y="45240"/>
                </a:lnTo>
                <a:lnTo>
                  <a:pt x="55660" y="45240"/>
                </a:lnTo>
                <a:lnTo>
                  <a:pt x="55680" y="45240"/>
                </a:lnTo>
                <a:lnTo>
                  <a:pt x="55720" y="45260"/>
                </a:lnTo>
                <a:lnTo>
                  <a:pt x="55760" y="45290"/>
                </a:lnTo>
                <a:lnTo>
                  <a:pt x="55850" y="45390"/>
                </a:lnTo>
                <a:lnTo>
                  <a:pt x="55890" y="45410"/>
                </a:lnTo>
                <a:lnTo>
                  <a:pt x="55910" y="45410"/>
                </a:lnTo>
                <a:lnTo>
                  <a:pt x="55990" y="45440"/>
                </a:lnTo>
                <a:lnTo>
                  <a:pt x="56080" y="45500"/>
                </a:lnTo>
                <a:lnTo>
                  <a:pt x="56180" y="45510"/>
                </a:lnTo>
                <a:lnTo>
                  <a:pt x="56280" y="45480"/>
                </a:lnTo>
                <a:lnTo>
                  <a:pt x="56350" y="45440"/>
                </a:lnTo>
                <a:lnTo>
                  <a:pt x="56400" y="45410"/>
                </a:lnTo>
                <a:lnTo>
                  <a:pt x="56480" y="45400"/>
                </a:lnTo>
                <a:lnTo>
                  <a:pt x="56620" y="45380"/>
                </a:lnTo>
                <a:lnTo>
                  <a:pt x="56680" y="45400"/>
                </a:lnTo>
                <a:lnTo>
                  <a:pt x="56790" y="45480"/>
                </a:lnTo>
                <a:lnTo>
                  <a:pt x="56830" y="45500"/>
                </a:lnTo>
                <a:lnTo>
                  <a:pt x="57020" y="45640"/>
                </a:lnTo>
                <a:lnTo>
                  <a:pt x="57060" y="45670"/>
                </a:lnTo>
                <a:lnTo>
                  <a:pt x="57100" y="45680"/>
                </a:lnTo>
                <a:lnTo>
                  <a:pt x="57240" y="45680"/>
                </a:lnTo>
                <a:lnTo>
                  <a:pt x="57310" y="45700"/>
                </a:lnTo>
                <a:lnTo>
                  <a:pt x="57370" y="45740"/>
                </a:lnTo>
                <a:lnTo>
                  <a:pt x="57400" y="45710"/>
                </a:lnTo>
                <a:lnTo>
                  <a:pt x="57440" y="45700"/>
                </a:lnTo>
                <a:lnTo>
                  <a:pt x="57480" y="45710"/>
                </a:lnTo>
                <a:lnTo>
                  <a:pt x="57510" y="45740"/>
                </a:lnTo>
                <a:lnTo>
                  <a:pt x="57450" y="45750"/>
                </a:lnTo>
                <a:lnTo>
                  <a:pt x="57320" y="45810"/>
                </a:lnTo>
                <a:lnTo>
                  <a:pt x="57280" y="45820"/>
                </a:lnTo>
                <a:lnTo>
                  <a:pt x="57230" y="45860"/>
                </a:lnTo>
                <a:lnTo>
                  <a:pt x="57120" y="46010"/>
                </a:lnTo>
                <a:lnTo>
                  <a:pt x="57090" y="46050"/>
                </a:lnTo>
                <a:close/>
                <a:moveTo>
                  <a:pt x="58720" y="44450"/>
                </a:moveTo>
                <a:lnTo>
                  <a:pt x="58670" y="44510"/>
                </a:lnTo>
                <a:lnTo>
                  <a:pt x="58630" y="44550"/>
                </a:lnTo>
                <a:lnTo>
                  <a:pt x="58580" y="44560"/>
                </a:lnTo>
                <a:lnTo>
                  <a:pt x="58510" y="44520"/>
                </a:lnTo>
                <a:lnTo>
                  <a:pt x="58510" y="44490"/>
                </a:lnTo>
                <a:lnTo>
                  <a:pt x="58550" y="44490"/>
                </a:lnTo>
                <a:lnTo>
                  <a:pt x="58570" y="44470"/>
                </a:lnTo>
                <a:lnTo>
                  <a:pt x="58600" y="44440"/>
                </a:lnTo>
                <a:lnTo>
                  <a:pt x="58640" y="44300"/>
                </a:lnTo>
                <a:lnTo>
                  <a:pt x="58710" y="44240"/>
                </a:lnTo>
                <a:lnTo>
                  <a:pt x="58800" y="44220"/>
                </a:lnTo>
                <a:lnTo>
                  <a:pt x="58880" y="44260"/>
                </a:lnTo>
                <a:lnTo>
                  <a:pt x="58900" y="44220"/>
                </a:lnTo>
                <a:lnTo>
                  <a:pt x="58900" y="44350"/>
                </a:lnTo>
                <a:lnTo>
                  <a:pt x="58920" y="44400"/>
                </a:lnTo>
                <a:lnTo>
                  <a:pt x="58950" y="44430"/>
                </a:lnTo>
                <a:lnTo>
                  <a:pt x="58830" y="44410"/>
                </a:lnTo>
                <a:lnTo>
                  <a:pt x="58770" y="44410"/>
                </a:lnTo>
                <a:lnTo>
                  <a:pt x="58720" y="44450"/>
                </a:lnTo>
                <a:close/>
                <a:moveTo>
                  <a:pt x="59850" y="57310"/>
                </a:moveTo>
                <a:lnTo>
                  <a:pt x="59870" y="57320"/>
                </a:lnTo>
                <a:lnTo>
                  <a:pt x="59870" y="57330"/>
                </a:lnTo>
                <a:lnTo>
                  <a:pt x="59850" y="57330"/>
                </a:lnTo>
                <a:lnTo>
                  <a:pt x="59850" y="57310"/>
                </a:lnTo>
                <a:close/>
                <a:moveTo>
                  <a:pt x="60440" y="56810"/>
                </a:moveTo>
                <a:lnTo>
                  <a:pt x="60480" y="56840"/>
                </a:lnTo>
                <a:lnTo>
                  <a:pt x="60480" y="56870"/>
                </a:lnTo>
                <a:lnTo>
                  <a:pt x="60460" y="56890"/>
                </a:lnTo>
                <a:lnTo>
                  <a:pt x="60450" y="56890"/>
                </a:lnTo>
                <a:lnTo>
                  <a:pt x="60420" y="56880"/>
                </a:lnTo>
                <a:lnTo>
                  <a:pt x="60410" y="56870"/>
                </a:lnTo>
                <a:lnTo>
                  <a:pt x="60410" y="56860"/>
                </a:lnTo>
                <a:lnTo>
                  <a:pt x="60410" y="56850"/>
                </a:lnTo>
                <a:lnTo>
                  <a:pt x="60440" y="568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