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Lisboa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Lisboa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5610" y="18820"/>
                </a:moveTo>
                <a:lnTo>
                  <a:pt x="85570" y="18820"/>
                </a:lnTo>
                <a:lnTo>
                  <a:pt x="85530" y="18830"/>
                </a:lnTo>
                <a:lnTo>
                  <a:pt x="85530" y="18800"/>
                </a:lnTo>
                <a:lnTo>
                  <a:pt x="85500" y="18740"/>
                </a:lnTo>
                <a:lnTo>
                  <a:pt x="85460" y="18650"/>
                </a:lnTo>
                <a:lnTo>
                  <a:pt x="85430" y="18550"/>
                </a:lnTo>
                <a:lnTo>
                  <a:pt x="85460" y="18480"/>
                </a:lnTo>
                <a:lnTo>
                  <a:pt x="85380" y="18490"/>
                </a:lnTo>
                <a:lnTo>
                  <a:pt x="85340" y="18410"/>
                </a:lnTo>
                <a:lnTo>
                  <a:pt x="85320" y="18300"/>
                </a:lnTo>
                <a:lnTo>
                  <a:pt x="85280" y="18190"/>
                </a:lnTo>
                <a:lnTo>
                  <a:pt x="85440" y="17860"/>
                </a:lnTo>
                <a:lnTo>
                  <a:pt x="85530" y="17710"/>
                </a:lnTo>
                <a:lnTo>
                  <a:pt x="85660" y="17620"/>
                </a:lnTo>
                <a:lnTo>
                  <a:pt x="85730" y="17600"/>
                </a:lnTo>
                <a:lnTo>
                  <a:pt x="85890" y="17590"/>
                </a:lnTo>
                <a:lnTo>
                  <a:pt x="85960" y="17560"/>
                </a:lnTo>
                <a:lnTo>
                  <a:pt x="86090" y="17460"/>
                </a:lnTo>
                <a:lnTo>
                  <a:pt x="86090" y="17480"/>
                </a:lnTo>
                <a:lnTo>
                  <a:pt x="86080" y="17500"/>
                </a:lnTo>
                <a:lnTo>
                  <a:pt x="86060" y="17510"/>
                </a:lnTo>
                <a:lnTo>
                  <a:pt x="85990" y="17600"/>
                </a:lnTo>
                <a:lnTo>
                  <a:pt x="85850" y="17640"/>
                </a:lnTo>
                <a:lnTo>
                  <a:pt x="85870" y="17680"/>
                </a:lnTo>
                <a:lnTo>
                  <a:pt x="85900" y="17710"/>
                </a:lnTo>
                <a:lnTo>
                  <a:pt x="85830" y="17820"/>
                </a:lnTo>
                <a:lnTo>
                  <a:pt x="85820" y="17860"/>
                </a:lnTo>
                <a:lnTo>
                  <a:pt x="85780" y="17910"/>
                </a:lnTo>
                <a:lnTo>
                  <a:pt x="85740" y="17990"/>
                </a:lnTo>
                <a:lnTo>
                  <a:pt x="85620" y="18330"/>
                </a:lnTo>
                <a:lnTo>
                  <a:pt x="85570" y="18430"/>
                </a:lnTo>
                <a:lnTo>
                  <a:pt x="85540" y="18470"/>
                </a:lnTo>
                <a:lnTo>
                  <a:pt x="85490" y="18530"/>
                </a:lnTo>
                <a:lnTo>
                  <a:pt x="85490" y="18580"/>
                </a:lnTo>
                <a:lnTo>
                  <a:pt x="85550" y="18660"/>
                </a:lnTo>
                <a:lnTo>
                  <a:pt x="85560" y="18680"/>
                </a:lnTo>
                <a:lnTo>
                  <a:pt x="85580" y="18710"/>
                </a:lnTo>
                <a:lnTo>
                  <a:pt x="85610" y="18820"/>
                </a:lnTo>
                <a:close/>
                <a:moveTo>
                  <a:pt x="86080" y="17400"/>
                </a:moveTo>
                <a:lnTo>
                  <a:pt x="85920" y="17520"/>
                </a:lnTo>
                <a:lnTo>
                  <a:pt x="85610" y="17560"/>
                </a:lnTo>
                <a:lnTo>
                  <a:pt x="85560" y="17600"/>
                </a:lnTo>
                <a:lnTo>
                  <a:pt x="85490" y="17730"/>
                </a:lnTo>
                <a:lnTo>
                  <a:pt x="85310" y="17980"/>
                </a:lnTo>
                <a:lnTo>
                  <a:pt x="85110" y="18380"/>
                </a:lnTo>
                <a:lnTo>
                  <a:pt x="85000" y="18510"/>
                </a:lnTo>
                <a:lnTo>
                  <a:pt x="84960" y="18580"/>
                </a:lnTo>
                <a:lnTo>
                  <a:pt x="84940" y="18650"/>
                </a:lnTo>
                <a:lnTo>
                  <a:pt x="84950" y="18740"/>
                </a:lnTo>
                <a:lnTo>
                  <a:pt x="84960" y="18900"/>
                </a:lnTo>
                <a:lnTo>
                  <a:pt x="84970" y="19010"/>
                </a:lnTo>
                <a:lnTo>
                  <a:pt x="84920" y="19120"/>
                </a:lnTo>
                <a:lnTo>
                  <a:pt x="84730" y="19170"/>
                </a:lnTo>
                <a:lnTo>
                  <a:pt x="84530" y="19210"/>
                </a:lnTo>
                <a:lnTo>
                  <a:pt x="84290" y="19190"/>
                </a:lnTo>
                <a:lnTo>
                  <a:pt x="84230" y="19240"/>
                </a:lnTo>
                <a:lnTo>
                  <a:pt x="84160" y="19320"/>
                </a:lnTo>
                <a:lnTo>
                  <a:pt x="84020" y="19230"/>
                </a:lnTo>
                <a:lnTo>
                  <a:pt x="83860" y="19160"/>
                </a:lnTo>
                <a:lnTo>
                  <a:pt x="83770" y="19150"/>
                </a:lnTo>
                <a:lnTo>
                  <a:pt x="83620" y="19170"/>
                </a:lnTo>
                <a:lnTo>
                  <a:pt x="83540" y="19150"/>
                </a:lnTo>
                <a:lnTo>
                  <a:pt x="83550" y="19050"/>
                </a:lnTo>
                <a:lnTo>
                  <a:pt x="83570" y="18970"/>
                </a:lnTo>
                <a:lnTo>
                  <a:pt x="83520" y="18770"/>
                </a:lnTo>
                <a:lnTo>
                  <a:pt x="83520" y="18670"/>
                </a:lnTo>
                <a:lnTo>
                  <a:pt x="83540" y="18630"/>
                </a:lnTo>
                <a:lnTo>
                  <a:pt x="83590" y="18570"/>
                </a:lnTo>
                <a:lnTo>
                  <a:pt x="83680" y="18480"/>
                </a:lnTo>
                <a:lnTo>
                  <a:pt x="83790" y="18110"/>
                </a:lnTo>
                <a:lnTo>
                  <a:pt x="83780" y="17820"/>
                </a:lnTo>
                <a:lnTo>
                  <a:pt x="83740" y="17650"/>
                </a:lnTo>
                <a:lnTo>
                  <a:pt x="83780" y="17540"/>
                </a:lnTo>
                <a:lnTo>
                  <a:pt x="83790" y="17420"/>
                </a:lnTo>
                <a:lnTo>
                  <a:pt x="83940" y="17160"/>
                </a:lnTo>
                <a:lnTo>
                  <a:pt x="83980" y="17030"/>
                </a:lnTo>
                <a:lnTo>
                  <a:pt x="84050" y="16860"/>
                </a:lnTo>
                <a:lnTo>
                  <a:pt x="84070" y="16690"/>
                </a:lnTo>
                <a:lnTo>
                  <a:pt x="84090" y="16540"/>
                </a:lnTo>
                <a:lnTo>
                  <a:pt x="84070" y="16420"/>
                </a:lnTo>
                <a:lnTo>
                  <a:pt x="84100" y="16420"/>
                </a:lnTo>
                <a:lnTo>
                  <a:pt x="84240" y="16420"/>
                </a:lnTo>
                <a:lnTo>
                  <a:pt x="84390" y="16320"/>
                </a:lnTo>
                <a:lnTo>
                  <a:pt x="84420" y="16300"/>
                </a:lnTo>
                <a:lnTo>
                  <a:pt x="84470" y="16310"/>
                </a:lnTo>
                <a:lnTo>
                  <a:pt x="84490" y="16310"/>
                </a:lnTo>
                <a:lnTo>
                  <a:pt x="84510" y="16320"/>
                </a:lnTo>
                <a:lnTo>
                  <a:pt x="84540" y="16360"/>
                </a:lnTo>
                <a:lnTo>
                  <a:pt x="84570" y="16410"/>
                </a:lnTo>
                <a:lnTo>
                  <a:pt x="84650" y="16700"/>
                </a:lnTo>
                <a:lnTo>
                  <a:pt x="84710" y="16750"/>
                </a:lnTo>
                <a:lnTo>
                  <a:pt x="84790" y="16690"/>
                </a:lnTo>
                <a:lnTo>
                  <a:pt x="84860" y="16600"/>
                </a:lnTo>
                <a:lnTo>
                  <a:pt x="84950" y="16460"/>
                </a:lnTo>
                <a:lnTo>
                  <a:pt x="85020" y="16360"/>
                </a:lnTo>
                <a:lnTo>
                  <a:pt x="85060" y="16340"/>
                </a:lnTo>
                <a:lnTo>
                  <a:pt x="85080" y="16330"/>
                </a:lnTo>
                <a:lnTo>
                  <a:pt x="85130" y="16320"/>
                </a:lnTo>
                <a:lnTo>
                  <a:pt x="85180" y="16330"/>
                </a:lnTo>
                <a:lnTo>
                  <a:pt x="85250" y="16360"/>
                </a:lnTo>
                <a:lnTo>
                  <a:pt x="85350" y="16390"/>
                </a:lnTo>
                <a:lnTo>
                  <a:pt x="85390" y="16500"/>
                </a:lnTo>
                <a:lnTo>
                  <a:pt x="85380" y="16570"/>
                </a:lnTo>
                <a:lnTo>
                  <a:pt x="85630" y="16640"/>
                </a:lnTo>
                <a:lnTo>
                  <a:pt x="85780" y="16600"/>
                </a:lnTo>
                <a:lnTo>
                  <a:pt x="85810" y="16670"/>
                </a:lnTo>
                <a:lnTo>
                  <a:pt x="85990" y="16850"/>
                </a:lnTo>
                <a:lnTo>
                  <a:pt x="85940" y="16890"/>
                </a:lnTo>
                <a:lnTo>
                  <a:pt x="85880" y="16910"/>
                </a:lnTo>
                <a:lnTo>
                  <a:pt x="85780" y="16900"/>
                </a:lnTo>
                <a:lnTo>
                  <a:pt x="85730" y="16920"/>
                </a:lnTo>
                <a:lnTo>
                  <a:pt x="85680" y="16960"/>
                </a:lnTo>
                <a:lnTo>
                  <a:pt x="85680" y="16980"/>
                </a:lnTo>
                <a:lnTo>
                  <a:pt x="85700" y="17010"/>
                </a:lnTo>
                <a:lnTo>
                  <a:pt x="85730" y="17020"/>
                </a:lnTo>
                <a:lnTo>
                  <a:pt x="85750" y="17040"/>
                </a:lnTo>
                <a:lnTo>
                  <a:pt x="85780" y="17100"/>
                </a:lnTo>
                <a:lnTo>
                  <a:pt x="85790" y="17130"/>
                </a:lnTo>
                <a:lnTo>
                  <a:pt x="85900" y="17230"/>
                </a:lnTo>
                <a:lnTo>
                  <a:pt x="85920" y="17250"/>
                </a:lnTo>
                <a:lnTo>
                  <a:pt x="86000" y="17280"/>
                </a:lnTo>
                <a:lnTo>
                  <a:pt x="86020" y="17300"/>
                </a:lnTo>
                <a:lnTo>
                  <a:pt x="86040" y="17310"/>
                </a:lnTo>
                <a:lnTo>
                  <a:pt x="86050" y="17340"/>
                </a:lnTo>
                <a:lnTo>
                  <a:pt x="86080" y="17400"/>
                </a:lnTo>
                <a:close/>
                <a:moveTo>
                  <a:pt x="85180" y="18400"/>
                </a:moveTo>
                <a:lnTo>
                  <a:pt x="85200" y="18390"/>
                </a:lnTo>
                <a:lnTo>
                  <a:pt x="85200" y="18420"/>
                </a:lnTo>
                <a:lnTo>
                  <a:pt x="85180" y="18490"/>
                </a:lnTo>
                <a:lnTo>
                  <a:pt x="85130" y="18560"/>
                </a:lnTo>
                <a:lnTo>
                  <a:pt x="85060" y="18630"/>
                </a:lnTo>
                <a:lnTo>
                  <a:pt x="85040" y="18620"/>
                </a:lnTo>
                <a:lnTo>
                  <a:pt x="85070" y="18540"/>
                </a:lnTo>
                <a:lnTo>
                  <a:pt x="85100" y="18470"/>
                </a:lnTo>
                <a:lnTo>
                  <a:pt x="85140" y="18430"/>
                </a:lnTo>
                <a:lnTo>
                  <a:pt x="85170" y="18410"/>
                </a:lnTo>
                <a:lnTo>
                  <a:pt x="85180" y="18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