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Leiria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Leiri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8490" y="13460"/>
                </a:moveTo>
                <a:lnTo>
                  <a:pt x="88420" y="13600"/>
                </a:lnTo>
                <a:lnTo>
                  <a:pt x="88390" y="13630"/>
                </a:lnTo>
                <a:lnTo>
                  <a:pt x="88350" y="13660"/>
                </a:lnTo>
                <a:lnTo>
                  <a:pt x="88320" y="13660"/>
                </a:lnTo>
                <a:lnTo>
                  <a:pt x="88290" y="13680"/>
                </a:lnTo>
                <a:lnTo>
                  <a:pt x="88260" y="13720"/>
                </a:lnTo>
                <a:lnTo>
                  <a:pt x="88230" y="13760"/>
                </a:lnTo>
                <a:lnTo>
                  <a:pt x="88210" y="13780"/>
                </a:lnTo>
                <a:lnTo>
                  <a:pt x="88170" y="13770"/>
                </a:lnTo>
                <a:lnTo>
                  <a:pt x="88010" y="13820"/>
                </a:lnTo>
                <a:lnTo>
                  <a:pt x="87990" y="13840"/>
                </a:lnTo>
                <a:lnTo>
                  <a:pt x="87970" y="13870"/>
                </a:lnTo>
                <a:lnTo>
                  <a:pt x="87970" y="13890"/>
                </a:lnTo>
                <a:lnTo>
                  <a:pt x="87970" y="13920"/>
                </a:lnTo>
                <a:lnTo>
                  <a:pt x="87950" y="13940"/>
                </a:lnTo>
                <a:lnTo>
                  <a:pt x="87920" y="13980"/>
                </a:lnTo>
                <a:lnTo>
                  <a:pt x="87920" y="14000"/>
                </a:lnTo>
                <a:lnTo>
                  <a:pt x="87940" y="14060"/>
                </a:lnTo>
                <a:lnTo>
                  <a:pt x="87790" y="14040"/>
                </a:lnTo>
                <a:lnTo>
                  <a:pt x="87760" y="14030"/>
                </a:lnTo>
                <a:lnTo>
                  <a:pt x="87760" y="14050"/>
                </a:lnTo>
                <a:lnTo>
                  <a:pt x="87760" y="14090"/>
                </a:lnTo>
                <a:lnTo>
                  <a:pt x="87780" y="14180"/>
                </a:lnTo>
                <a:lnTo>
                  <a:pt x="87760" y="14190"/>
                </a:lnTo>
                <a:lnTo>
                  <a:pt x="87690" y="14180"/>
                </a:lnTo>
                <a:lnTo>
                  <a:pt x="87610" y="14220"/>
                </a:lnTo>
                <a:lnTo>
                  <a:pt x="87560" y="14230"/>
                </a:lnTo>
                <a:lnTo>
                  <a:pt x="87410" y="14280"/>
                </a:lnTo>
                <a:lnTo>
                  <a:pt x="87350" y="14300"/>
                </a:lnTo>
                <a:lnTo>
                  <a:pt x="87340" y="14280"/>
                </a:lnTo>
                <a:lnTo>
                  <a:pt x="87330" y="14260"/>
                </a:lnTo>
                <a:lnTo>
                  <a:pt x="87330" y="14220"/>
                </a:lnTo>
                <a:lnTo>
                  <a:pt x="87300" y="14110"/>
                </a:lnTo>
                <a:lnTo>
                  <a:pt x="87290" y="14050"/>
                </a:lnTo>
                <a:lnTo>
                  <a:pt x="87240" y="13860"/>
                </a:lnTo>
                <a:lnTo>
                  <a:pt x="87190" y="13870"/>
                </a:lnTo>
                <a:lnTo>
                  <a:pt x="87140" y="13910"/>
                </a:lnTo>
                <a:lnTo>
                  <a:pt x="87110" y="13910"/>
                </a:lnTo>
                <a:lnTo>
                  <a:pt x="87060" y="13930"/>
                </a:lnTo>
                <a:lnTo>
                  <a:pt x="86880" y="14060"/>
                </a:lnTo>
                <a:lnTo>
                  <a:pt x="86810" y="14090"/>
                </a:lnTo>
                <a:lnTo>
                  <a:pt x="86770" y="14100"/>
                </a:lnTo>
                <a:lnTo>
                  <a:pt x="86700" y="14080"/>
                </a:lnTo>
                <a:lnTo>
                  <a:pt x="86540" y="14160"/>
                </a:lnTo>
                <a:lnTo>
                  <a:pt x="86520" y="14190"/>
                </a:lnTo>
                <a:lnTo>
                  <a:pt x="86500" y="14230"/>
                </a:lnTo>
                <a:lnTo>
                  <a:pt x="86500" y="14270"/>
                </a:lnTo>
                <a:lnTo>
                  <a:pt x="86510" y="14350"/>
                </a:lnTo>
                <a:lnTo>
                  <a:pt x="86510" y="14410"/>
                </a:lnTo>
                <a:lnTo>
                  <a:pt x="86520" y="14440"/>
                </a:lnTo>
                <a:lnTo>
                  <a:pt x="86540" y="14470"/>
                </a:lnTo>
                <a:lnTo>
                  <a:pt x="86570" y="14490"/>
                </a:lnTo>
                <a:lnTo>
                  <a:pt x="86600" y="14530"/>
                </a:lnTo>
                <a:lnTo>
                  <a:pt x="86620" y="14600"/>
                </a:lnTo>
                <a:lnTo>
                  <a:pt x="86600" y="14650"/>
                </a:lnTo>
                <a:lnTo>
                  <a:pt x="86570" y="14670"/>
                </a:lnTo>
                <a:lnTo>
                  <a:pt x="86550" y="14700"/>
                </a:lnTo>
                <a:lnTo>
                  <a:pt x="86510" y="14720"/>
                </a:lnTo>
                <a:lnTo>
                  <a:pt x="86430" y="14780"/>
                </a:lnTo>
                <a:lnTo>
                  <a:pt x="86470" y="14930"/>
                </a:lnTo>
                <a:lnTo>
                  <a:pt x="86470" y="15010"/>
                </a:lnTo>
                <a:lnTo>
                  <a:pt x="86510" y="15140"/>
                </a:lnTo>
                <a:lnTo>
                  <a:pt x="86490" y="15180"/>
                </a:lnTo>
                <a:lnTo>
                  <a:pt x="86400" y="15300"/>
                </a:lnTo>
                <a:lnTo>
                  <a:pt x="86370" y="15310"/>
                </a:lnTo>
                <a:lnTo>
                  <a:pt x="86330" y="15310"/>
                </a:lnTo>
                <a:lnTo>
                  <a:pt x="86300" y="15290"/>
                </a:lnTo>
                <a:lnTo>
                  <a:pt x="86280" y="15290"/>
                </a:lnTo>
                <a:lnTo>
                  <a:pt x="86260" y="15310"/>
                </a:lnTo>
                <a:lnTo>
                  <a:pt x="86260" y="15350"/>
                </a:lnTo>
                <a:lnTo>
                  <a:pt x="86260" y="15380"/>
                </a:lnTo>
                <a:lnTo>
                  <a:pt x="86290" y="15430"/>
                </a:lnTo>
                <a:lnTo>
                  <a:pt x="86290" y="15440"/>
                </a:lnTo>
                <a:lnTo>
                  <a:pt x="86290" y="15450"/>
                </a:lnTo>
                <a:lnTo>
                  <a:pt x="86290" y="15470"/>
                </a:lnTo>
                <a:lnTo>
                  <a:pt x="86280" y="15500"/>
                </a:lnTo>
                <a:lnTo>
                  <a:pt x="86230" y="15540"/>
                </a:lnTo>
                <a:lnTo>
                  <a:pt x="86050" y="15520"/>
                </a:lnTo>
                <a:lnTo>
                  <a:pt x="85820" y="15540"/>
                </a:lnTo>
                <a:lnTo>
                  <a:pt x="85710" y="15580"/>
                </a:lnTo>
                <a:lnTo>
                  <a:pt x="85660" y="15630"/>
                </a:lnTo>
                <a:lnTo>
                  <a:pt x="85540" y="15880"/>
                </a:lnTo>
                <a:lnTo>
                  <a:pt x="85510" y="15920"/>
                </a:lnTo>
                <a:lnTo>
                  <a:pt x="85480" y="15940"/>
                </a:lnTo>
                <a:lnTo>
                  <a:pt x="85410" y="15960"/>
                </a:lnTo>
                <a:lnTo>
                  <a:pt x="85330" y="16100"/>
                </a:lnTo>
                <a:lnTo>
                  <a:pt x="85320" y="16150"/>
                </a:lnTo>
                <a:lnTo>
                  <a:pt x="85340" y="16240"/>
                </a:lnTo>
                <a:lnTo>
                  <a:pt x="85350" y="16390"/>
                </a:lnTo>
                <a:lnTo>
                  <a:pt x="85250" y="16360"/>
                </a:lnTo>
                <a:lnTo>
                  <a:pt x="85180" y="16330"/>
                </a:lnTo>
                <a:lnTo>
                  <a:pt x="85130" y="16320"/>
                </a:lnTo>
                <a:lnTo>
                  <a:pt x="85080" y="16330"/>
                </a:lnTo>
                <a:lnTo>
                  <a:pt x="85060" y="16340"/>
                </a:lnTo>
                <a:lnTo>
                  <a:pt x="85020" y="16360"/>
                </a:lnTo>
                <a:lnTo>
                  <a:pt x="84950" y="16460"/>
                </a:lnTo>
                <a:lnTo>
                  <a:pt x="84860" y="16600"/>
                </a:lnTo>
                <a:lnTo>
                  <a:pt x="84790" y="16690"/>
                </a:lnTo>
                <a:lnTo>
                  <a:pt x="84710" y="16750"/>
                </a:lnTo>
                <a:lnTo>
                  <a:pt x="84650" y="16700"/>
                </a:lnTo>
                <a:lnTo>
                  <a:pt x="84570" y="16410"/>
                </a:lnTo>
                <a:lnTo>
                  <a:pt x="84540" y="16360"/>
                </a:lnTo>
                <a:lnTo>
                  <a:pt x="84510" y="16320"/>
                </a:lnTo>
                <a:lnTo>
                  <a:pt x="84490" y="16310"/>
                </a:lnTo>
                <a:lnTo>
                  <a:pt x="84470" y="16310"/>
                </a:lnTo>
                <a:lnTo>
                  <a:pt x="84420" y="16300"/>
                </a:lnTo>
                <a:lnTo>
                  <a:pt x="84390" y="16320"/>
                </a:lnTo>
                <a:lnTo>
                  <a:pt x="84240" y="16420"/>
                </a:lnTo>
                <a:lnTo>
                  <a:pt x="84100" y="16420"/>
                </a:lnTo>
                <a:lnTo>
                  <a:pt x="84070" y="16420"/>
                </a:lnTo>
                <a:lnTo>
                  <a:pt x="84040" y="16310"/>
                </a:lnTo>
                <a:lnTo>
                  <a:pt x="84000" y="16210"/>
                </a:lnTo>
                <a:lnTo>
                  <a:pt x="83870" y="16080"/>
                </a:lnTo>
                <a:lnTo>
                  <a:pt x="83840" y="16030"/>
                </a:lnTo>
                <a:lnTo>
                  <a:pt x="83880" y="16020"/>
                </a:lnTo>
                <a:lnTo>
                  <a:pt x="84050" y="16060"/>
                </a:lnTo>
                <a:lnTo>
                  <a:pt x="84310" y="15890"/>
                </a:lnTo>
                <a:lnTo>
                  <a:pt x="84380" y="15830"/>
                </a:lnTo>
                <a:lnTo>
                  <a:pt x="84460" y="15820"/>
                </a:lnTo>
                <a:lnTo>
                  <a:pt x="84500" y="15870"/>
                </a:lnTo>
                <a:lnTo>
                  <a:pt x="84540" y="15890"/>
                </a:lnTo>
                <a:lnTo>
                  <a:pt x="84580" y="15840"/>
                </a:lnTo>
                <a:lnTo>
                  <a:pt x="84550" y="15780"/>
                </a:lnTo>
                <a:lnTo>
                  <a:pt x="84490" y="15720"/>
                </a:lnTo>
                <a:lnTo>
                  <a:pt x="84550" y="15630"/>
                </a:lnTo>
                <a:lnTo>
                  <a:pt x="84630" y="15530"/>
                </a:lnTo>
                <a:lnTo>
                  <a:pt x="84660" y="15480"/>
                </a:lnTo>
                <a:lnTo>
                  <a:pt x="84730" y="15440"/>
                </a:lnTo>
                <a:lnTo>
                  <a:pt x="84830" y="15370"/>
                </a:lnTo>
                <a:lnTo>
                  <a:pt x="84890" y="15280"/>
                </a:lnTo>
                <a:lnTo>
                  <a:pt x="84920" y="15210"/>
                </a:lnTo>
                <a:lnTo>
                  <a:pt x="85000" y="15070"/>
                </a:lnTo>
                <a:lnTo>
                  <a:pt x="85010" y="14990"/>
                </a:lnTo>
                <a:lnTo>
                  <a:pt x="85000" y="14900"/>
                </a:lnTo>
                <a:lnTo>
                  <a:pt x="85040" y="14770"/>
                </a:lnTo>
                <a:lnTo>
                  <a:pt x="85070" y="14600"/>
                </a:lnTo>
                <a:lnTo>
                  <a:pt x="85350" y="13830"/>
                </a:lnTo>
                <a:lnTo>
                  <a:pt x="85680" y="12860"/>
                </a:lnTo>
                <a:lnTo>
                  <a:pt x="85700" y="12870"/>
                </a:lnTo>
                <a:lnTo>
                  <a:pt x="85790" y="12920"/>
                </a:lnTo>
                <a:lnTo>
                  <a:pt x="85830" y="12940"/>
                </a:lnTo>
                <a:lnTo>
                  <a:pt x="85880" y="12960"/>
                </a:lnTo>
                <a:lnTo>
                  <a:pt x="86000" y="12990"/>
                </a:lnTo>
                <a:lnTo>
                  <a:pt x="86030" y="12980"/>
                </a:lnTo>
                <a:lnTo>
                  <a:pt x="86070" y="12950"/>
                </a:lnTo>
                <a:lnTo>
                  <a:pt x="86160" y="12910"/>
                </a:lnTo>
                <a:lnTo>
                  <a:pt x="86350" y="12930"/>
                </a:lnTo>
                <a:lnTo>
                  <a:pt x="86420" y="12930"/>
                </a:lnTo>
                <a:lnTo>
                  <a:pt x="86500" y="12950"/>
                </a:lnTo>
                <a:lnTo>
                  <a:pt x="86540" y="12980"/>
                </a:lnTo>
                <a:lnTo>
                  <a:pt x="86600" y="13040"/>
                </a:lnTo>
                <a:lnTo>
                  <a:pt x="86640" y="13090"/>
                </a:lnTo>
                <a:lnTo>
                  <a:pt x="86650" y="13100"/>
                </a:lnTo>
                <a:lnTo>
                  <a:pt x="86670" y="13100"/>
                </a:lnTo>
                <a:lnTo>
                  <a:pt x="86710" y="13100"/>
                </a:lnTo>
                <a:lnTo>
                  <a:pt x="86730" y="13090"/>
                </a:lnTo>
                <a:lnTo>
                  <a:pt x="86740" y="13080"/>
                </a:lnTo>
                <a:lnTo>
                  <a:pt x="86790" y="12990"/>
                </a:lnTo>
                <a:lnTo>
                  <a:pt x="86820" y="12970"/>
                </a:lnTo>
                <a:lnTo>
                  <a:pt x="86850" y="12960"/>
                </a:lnTo>
                <a:lnTo>
                  <a:pt x="86870" y="12950"/>
                </a:lnTo>
                <a:lnTo>
                  <a:pt x="86890" y="12950"/>
                </a:lnTo>
                <a:lnTo>
                  <a:pt x="86920" y="12970"/>
                </a:lnTo>
                <a:lnTo>
                  <a:pt x="86940" y="12990"/>
                </a:lnTo>
                <a:lnTo>
                  <a:pt x="86970" y="13100"/>
                </a:lnTo>
                <a:lnTo>
                  <a:pt x="86970" y="13140"/>
                </a:lnTo>
                <a:lnTo>
                  <a:pt x="86970" y="13220"/>
                </a:lnTo>
                <a:lnTo>
                  <a:pt x="86980" y="13250"/>
                </a:lnTo>
                <a:lnTo>
                  <a:pt x="86990" y="13280"/>
                </a:lnTo>
                <a:lnTo>
                  <a:pt x="87010" y="13300"/>
                </a:lnTo>
                <a:lnTo>
                  <a:pt x="87040" y="13270"/>
                </a:lnTo>
                <a:lnTo>
                  <a:pt x="87100" y="13190"/>
                </a:lnTo>
                <a:lnTo>
                  <a:pt x="87200" y="13130"/>
                </a:lnTo>
                <a:lnTo>
                  <a:pt x="87320" y="13030"/>
                </a:lnTo>
                <a:lnTo>
                  <a:pt x="87390" y="13040"/>
                </a:lnTo>
                <a:lnTo>
                  <a:pt x="87400" y="13010"/>
                </a:lnTo>
                <a:lnTo>
                  <a:pt x="87430" y="13020"/>
                </a:lnTo>
                <a:lnTo>
                  <a:pt x="87460" y="13040"/>
                </a:lnTo>
                <a:lnTo>
                  <a:pt x="87500" y="13140"/>
                </a:lnTo>
                <a:lnTo>
                  <a:pt x="87540" y="13230"/>
                </a:lnTo>
                <a:lnTo>
                  <a:pt x="87550" y="13290"/>
                </a:lnTo>
                <a:lnTo>
                  <a:pt x="87550" y="13330"/>
                </a:lnTo>
                <a:lnTo>
                  <a:pt x="87530" y="13360"/>
                </a:lnTo>
                <a:lnTo>
                  <a:pt x="87500" y="13380"/>
                </a:lnTo>
                <a:lnTo>
                  <a:pt x="87480" y="13400"/>
                </a:lnTo>
                <a:lnTo>
                  <a:pt x="87510" y="13410"/>
                </a:lnTo>
                <a:lnTo>
                  <a:pt x="87540" y="13410"/>
                </a:lnTo>
                <a:lnTo>
                  <a:pt x="87690" y="13350"/>
                </a:lnTo>
                <a:lnTo>
                  <a:pt x="87810" y="13210"/>
                </a:lnTo>
                <a:lnTo>
                  <a:pt x="87850" y="13200"/>
                </a:lnTo>
                <a:lnTo>
                  <a:pt x="87910" y="13230"/>
                </a:lnTo>
                <a:lnTo>
                  <a:pt x="87940" y="13220"/>
                </a:lnTo>
                <a:lnTo>
                  <a:pt x="87960" y="13200"/>
                </a:lnTo>
                <a:lnTo>
                  <a:pt x="87970" y="13160"/>
                </a:lnTo>
                <a:lnTo>
                  <a:pt x="87950" y="13130"/>
                </a:lnTo>
                <a:lnTo>
                  <a:pt x="87910" y="13090"/>
                </a:lnTo>
                <a:lnTo>
                  <a:pt x="87900" y="13080"/>
                </a:lnTo>
                <a:lnTo>
                  <a:pt x="87890" y="13040"/>
                </a:lnTo>
                <a:lnTo>
                  <a:pt x="87890" y="13010"/>
                </a:lnTo>
                <a:lnTo>
                  <a:pt x="87940" y="12920"/>
                </a:lnTo>
                <a:lnTo>
                  <a:pt x="88100" y="12780"/>
                </a:lnTo>
                <a:lnTo>
                  <a:pt x="88210" y="12830"/>
                </a:lnTo>
                <a:lnTo>
                  <a:pt x="88320" y="12680"/>
                </a:lnTo>
                <a:lnTo>
                  <a:pt x="88370" y="12710"/>
                </a:lnTo>
                <a:lnTo>
                  <a:pt x="88390" y="12730"/>
                </a:lnTo>
                <a:lnTo>
                  <a:pt x="88410" y="12760"/>
                </a:lnTo>
                <a:lnTo>
                  <a:pt x="88420" y="12790"/>
                </a:lnTo>
                <a:lnTo>
                  <a:pt x="88400" y="12930"/>
                </a:lnTo>
                <a:lnTo>
                  <a:pt x="88410" y="13010"/>
                </a:lnTo>
                <a:lnTo>
                  <a:pt x="88560" y="13250"/>
                </a:lnTo>
                <a:lnTo>
                  <a:pt x="88520" y="13280"/>
                </a:lnTo>
                <a:lnTo>
                  <a:pt x="88500" y="13300"/>
                </a:lnTo>
                <a:lnTo>
                  <a:pt x="88490" y="13350"/>
                </a:lnTo>
                <a:lnTo>
                  <a:pt x="88500" y="13380"/>
                </a:lnTo>
                <a:lnTo>
                  <a:pt x="88500" y="13400"/>
                </a:lnTo>
                <a:lnTo>
                  <a:pt x="88510" y="13400"/>
                </a:lnTo>
                <a:lnTo>
                  <a:pt x="88490" y="1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