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Guarda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Portugal • State Map | Fully Editable Vector Shape</a:t>
            </a:r>
          </a:p>
        </p:txBody>
      </p:sp>
      <p:sp>
        <p:nvSpPr>
          <p:cNvPr id="101" name="Guarda"/>
          <p:cNvSpPr/>
          <p:nvPr/>
        </p:nvSpPr>
        <p:spPr>
          <a:xfrm>
            <a:off x="2072487" y="1376720"/>
            <a:ext cx="8046720" cy="4836078"/>
          </a:xfrm>
          <a:custGeom>
            <a:avLst/>
            <a:gdLst/>
            <a:ahLst/>
            <a:cxnLst/>
            <a:rect l="0" t="0" r="100000" b="60100"/>
            <a:pathLst>
              <a:path w="100000" h="60100">
                <a:moveTo>
                  <a:pt x="92790" y="11880"/>
                </a:moveTo>
                <a:lnTo>
                  <a:pt x="92780" y="11880"/>
                </a:lnTo>
                <a:lnTo>
                  <a:pt x="92770" y="11860"/>
                </a:lnTo>
                <a:lnTo>
                  <a:pt x="92730" y="11820"/>
                </a:lnTo>
                <a:lnTo>
                  <a:pt x="92680" y="11780"/>
                </a:lnTo>
                <a:lnTo>
                  <a:pt x="92590" y="11730"/>
                </a:lnTo>
                <a:lnTo>
                  <a:pt x="92560" y="11730"/>
                </a:lnTo>
                <a:lnTo>
                  <a:pt x="92530" y="11730"/>
                </a:lnTo>
                <a:lnTo>
                  <a:pt x="92470" y="11740"/>
                </a:lnTo>
                <a:lnTo>
                  <a:pt x="92390" y="11750"/>
                </a:lnTo>
                <a:lnTo>
                  <a:pt x="92300" y="11730"/>
                </a:lnTo>
                <a:lnTo>
                  <a:pt x="92270" y="11700"/>
                </a:lnTo>
                <a:lnTo>
                  <a:pt x="92240" y="11640"/>
                </a:lnTo>
                <a:lnTo>
                  <a:pt x="92220" y="11600"/>
                </a:lnTo>
                <a:lnTo>
                  <a:pt x="92200" y="11580"/>
                </a:lnTo>
                <a:lnTo>
                  <a:pt x="92180" y="11570"/>
                </a:lnTo>
                <a:lnTo>
                  <a:pt x="92140" y="11610"/>
                </a:lnTo>
                <a:lnTo>
                  <a:pt x="92120" y="11640"/>
                </a:lnTo>
                <a:lnTo>
                  <a:pt x="92100" y="11680"/>
                </a:lnTo>
                <a:lnTo>
                  <a:pt x="92090" y="11720"/>
                </a:lnTo>
                <a:lnTo>
                  <a:pt x="92070" y="11740"/>
                </a:lnTo>
                <a:lnTo>
                  <a:pt x="92020" y="11760"/>
                </a:lnTo>
                <a:lnTo>
                  <a:pt x="91850" y="11760"/>
                </a:lnTo>
                <a:lnTo>
                  <a:pt x="91680" y="11820"/>
                </a:lnTo>
                <a:lnTo>
                  <a:pt x="91590" y="11800"/>
                </a:lnTo>
                <a:lnTo>
                  <a:pt x="91510" y="11780"/>
                </a:lnTo>
                <a:lnTo>
                  <a:pt x="91480" y="11770"/>
                </a:lnTo>
                <a:lnTo>
                  <a:pt x="91450" y="11760"/>
                </a:lnTo>
                <a:lnTo>
                  <a:pt x="91430" y="11750"/>
                </a:lnTo>
                <a:lnTo>
                  <a:pt x="91420" y="11730"/>
                </a:lnTo>
                <a:lnTo>
                  <a:pt x="91410" y="11710"/>
                </a:lnTo>
                <a:lnTo>
                  <a:pt x="91420" y="11670"/>
                </a:lnTo>
                <a:lnTo>
                  <a:pt x="91460" y="11620"/>
                </a:lnTo>
                <a:lnTo>
                  <a:pt x="91490" y="11590"/>
                </a:lnTo>
                <a:lnTo>
                  <a:pt x="91520" y="11550"/>
                </a:lnTo>
                <a:lnTo>
                  <a:pt x="91560" y="11420"/>
                </a:lnTo>
                <a:lnTo>
                  <a:pt x="91590" y="11140"/>
                </a:lnTo>
                <a:lnTo>
                  <a:pt x="91550" y="11120"/>
                </a:lnTo>
                <a:lnTo>
                  <a:pt x="91520" y="11120"/>
                </a:lnTo>
                <a:lnTo>
                  <a:pt x="91460" y="11130"/>
                </a:lnTo>
                <a:lnTo>
                  <a:pt x="91420" y="11140"/>
                </a:lnTo>
                <a:lnTo>
                  <a:pt x="91390" y="11140"/>
                </a:lnTo>
                <a:lnTo>
                  <a:pt x="91320" y="11230"/>
                </a:lnTo>
                <a:lnTo>
                  <a:pt x="91200" y="11270"/>
                </a:lnTo>
                <a:lnTo>
                  <a:pt x="91160" y="11270"/>
                </a:lnTo>
                <a:lnTo>
                  <a:pt x="91070" y="11240"/>
                </a:lnTo>
                <a:lnTo>
                  <a:pt x="90930" y="11130"/>
                </a:lnTo>
                <a:lnTo>
                  <a:pt x="90750" y="11300"/>
                </a:lnTo>
                <a:lnTo>
                  <a:pt x="90700" y="11390"/>
                </a:lnTo>
                <a:lnTo>
                  <a:pt x="90690" y="11420"/>
                </a:lnTo>
                <a:lnTo>
                  <a:pt x="90670" y="11490"/>
                </a:lnTo>
                <a:lnTo>
                  <a:pt x="90640" y="11520"/>
                </a:lnTo>
                <a:lnTo>
                  <a:pt x="90610" y="11550"/>
                </a:lnTo>
                <a:lnTo>
                  <a:pt x="90480" y="11570"/>
                </a:lnTo>
                <a:lnTo>
                  <a:pt x="90390" y="11540"/>
                </a:lnTo>
                <a:lnTo>
                  <a:pt x="90320" y="11640"/>
                </a:lnTo>
                <a:lnTo>
                  <a:pt x="90240" y="11730"/>
                </a:lnTo>
                <a:lnTo>
                  <a:pt x="90150" y="11790"/>
                </a:lnTo>
                <a:lnTo>
                  <a:pt x="90050" y="11830"/>
                </a:lnTo>
                <a:lnTo>
                  <a:pt x="89920" y="11930"/>
                </a:lnTo>
                <a:lnTo>
                  <a:pt x="89870" y="11950"/>
                </a:lnTo>
                <a:lnTo>
                  <a:pt x="89810" y="11960"/>
                </a:lnTo>
                <a:lnTo>
                  <a:pt x="89740" y="11990"/>
                </a:lnTo>
                <a:lnTo>
                  <a:pt x="89690" y="11900"/>
                </a:lnTo>
                <a:lnTo>
                  <a:pt x="89590" y="11850"/>
                </a:lnTo>
                <a:lnTo>
                  <a:pt x="89630" y="11750"/>
                </a:lnTo>
                <a:lnTo>
                  <a:pt x="89650" y="11680"/>
                </a:lnTo>
                <a:lnTo>
                  <a:pt x="89670" y="11630"/>
                </a:lnTo>
                <a:lnTo>
                  <a:pt x="89700" y="11590"/>
                </a:lnTo>
                <a:lnTo>
                  <a:pt x="89790" y="11540"/>
                </a:lnTo>
                <a:lnTo>
                  <a:pt x="89790" y="11500"/>
                </a:lnTo>
                <a:lnTo>
                  <a:pt x="89780" y="11480"/>
                </a:lnTo>
                <a:lnTo>
                  <a:pt x="89730" y="11430"/>
                </a:lnTo>
                <a:lnTo>
                  <a:pt x="89710" y="11390"/>
                </a:lnTo>
                <a:lnTo>
                  <a:pt x="89680" y="11220"/>
                </a:lnTo>
                <a:lnTo>
                  <a:pt x="89680" y="11180"/>
                </a:lnTo>
                <a:lnTo>
                  <a:pt x="89660" y="11160"/>
                </a:lnTo>
                <a:lnTo>
                  <a:pt x="89600" y="11140"/>
                </a:lnTo>
                <a:lnTo>
                  <a:pt x="89570" y="11120"/>
                </a:lnTo>
                <a:lnTo>
                  <a:pt x="89540" y="11080"/>
                </a:lnTo>
                <a:lnTo>
                  <a:pt x="89550" y="11040"/>
                </a:lnTo>
                <a:lnTo>
                  <a:pt x="89580" y="11020"/>
                </a:lnTo>
                <a:lnTo>
                  <a:pt x="89610" y="11010"/>
                </a:lnTo>
                <a:lnTo>
                  <a:pt x="89640" y="10990"/>
                </a:lnTo>
                <a:lnTo>
                  <a:pt x="89660" y="10960"/>
                </a:lnTo>
                <a:lnTo>
                  <a:pt x="89670" y="10920"/>
                </a:lnTo>
                <a:lnTo>
                  <a:pt x="89670" y="10880"/>
                </a:lnTo>
                <a:lnTo>
                  <a:pt x="89650" y="10850"/>
                </a:lnTo>
                <a:lnTo>
                  <a:pt x="89620" y="10830"/>
                </a:lnTo>
                <a:lnTo>
                  <a:pt x="89590" y="10720"/>
                </a:lnTo>
                <a:lnTo>
                  <a:pt x="89620" y="10690"/>
                </a:lnTo>
                <a:lnTo>
                  <a:pt x="89730" y="10670"/>
                </a:lnTo>
                <a:lnTo>
                  <a:pt x="89770" y="10660"/>
                </a:lnTo>
                <a:lnTo>
                  <a:pt x="89870" y="10590"/>
                </a:lnTo>
                <a:lnTo>
                  <a:pt x="89970" y="10550"/>
                </a:lnTo>
                <a:lnTo>
                  <a:pt x="90090" y="10470"/>
                </a:lnTo>
                <a:lnTo>
                  <a:pt x="90240" y="10410"/>
                </a:lnTo>
                <a:lnTo>
                  <a:pt x="90480" y="10370"/>
                </a:lnTo>
                <a:lnTo>
                  <a:pt x="90470" y="10270"/>
                </a:lnTo>
                <a:lnTo>
                  <a:pt x="90550" y="10010"/>
                </a:lnTo>
                <a:lnTo>
                  <a:pt x="90600" y="9950"/>
                </a:lnTo>
                <a:lnTo>
                  <a:pt x="90620" y="9830"/>
                </a:lnTo>
                <a:lnTo>
                  <a:pt x="90560" y="9740"/>
                </a:lnTo>
                <a:lnTo>
                  <a:pt x="90480" y="9690"/>
                </a:lnTo>
                <a:lnTo>
                  <a:pt x="90440" y="9620"/>
                </a:lnTo>
                <a:lnTo>
                  <a:pt x="90480" y="9570"/>
                </a:lnTo>
                <a:lnTo>
                  <a:pt x="90490" y="9540"/>
                </a:lnTo>
                <a:lnTo>
                  <a:pt x="90490" y="9510"/>
                </a:lnTo>
                <a:lnTo>
                  <a:pt x="90480" y="9480"/>
                </a:lnTo>
                <a:lnTo>
                  <a:pt x="90460" y="9450"/>
                </a:lnTo>
                <a:lnTo>
                  <a:pt x="90370" y="9370"/>
                </a:lnTo>
                <a:lnTo>
                  <a:pt x="90340" y="9340"/>
                </a:lnTo>
                <a:lnTo>
                  <a:pt x="90330" y="9300"/>
                </a:lnTo>
                <a:lnTo>
                  <a:pt x="90350" y="9270"/>
                </a:lnTo>
                <a:lnTo>
                  <a:pt x="90390" y="9210"/>
                </a:lnTo>
                <a:lnTo>
                  <a:pt x="90430" y="9140"/>
                </a:lnTo>
                <a:lnTo>
                  <a:pt x="90470" y="9010"/>
                </a:lnTo>
                <a:lnTo>
                  <a:pt x="90480" y="8990"/>
                </a:lnTo>
                <a:lnTo>
                  <a:pt x="90510" y="8960"/>
                </a:lnTo>
                <a:lnTo>
                  <a:pt x="90550" y="8940"/>
                </a:lnTo>
                <a:lnTo>
                  <a:pt x="90640" y="8940"/>
                </a:lnTo>
                <a:lnTo>
                  <a:pt x="90680" y="8960"/>
                </a:lnTo>
                <a:lnTo>
                  <a:pt x="90730" y="9000"/>
                </a:lnTo>
                <a:lnTo>
                  <a:pt x="90860" y="9130"/>
                </a:lnTo>
                <a:lnTo>
                  <a:pt x="90880" y="9150"/>
                </a:lnTo>
                <a:lnTo>
                  <a:pt x="90900" y="9180"/>
                </a:lnTo>
                <a:lnTo>
                  <a:pt x="90960" y="9190"/>
                </a:lnTo>
                <a:lnTo>
                  <a:pt x="91000" y="9130"/>
                </a:lnTo>
                <a:lnTo>
                  <a:pt x="91080" y="8940"/>
                </a:lnTo>
                <a:lnTo>
                  <a:pt x="91080" y="8890"/>
                </a:lnTo>
                <a:lnTo>
                  <a:pt x="91070" y="8840"/>
                </a:lnTo>
                <a:lnTo>
                  <a:pt x="91060" y="8810"/>
                </a:lnTo>
                <a:lnTo>
                  <a:pt x="91040" y="8720"/>
                </a:lnTo>
                <a:lnTo>
                  <a:pt x="91090" y="8690"/>
                </a:lnTo>
                <a:lnTo>
                  <a:pt x="91220" y="8730"/>
                </a:lnTo>
                <a:lnTo>
                  <a:pt x="91340" y="8620"/>
                </a:lnTo>
                <a:lnTo>
                  <a:pt x="91370" y="8540"/>
                </a:lnTo>
                <a:lnTo>
                  <a:pt x="91370" y="8480"/>
                </a:lnTo>
                <a:lnTo>
                  <a:pt x="91370" y="8450"/>
                </a:lnTo>
                <a:lnTo>
                  <a:pt x="91350" y="8420"/>
                </a:lnTo>
                <a:lnTo>
                  <a:pt x="91320" y="8410"/>
                </a:lnTo>
                <a:lnTo>
                  <a:pt x="91280" y="8380"/>
                </a:lnTo>
                <a:lnTo>
                  <a:pt x="91250" y="8360"/>
                </a:lnTo>
                <a:lnTo>
                  <a:pt x="91230" y="8300"/>
                </a:lnTo>
                <a:lnTo>
                  <a:pt x="91220" y="8270"/>
                </a:lnTo>
                <a:lnTo>
                  <a:pt x="91230" y="8250"/>
                </a:lnTo>
                <a:lnTo>
                  <a:pt x="91320" y="8260"/>
                </a:lnTo>
                <a:lnTo>
                  <a:pt x="91370" y="8230"/>
                </a:lnTo>
                <a:lnTo>
                  <a:pt x="91350" y="8100"/>
                </a:lnTo>
                <a:lnTo>
                  <a:pt x="91360" y="8010"/>
                </a:lnTo>
                <a:lnTo>
                  <a:pt x="91390" y="7870"/>
                </a:lnTo>
                <a:lnTo>
                  <a:pt x="91490" y="7550"/>
                </a:lnTo>
                <a:lnTo>
                  <a:pt x="91770" y="7530"/>
                </a:lnTo>
                <a:lnTo>
                  <a:pt x="91890" y="7560"/>
                </a:lnTo>
                <a:lnTo>
                  <a:pt x="91960" y="7560"/>
                </a:lnTo>
                <a:lnTo>
                  <a:pt x="91990" y="7510"/>
                </a:lnTo>
                <a:lnTo>
                  <a:pt x="92130" y="7410"/>
                </a:lnTo>
                <a:lnTo>
                  <a:pt x="92170" y="7400"/>
                </a:lnTo>
                <a:lnTo>
                  <a:pt x="92140" y="7500"/>
                </a:lnTo>
                <a:lnTo>
                  <a:pt x="92120" y="7530"/>
                </a:lnTo>
                <a:lnTo>
                  <a:pt x="92130" y="7550"/>
                </a:lnTo>
                <a:lnTo>
                  <a:pt x="92160" y="7570"/>
                </a:lnTo>
                <a:lnTo>
                  <a:pt x="92180" y="7580"/>
                </a:lnTo>
                <a:lnTo>
                  <a:pt x="92210" y="7590"/>
                </a:lnTo>
                <a:lnTo>
                  <a:pt x="92240" y="7600"/>
                </a:lnTo>
                <a:lnTo>
                  <a:pt x="92240" y="7640"/>
                </a:lnTo>
                <a:lnTo>
                  <a:pt x="92220" y="7680"/>
                </a:lnTo>
                <a:lnTo>
                  <a:pt x="92220" y="7720"/>
                </a:lnTo>
                <a:lnTo>
                  <a:pt x="92240" y="7790"/>
                </a:lnTo>
                <a:lnTo>
                  <a:pt x="92260" y="7850"/>
                </a:lnTo>
                <a:lnTo>
                  <a:pt x="92300" y="7900"/>
                </a:lnTo>
                <a:lnTo>
                  <a:pt x="92620" y="8070"/>
                </a:lnTo>
                <a:lnTo>
                  <a:pt x="92780" y="8070"/>
                </a:lnTo>
                <a:lnTo>
                  <a:pt x="92840" y="8090"/>
                </a:lnTo>
                <a:lnTo>
                  <a:pt x="92820" y="8180"/>
                </a:lnTo>
                <a:lnTo>
                  <a:pt x="92780" y="8240"/>
                </a:lnTo>
                <a:lnTo>
                  <a:pt x="92790" y="8300"/>
                </a:lnTo>
                <a:lnTo>
                  <a:pt x="92830" y="8360"/>
                </a:lnTo>
                <a:lnTo>
                  <a:pt x="92940" y="8480"/>
                </a:lnTo>
                <a:lnTo>
                  <a:pt x="92990" y="8570"/>
                </a:lnTo>
                <a:lnTo>
                  <a:pt x="93070" y="8760"/>
                </a:lnTo>
                <a:lnTo>
                  <a:pt x="93100" y="8860"/>
                </a:lnTo>
                <a:lnTo>
                  <a:pt x="93130" y="8900"/>
                </a:lnTo>
                <a:lnTo>
                  <a:pt x="93180" y="8920"/>
                </a:lnTo>
                <a:lnTo>
                  <a:pt x="93220" y="8940"/>
                </a:lnTo>
                <a:lnTo>
                  <a:pt x="93240" y="9010"/>
                </a:lnTo>
                <a:lnTo>
                  <a:pt x="93230" y="9070"/>
                </a:lnTo>
                <a:lnTo>
                  <a:pt x="93170" y="9090"/>
                </a:lnTo>
                <a:lnTo>
                  <a:pt x="93160" y="9210"/>
                </a:lnTo>
                <a:lnTo>
                  <a:pt x="93170" y="9240"/>
                </a:lnTo>
                <a:lnTo>
                  <a:pt x="93180" y="9290"/>
                </a:lnTo>
                <a:lnTo>
                  <a:pt x="93180" y="9320"/>
                </a:lnTo>
                <a:lnTo>
                  <a:pt x="93170" y="9340"/>
                </a:lnTo>
                <a:lnTo>
                  <a:pt x="93160" y="9390"/>
                </a:lnTo>
                <a:lnTo>
                  <a:pt x="93160" y="9480"/>
                </a:lnTo>
                <a:lnTo>
                  <a:pt x="93170" y="9550"/>
                </a:lnTo>
                <a:lnTo>
                  <a:pt x="93210" y="9710"/>
                </a:lnTo>
                <a:lnTo>
                  <a:pt x="93240" y="9870"/>
                </a:lnTo>
                <a:lnTo>
                  <a:pt x="93250" y="9950"/>
                </a:lnTo>
                <a:lnTo>
                  <a:pt x="93250" y="10010"/>
                </a:lnTo>
                <a:lnTo>
                  <a:pt x="93220" y="10090"/>
                </a:lnTo>
                <a:lnTo>
                  <a:pt x="93140" y="10250"/>
                </a:lnTo>
                <a:lnTo>
                  <a:pt x="93120" y="10320"/>
                </a:lnTo>
                <a:lnTo>
                  <a:pt x="93130" y="10400"/>
                </a:lnTo>
                <a:lnTo>
                  <a:pt x="93160" y="10450"/>
                </a:lnTo>
                <a:lnTo>
                  <a:pt x="93200" y="10500"/>
                </a:lnTo>
                <a:lnTo>
                  <a:pt x="93240" y="10560"/>
                </a:lnTo>
                <a:lnTo>
                  <a:pt x="93260" y="10640"/>
                </a:lnTo>
                <a:lnTo>
                  <a:pt x="93250" y="10700"/>
                </a:lnTo>
                <a:lnTo>
                  <a:pt x="93160" y="10820"/>
                </a:lnTo>
                <a:lnTo>
                  <a:pt x="93090" y="10990"/>
                </a:lnTo>
                <a:lnTo>
                  <a:pt x="93120" y="11140"/>
                </a:lnTo>
                <a:lnTo>
                  <a:pt x="93200" y="11280"/>
                </a:lnTo>
                <a:lnTo>
                  <a:pt x="93320" y="11400"/>
                </a:lnTo>
                <a:lnTo>
                  <a:pt x="93260" y="11510"/>
                </a:lnTo>
                <a:lnTo>
                  <a:pt x="93230" y="11540"/>
                </a:lnTo>
                <a:lnTo>
                  <a:pt x="93070" y="11660"/>
                </a:lnTo>
                <a:lnTo>
                  <a:pt x="93050" y="11690"/>
                </a:lnTo>
                <a:lnTo>
                  <a:pt x="93030" y="11720"/>
                </a:lnTo>
                <a:lnTo>
                  <a:pt x="93030" y="11760"/>
                </a:lnTo>
                <a:lnTo>
                  <a:pt x="93030" y="11800"/>
                </a:lnTo>
                <a:lnTo>
                  <a:pt x="93020" y="11830"/>
                </a:lnTo>
                <a:lnTo>
                  <a:pt x="92950" y="11880"/>
                </a:lnTo>
                <a:lnTo>
                  <a:pt x="92880" y="11880"/>
                </a:lnTo>
                <a:lnTo>
                  <a:pt x="92810" y="11870"/>
                </a:lnTo>
                <a:lnTo>
                  <a:pt x="92790" y="118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