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Faro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Faro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90710" y="24580"/>
                </a:moveTo>
                <a:lnTo>
                  <a:pt x="90740" y="24630"/>
                </a:lnTo>
                <a:lnTo>
                  <a:pt x="90770" y="24660"/>
                </a:lnTo>
                <a:lnTo>
                  <a:pt x="90830" y="24710"/>
                </a:lnTo>
                <a:lnTo>
                  <a:pt x="90850" y="24740"/>
                </a:lnTo>
                <a:lnTo>
                  <a:pt x="90880" y="24820"/>
                </a:lnTo>
                <a:lnTo>
                  <a:pt x="90900" y="24930"/>
                </a:lnTo>
                <a:lnTo>
                  <a:pt x="90910" y="25030"/>
                </a:lnTo>
                <a:lnTo>
                  <a:pt x="90900" y="25080"/>
                </a:lnTo>
                <a:lnTo>
                  <a:pt x="90960" y="25230"/>
                </a:lnTo>
                <a:lnTo>
                  <a:pt x="90990" y="25590"/>
                </a:lnTo>
                <a:lnTo>
                  <a:pt x="91030" y="25740"/>
                </a:lnTo>
                <a:lnTo>
                  <a:pt x="91000" y="25810"/>
                </a:lnTo>
                <a:lnTo>
                  <a:pt x="91020" y="25910"/>
                </a:lnTo>
                <a:lnTo>
                  <a:pt x="91070" y="26110"/>
                </a:lnTo>
                <a:lnTo>
                  <a:pt x="91080" y="26130"/>
                </a:lnTo>
                <a:lnTo>
                  <a:pt x="91090" y="26150"/>
                </a:lnTo>
                <a:lnTo>
                  <a:pt x="91100" y="26170"/>
                </a:lnTo>
                <a:lnTo>
                  <a:pt x="91130" y="26180"/>
                </a:lnTo>
                <a:lnTo>
                  <a:pt x="91130" y="26200"/>
                </a:lnTo>
                <a:lnTo>
                  <a:pt x="91100" y="26240"/>
                </a:lnTo>
                <a:lnTo>
                  <a:pt x="91040" y="26190"/>
                </a:lnTo>
                <a:lnTo>
                  <a:pt x="90960" y="26170"/>
                </a:lnTo>
                <a:lnTo>
                  <a:pt x="90880" y="26170"/>
                </a:lnTo>
                <a:lnTo>
                  <a:pt x="90800" y="26180"/>
                </a:lnTo>
                <a:lnTo>
                  <a:pt x="90720" y="26210"/>
                </a:lnTo>
                <a:lnTo>
                  <a:pt x="90570" y="26310"/>
                </a:lnTo>
                <a:lnTo>
                  <a:pt x="90510" y="26330"/>
                </a:lnTo>
                <a:lnTo>
                  <a:pt x="90300" y="26470"/>
                </a:lnTo>
                <a:lnTo>
                  <a:pt x="90270" y="26510"/>
                </a:lnTo>
                <a:lnTo>
                  <a:pt x="89720" y="26880"/>
                </a:lnTo>
                <a:lnTo>
                  <a:pt x="89610" y="26990"/>
                </a:lnTo>
                <a:lnTo>
                  <a:pt x="89550" y="26990"/>
                </a:lnTo>
                <a:lnTo>
                  <a:pt x="89500" y="26970"/>
                </a:lnTo>
                <a:lnTo>
                  <a:pt x="89420" y="26950"/>
                </a:lnTo>
                <a:lnTo>
                  <a:pt x="89200" y="26950"/>
                </a:lnTo>
                <a:lnTo>
                  <a:pt x="89130" y="26920"/>
                </a:lnTo>
                <a:lnTo>
                  <a:pt x="89100" y="26970"/>
                </a:lnTo>
                <a:lnTo>
                  <a:pt x="89060" y="26970"/>
                </a:lnTo>
                <a:lnTo>
                  <a:pt x="89020" y="26940"/>
                </a:lnTo>
                <a:lnTo>
                  <a:pt x="88980" y="26920"/>
                </a:lnTo>
                <a:lnTo>
                  <a:pt x="89020" y="26980"/>
                </a:lnTo>
                <a:lnTo>
                  <a:pt x="89030" y="27010"/>
                </a:lnTo>
                <a:lnTo>
                  <a:pt x="89040" y="27050"/>
                </a:lnTo>
                <a:lnTo>
                  <a:pt x="88950" y="26930"/>
                </a:lnTo>
                <a:lnTo>
                  <a:pt x="88820" y="26820"/>
                </a:lnTo>
                <a:lnTo>
                  <a:pt x="88560" y="26670"/>
                </a:lnTo>
                <a:lnTo>
                  <a:pt x="88420" y="26640"/>
                </a:lnTo>
                <a:lnTo>
                  <a:pt x="88300" y="26590"/>
                </a:lnTo>
                <a:lnTo>
                  <a:pt x="88180" y="26590"/>
                </a:lnTo>
                <a:lnTo>
                  <a:pt x="87890" y="26630"/>
                </a:lnTo>
                <a:lnTo>
                  <a:pt x="87760" y="26590"/>
                </a:lnTo>
                <a:lnTo>
                  <a:pt x="87630" y="26540"/>
                </a:lnTo>
                <a:lnTo>
                  <a:pt x="87520" y="26590"/>
                </a:lnTo>
                <a:lnTo>
                  <a:pt x="87360" y="26610"/>
                </a:lnTo>
                <a:lnTo>
                  <a:pt x="87200" y="26550"/>
                </a:lnTo>
                <a:lnTo>
                  <a:pt x="87200" y="26560"/>
                </a:lnTo>
                <a:lnTo>
                  <a:pt x="87000" y="26450"/>
                </a:lnTo>
                <a:lnTo>
                  <a:pt x="86850" y="26420"/>
                </a:lnTo>
                <a:lnTo>
                  <a:pt x="86680" y="26440"/>
                </a:lnTo>
                <a:lnTo>
                  <a:pt x="86630" y="26450"/>
                </a:lnTo>
                <a:lnTo>
                  <a:pt x="86580" y="26490"/>
                </a:lnTo>
                <a:lnTo>
                  <a:pt x="86460" y="26610"/>
                </a:lnTo>
                <a:lnTo>
                  <a:pt x="86240" y="26610"/>
                </a:lnTo>
                <a:lnTo>
                  <a:pt x="86200" y="26620"/>
                </a:lnTo>
                <a:lnTo>
                  <a:pt x="86100" y="26680"/>
                </a:lnTo>
                <a:lnTo>
                  <a:pt x="86060" y="26700"/>
                </a:lnTo>
                <a:lnTo>
                  <a:pt x="86000" y="26710"/>
                </a:lnTo>
                <a:lnTo>
                  <a:pt x="85920" y="26730"/>
                </a:lnTo>
                <a:lnTo>
                  <a:pt x="85840" y="26800"/>
                </a:lnTo>
                <a:lnTo>
                  <a:pt x="85770" y="26770"/>
                </a:lnTo>
                <a:lnTo>
                  <a:pt x="85700" y="26840"/>
                </a:lnTo>
                <a:lnTo>
                  <a:pt x="85670" y="26860"/>
                </a:lnTo>
                <a:lnTo>
                  <a:pt x="85630" y="26880"/>
                </a:lnTo>
                <a:lnTo>
                  <a:pt x="85560" y="26940"/>
                </a:lnTo>
                <a:lnTo>
                  <a:pt x="85520" y="26950"/>
                </a:lnTo>
                <a:lnTo>
                  <a:pt x="85470" y="26930"/>
                </a:lnTo>
                <a:lnTo>
                  <a:pt x="85430" y="26890"/>
                </a:lnTo>
                <a:lnTo>
                  <a:pt x="85390" y="26870"/>
                </a:lnTo>
                <a:lnTo>
                  <a:pt x="85330" y="26890"/>
                </a:lnTo>
                <a:lnTo>
                  <a:pt x="85360" y="26760"/>
                </a:lnTo>
                <a:lnTo>
                  <a:pt x="85380" y="26700"/>
                </a:lnTo>
                <a:lnTo>
                  <a:pt x="85400" y="26670"/>
                </a:lnTo>
                <a:lnTo>
                  <a:pt x="85540" y="26450"/>
                </a:lnTo>
                <a:lnTo>
                  <a:pt x="85590" y="26320"/>
                </a:lnTo>
                <a:lnTo>
                  <a:pt x="85640" y="26210"/>
                </a:lnTo>
                <a:lnTo>
                  <a:pt x="85610" y="26080"/>
                </a:lnTo>
                <a:lnTo>
                  <a:pt x="85670" y="26020"/>
                </a:lnTo>
                <a:lnTo>
                  <a:pt x="85760" y="25930"/>
                </a:lnTo>
                <a:lnTo>
                  <a:pt x="85810" y="25730"/>
                </a:lnTo>
                <a:lnTo>
                  <a:pt x="85780" y="25650"/>
                </a:lnTo>
                <a:lnTo>
                  <a:pt x="85750" y="25580"/>
                </a:lnTo>
                <a:lnTo>
                  <a:pt x="85810" y="25460"/>
                </a:lnTo>
                <a:lnTo>
                  <a:pt x="85910" y="25350"/>
                </a:lnTo>
                <a:lnTo>
                  <a:pt x="85930" y="25240"/>
                </a:lnTo>
                <a:lnTo>
                  <a:pt x="85990" y="25080"/>
                </a:lnTo>
                <a:lnTo>
                  <a:pt x="86020" y="24940"/>
                </a:lnTo>
                <a:lnTo>
                  <a:pt x="86070" y="24970"/>
                </a:lnTo>
                <a:lnTo>
                  <a:pt x="86140" y="25020"/>
                </a:lnTo>
                <a:lnTo>
                  <a:pt x="86190" y="25030"/>
                </a:lnTo>
                <a:lnTo>
                  <a:pt x="86250" y="25080"/>
                </a:lnTo>
                <a:lnTo>
                  <a:pt x="86280" y="25120"/>
                </a:lnTo>
                <a:lnTo>
                  <a:pt x="86320" y="25150"/>
                </a:lnTo>
                <a:lnTo>
                  <a:pt x="86340" y="25160"/>
                </a:lnTo>
                <a:lnTo>
                  <a:pt x="86490" y="25170"/>
                </a:lnTo>
                <a:lnTo>
                  <a:pt x="86590" y="25220"/>
                </a:lnTo>
                <a:lnTo>
                  <a:pt x="86610" y="25230"/>
                </a:lnTo>
                <a:lnTo>
                  <a:pt x="86640" y="25240"/>
                </a:lnTo>
                <a:lnTo>
                  <a:pt x="86660" y="25220"/>
                </a:lnTo>
                <a:lnTo>
                  <a:pt x="86680" y="25200"/>
                </a:lnTo>
                <a:lnTo>
                  <a:pt x="86700" y="25180"/>
                </a:lnTo>
                <a:lnTo>
                  <a:pt x="86730" y="25160"/>
                </a:lnTo>
                <a:lnTo>
                  <a:pt x="86870" y="25140"/>
                </a:lnTo>
                <a:lnTo>
                  <a:pt x="86910" y="25150"/>
                </a:lnTo>
                <a:lnTo>
                  <a:pt x="87050" y="25230"/>
                </a:lnTo>
                <a:lnTo>
                  <a:pt x="87110" y="25250"/>
                </a:lnTo>
                <a:lnTo>
                  <a:pt x="87260" y="25280"/>
                </a:lnTo>
                <a:lnTo>
                  <a:pt x="87330" y="25250"/>
                </a:lnTo>
                <a:lnTo>
                  <a:pt x="87390" y="25220"/>
                </a:lnTo>
                <a:lnTo>
                  <a:pt x="87410" y="25180"/>
                </a:lnTo>
                <a:lnTo>
                  <a:pt x="87410" y="25150"/>
                </a:lnTo>
                <a:lnTo>
                  <a:pt x="87440" y="25120"/>
                </a:lnTo>
                <a:lnTo>
                  <a:pt x="87450" y="25100"/>
                </a:lnTo>
                <a:lnTo>
                  <a:pt x="87590" y="25050"/>
                </a:lnTo>
                <a:lnTo>
                  <a:pt x="87670" y="25040"/>
                </a:lnTo>
                <a:lnTo>
                  <a:pt x="87710" y="25030"/>
                </a:lnTo>
                <a:lnTo>
                  <a:pt x="87750" y="25040"/>
                </a:lnTo>
                <a:lnTo>
                  <a:pt x="87780" y="25020"/>
                </a:lnTo>
                <a:lnTo>
                  <a:pt x="87840" y="25010"/>
                </a:lnTo>
                <a:lnTo>
                  <a:pt x="87930" y="25040"/>
                </a:lnTo>
                <a:lnTo>
                  <a:pt x="87960" y="25090"/>
                </a:lnTo>
                <a:lnTo>
                  <a:pt x="87970" y="25160"/>
                </a:lnTo>
                <a:lnTo>
                  <a:pt x="87980" y="25180"/>
                </a:lnTo>
                <a:lnTo>
                  <a:pt x="88020" y="25230"/>
                </a:lnTo>
                <a:lnTo>
                  <a:pt x="88080" y="25260"/>
                </a:lnTo>
                <a:lnTo>
                  <a:pt x="88330" y="25450"/>
                </a:lnTo>
                <a:lnTo>
                  <a:pt x="88450" y="25490"/>
                </a:lnTo>
                <a:lnTo>
                  <a:pt x="88520" y="25490"/>
                </a:lnTo>
                <a:lnTo>
                  <a:pt x="88660" y="25500"/>
                </a:lnTo>
                <a:lnTo>
                  <a:pt x="88700" y="25500"/>
                </a:lnTo>
                <a:lnTo>
                  <a:pt x="88750" y="25480"/>
                </a:lnTo>
                <a:lnTo>
                  <a:pt x="88830" y="25410"/>
                </a:lnTo>
                <a:lnTo>
                  <a:pt x="88960" y="25340"/>
                </a:lnTo>
                <a:lnTo>
                  <a:pt x="88980" y="25330"/>
                </a:lnTo>
                <a:lnTo>
                  <a:pt x="88980" y="25310"/>
                </a:lnTo>
                <a:lnTo>
                  <a:pt x="88960" y="25270"/>
                </a:lnTo>
                <a:lnTo>
                  <a:pt x="88950" y="25250"/>
                </a:lnTo>
                <a:lnTo>
                  <a:pt x="88950" y="25220"/>
                </a:lnTo>
                <a:lnTo>
                  <a:pt x="88970" y="25190"/>
                </a:lnTo>
                <a:lnTo>
                  <a:pt x="89020" y="25160"/>
                </a:lnTo>
                <a:lnTo>
                  <a:pt x="89130" y="25140"/>
                </a:lnTo>
                <a:lnTo>
                  <a:pt x="89180" y="25140"/>
                </a:lnTo>
                <a:lnTo>
                  <a:pt x="89280" y="25120"/>
                </a:lnTo>
                <a:lnTo>
                  <a:pt x="89330" y="25100"/>
                </a:lnTo>
                <a:lnTo>
                  <a:pt x="89350" y="25070"/>
                </a:lnTo>
                <a:lnTo>
                  <a:pt x="89360" y="25040"/>
                </a:lnTo>
                <a:lnTo>
                  <a:pt x="89420" y="25000"/>
                </a:lnTo>
                <a:lnTo>
                  <a:pt x="89470" y="24990"/>
                </a:lnTo>
                <a:lnTo>
                  <a:pt x="89480" y="24960"/>
                </a:lnTo>
                <a:lnTo>
                  <a:pt x="89500" y="24950"/>
                </a:lnTo>
                <a:lnTo>
                  <a:pt x="89530" y="24940"/>
                </a:lnTo>
                <a:lnTo>
                  <a:pt x="89600" y="24900"/>
                </a:lnTo>
                <a:lnTo>
                  <a:pt x="89620" y="24900"/>
                </a:lnTo>
                <a:lnTo>
                  <a:pt x="89640" y="24890"/>
                </a:lnTo>
                <a:lnTo>
                  <a:pt x="89660" y="24870"/>
                </a:lnTo>
                <a:lnTo>
                  <a:pt x="89730" y="24830"/>
                </a:lnTo>
                <a:lnTo>
                  <a:pt x="90010" y="24710"/>
                </a:lnTo>
                <a:lnTo>
                  <a:pt x="90200" y="24710"/>
                </a:lnTo>
                <a:lnTo>
                  <a:pt x="90220" y="24720"/>
                </a:lnTo>
                <a:lnTo>
                  <a:pt x="90280" y="24730"/>
                </a:lnTo>
                <a:lnTo>
                  <a:pt x="90300" y="24740"/>
                </a:lnTo>
                <a:lnTo>
                  <a:pt x="90330" y="24730"/>
                </a:lnTo>
                <a:lnTo>
                  <a:pt x="90370" y="24710"/>
                </a:lnTo>
                <a:lnTo>
                  <a:pt x="90440" y="24640"/>
                </a:lnTo>
                <a:lnTo>
                  <a:pt x="90520" y="24600"/>
                </a:lnTo>
                <a:lnTo>
                  <a:pt x="90620" y="24600"/>
                </a:lnTo>
                <a:lnTo>
                  <a:pt x="90710" y="24580"/>
                </a:lnTo>
                <a:close/>
                <a:moveTo>
                  <a:pt x="89110" y="27080"/>
                </a:moveTo>
                <a:lnTo>
                  <a:pt x="89300" y="27100"/>
                </a:lnTo>
                <a:lnTo>
                  <a:pt x="89370" y="27070"/>
                </a:lnTo>
                <a:lnTo>
                  <a:pt x="89460" y="26980"/>
                </a:lnTo>
                <a:lnTo>
                  <a:pt x="89470" y="27000"/>
                </a:lnTo>
                <a:lnTo>
                  <a:pt x="89470" y="27010"/>
                </a:lnTo>
                <a:lnTo>
                  <a:pt x="89480" y="27050"/>
                </a:lnTo>
                <a:lnTo>
                  <a:pt x="89460" y="27060"/>
                </a:lnTo>
                <a:lnTo>
                  <a:pt x="89460" y="27080"/>
                </a:lnTo>
                <a:lnTo>
                  <a:pt x="89390" y="27120"/>
                </a:lnTo>
                <a:lnTo>
                  <a:pt x="89300" y="27140"/>
                </a:lnTo>
                <a:lnTo>
                  <a:pt x="89200" y="27140"/>
                </a:lnTo>
                <a:lnTo>
                  <a:pt x="89110" y="27110"/>
                </a:lnTo>
                <a:lnTo>
                  <a:pt x="89110" y="27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