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Coimbra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Coimbr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9740" y="11990"/>
                </a:moveTo>
                <a:lnTo>
                  <a:pt x="89660" y="12170"/>
                </a:lnTo>
                <a:lnTo>
                  <a:pt x="89650" y="12210"/>
                </a:lnTo>
                <a:lnTo>
                  <a:pt x="89670" y="12270"/>
                </a:lnTo>
                <a:lnTo>
                  <a:pt x="89690" y="12300"/>
                </a:lnTo>
                <a:lnTo>
                  <a:pt x="89730" y="12330"/>
                </a:lnTo>
                <a:lnTo>
                  <a:pt x="89790" y="12410"/>
                </a:lnTo>
                <a:lnTo>
                  <a:pt x="89890" y="12480"/>
                </a:lnTo>
                <a:lnTo>
                  <a:pt x="89900" y="12530"/>
                </a:lnTo>
                <a:lnTo>
                  <a:pt x="89910" y="12560"/>
                </a:lnTo>
                <a:lnTo>
                  <a:pt x="89910" y="12590"/>
                </a:lnTo>
                <a:lnTo>
                  <a:pt x="89910" y="12610"/>
                </a:lnTo>
                <a:lnTo>
                  <a:pt x="89890" y="12640"/>
                </a:lnTo>
                <a:lnTo>
                  <a:pt x="89860" y="12670"/>
                </a:lnTo>
                <a:lnTo>
                  <a:pt x="89790" y="12720"/>
                </a:lnTo>
                <a:lnTo>
                  <a:pt x="89750" y="12730"/>
                </a:lnTo>
                <a:lnTo>
                  <a:pt x="89730" y="12720"/>
                </a:lnTo>
                <a:lnTo>
                  <a:pt x="89710" y="12700"/>
                </a:lnTo>
                <a:lnTo>
                  <a:pt x="89710" y="12690"/>
                </a:lnTo>
                <a:lnTo>
                  <a:pt x="89690" y="12680"/>
                </a:lnTo>
                <a:lnTo>
                  <a:pt x="89670" y="12690"/>
                </a:lnTo>
                <a:lnTo>
                  <a:pt x="89650" y="12720"/>
                </a:lnTo>
                <a:lnTo>
                  <a:pt x="89660" y="12800"/>
                </a:lnTo>
                <a:lnTo>
                  <a:pt x="89650" y="12890"/>
                </a:lnTo>
                <a:lnTo>
                  <a:pt x="89580" y="12840"/>
                </a:lnTo>
                <a:lnTo>
                  <a:pt x="89550" y="12820"/>
                </a:lnTo>
                <a:lnTo>
                  <a:pt x="89510" y="12810"/>
                </a:lnTo>
                <a:lnTo>
                  <a:pt x="89470" y="12810"/>
                </a:lnTo>
                <a:lnTo>
                  <a:pt x="89420" y="12820"/>
                </a:lnTo>
                <a:lnTo>
                  <a:pt x="89330" y="12870"/>
                </a:lnTo>
                <a:lnTo>
                  <a:pt x="89290" y="12910"/>
                </a:lnTo>
                <a:lnTo>
                  <a:pt x="89280" y="12950"/>
                </a:lnTo>
                <a:lnTo>
                  <a:pt x="89290" y="13020"/>
                </a:lnTo>
                <a:lnTo>
                  <a:pt x="89290" y="13040"/>
                </a:lnTo>
                <a:lnTo>
                  <a:pt x="89250" y="13070"/>
                </a:lnTo>
                <a:lnTo>
                  <a:pt x="89180" y="13070"/>
                </a:lnTo>
                <a:lnTo>
                  <a:pt x="89150" y="13070"/>
                </a:lnTo>
                <a:lnTo>
                  <a:pt x="89130" y="13090"/>
                </a:lnTo>
                <a:lnTo>
                  <a:pt x="89080" y="13160"/>
                </a:lnTo>
                <a:lnTo>
                  <a:pt x="89060" y="13170"/>
                </a:lnTo>
                <a:lnTo>
                  <a:pt x="89050" y="13170"/>
                </a:lnTo>
                <a:lnTo>
                  <a:pt x="89020" y="13160"/>
                </a:lnTo>
                <a:lnTo>
                  <a:pt x="89000" y="13150"/>
                </a:lnTo>
                <a:lnTo>
                  <a:pt x="88970" y="13160"/>
                </a:lnTo>
                <a:lnTo>
                  <a:pt x="88950" y="13170"/>
                </a:lnTo>
                <a:lnTo>
                  <a:pt x="88930" y="13190"/>
                </a:lnTo>
                <a:lnTo>
                  <a:pt x="88880" y="13200"/>
                </a:lnTo>
                <a:lnTo>
                  <a:pt x="88860" y="13200"/>
                </a:lnTo>
                <a:lnTo>
                  <a:pt x="88850" y="13230"/>
                </a:lnTo>
                <a:lnTo>
                  <a:pt x="88850" y="13250"/>
                </a:lnTo>
                <a:lnTo>
                  <a:pt x="88830" y="13270"/>
                </a:lnTo>
                <a:lnTo>
                  <a:pt x="88770" y="13270"/>
                </a:lnTo>
                <a:lnTo>
                  <a:pt x="88690" y="13290"/>
                </a:lnTo>
                <a:lnTo>
                  <a:pt x="88650" y="13340"/>
                </a:lnTo>
                <a:lnTo>
                  <a:pt x="88600" y="13350"/>
                </a:lnTo>
                <a:lnTo>
                  <a:pt x="88590" y="13350"/>
                </a:lnTo>
                <a:lnTo>
                  <a:pt x="88560" y="13370"/>
                </a:lnTo>
                <a:lnTo>
                  <a:pt x="88550" y="13400"/>
                </a:lnTo>
                <a:lnTo>
                  <a:pt x="88490" y="13460"/>
                </a:lnTo>
                <a:lnTo>
                  <a:pt x="88510" y="13400"/>
                </a:lnTo>
                <a:lnTo>
                  <a:pt x="88500" y="13400"/>
                </a:lnTo>
                <a:lnTo>
                  <a:pt x="88500" y="13380"/>
                </a:lnTo>
                <a:lnTo>
                  <a:pt x="88490" y="13350"/>
                </a:lnTo>
                <a:lnTo>
                  <a:pt x="88500" y="13300"/>
                </a:lnTo>
                <a:lnTo>
                  <a:pt x="88520" y="13280"/>
                </a:lnTo>
                <a:lnTo>
                  <a:pt x="88560" y="13250"/>
                </a:lnTo>
                <a:lnTo>
                  <a:pt x="88410" y="13010"/>
                </a:lnTo>
                <a:lnTo>
                  <a:pt x="88400" y="12930"/>
                </a:lnTo>
                <a:lnTo>
                  <a:pt x="88420" y="12790"/>
                </a:lnTo>
                <a:lnTo>
                  <a:pt x="88410" y="12760"/>
                </a:lnTo>
                <a:lnTo>
                  <a:pt x="88390" y="12730"/>
                </a:lnTo>
                <a:lnTo>
                  <a:pt x="88370" y="12710"/>
                </a:lnTo>
                <a:lnTo>
                  <a:pt x="88320" y="12680"/>
                </a:lnTo>
                <a:lnTo>
                  <a:pt x="88210" y="12830"/>
                </a:lnTo>
                <a:lnTo>
                  <a:pt x="88100" y="12780"/>
                </a:lnTo>
                <a:lnTo>
                  <a:pt x="87940" y="12920"/>
                </a:lnTo>
                <a:lnTo>
                  <a:pt x="87890" y="13010"/>
                </a:lnTo>
                <a:lnTo>
                  <a:pt x="87890" y="13040"/>
                </a:lnTo>
                <a:lnTo>
                  <a:pt x="87900" y="13080"/>
                </a:lnTo>
                <a:lnTo>
                  <a:pt x="87910" y="13090"/>
                </a:lnTo>
                <a:lnTo>
                  <a:pt x="87950" y="13130"/>
                </a:lnTo>
                <a:lnTo>
                  <a:pt x="87970" y="13160"/>
                </a:lnTo>
                <a:lnTo>
                  <a:pt x="87960" y="13200"/>
                </a:lnTo>
                <a:lnTo>
                  <a:pt x="87940" y="13220"/>
                </a:lnTo>
                <a:lnTo>
                  <a:pt x="87910" y="13230"/>
                </a:lnTo>
                <a:lnTo>
                  <a:pt x="87850" y="13200"/>
                </a:lnTo>
                <a:lnTo>
                  <a:pt x="87810" y="13210"/>
                </a:lnTo>
                <a:lnTo>
                  <a:pt x="87690" y="13350"/>
                </a:lnTo>
                <a:lnTo>
                  <a:pt x="87540" y="13410"/>
                </a:lnTo>
                <a:lnTo>
                  <a:pt x="87510" y="13410"/>
                </a:lnTo>
                <a:lnTo>
                  <a:pt x="87480" y="13400"/>
                </a:lnTo>
                <a:lnTo>
                  <a:pt x="87500" y="13380"/>
                </a:lnTo>
                <a:lnTo>
                  <a:pt x="87530" y="13360"/>
                </a:lnTo>
                <a:lnTo>
                  <a:pt x="87550" y="13330"/>
                </a:lnTo>
                <a:lnTo>
                  <a:pt x="87550" y="13290"/>
                </a:lnTo>
                <a:lnTo>
                  <a:pt x="87540" y="13230"/>
                </a:lnTo>
                <a:lnTo>
                  <a:pt x="87500" y="13140"/>
                </a:lnTo>
                <a:lnTo>
                  <a:pt x="87460" y="13040"/>
                </a:lnTo>
                <a:lnTo>
                  <a:pt x="87430" y="13020"/>
                </a:lnTo>
                <a:lnTo>
                  <a:pt x="87400" y="13010"/>
                </a:lnTo>
                <a:lnTo>
                  <a:pt x="87390" y="13040"/>
                </a:lnTo>
                <a:lnTo>
                  <a:pt x="87320" y="13030"/>
                </a:lnTo>
                <a:lnTo>
                  <a:pt x="87200" y="13130"/>
                </a:lnTo>
                <a:lnTo>
                  <a:pt x="87100" y="13190"/>
                </a:lnTo>
                <a:lnTo>
                  <a:pt x="87040" y="13270"/>
                </a:lnTo>
                <a:lnTo>
                  <a:pt x="87010" y="13300"/>
                </a:lnTo>
                <a:lnTo>
                  <a:pt x="86990" y="13280"/>
                </a:lnTo>
                <a:lnTo>
                  <a:pt x="86980" y="13250"/>
                </a:lnTo>
                <a:lnTo>
                  <a:pt x="86970" y="13220"/>
                </a:lnTo>
                <a:lnTo>
                  <a:pt x="86970" y="13140"/>
                </a:lnTo>
                <a:lnTo>
                  <a:pt x="86970" y="13100"/>
                </a:lnTo>
                <a:lnTo>
                  <a:pt x="86940" y="12990"/>
                </a:lnTo>
                <a:lnTo>
                  <a:pt x="86920" y="12970"/>
                </a:lnTo>
                <a:lnTo>
                  <a:pt x="86890" y="12950"/>
                </a:lnTo>
                <a:lnTo>
                  <a:pt x="86870" y="12950"/>
                </a:lnTo>
                <a:lnTo>
                  <a:pt x="86850" y="12960"/>
                </a:lnTo>
                <a:lnTo>
                  <a:pt x="86820" y="12970"/>
                </a:lnTo>
                <a:lnTo>
                  <a:pt x="86790" y="12990"/>
                </a:lnTo>
                <a:lnTo>
                  <a:pt x="86740" y="13080"/>
                </a:lnTo>
                <a:lnTo>
                  <a:pt x="86730" y="13090"/>
                </a:lnTo>
                <a:lnTo>
                  <a:pt x="86710" y="13100"/>
                </a:lnTo>
                <a:lnTo>
                  <a:pt x="86670" y="13100"/>
                </a:lnTo>
                <a:lnTo>
                  <a:pt x="86650" y="13100"/>
                </a:lnTo>
                <a:lnTo>
                  <a:pt x="86640" y="13090"/>
                </a:lnTo>
                <a:lnTo>
                  <a:pt x="86600" y="13040"/>
                </a:lnTo>
                <a:lnTo>
                  <a:pt x="86540" y="12980"/>
                </a:lnTo>
                <a:lnTo>
                  <a:pt x="86500" y="12950"/>
                </a:lnTo>
                <a:lnTo>
                  <a:pt x="86420" y="12930"/>
                </a:lnTo>
                <a:lnTo>
                  <a:pt x="86350" y="12930"/>
                </a:lnTo>
                <a:lnTo>
                  <a:pt x="86160" y="12910"/>
                </a:lnTo>
                <a:lnTo>
                  <a:pt x="86070" y="12950"/>
                </a:lnTo>
                <a:lnTo>
                  <a:pt x="86030" y="12980"/>
                </a:lnTo>
                <a:lnTo>
                  <a:pt x="86000" y="12990"/>
                </a:lnTo>
                <a:lnTo>
                  <a:pt x="85880" y="12960"/>
                </a:lnTo>
                <a:lnTo>
                  <a:pt x="85830" y="12940"/>
                </a:lnTo>
                <a:lnTo>
                  <a:pt x="85790" y="12920"/>
                </a:lnTo>
                <a:lnTo>
                  <a:pt x="85700" y="12870"/>
                </a:lnTo>
                <a:lnTo>
                  <a:pt x="85680" y="12860"/>
                </a:lnTo>
                <a:lnTo>
                  <a:pt x="85800" y="12500"/>
                </a:lnTo>
                <a:lnTo>
                  <a:pt x="85860" y="12430"/>
                </a:lnTo>
                <a:lnTo>
                  <a:pt x="85900" y="12490"/>
                </a:lnTo>
                <a:lnTo>
                  <a:pt x="85960" y="12520"/>
                </a:lnTo>
                <a:lnTo>
                  <a:pt x="86110" y="12530"/>
                </a:lnTo>
                <a:lnTo>
                  <a:pt x="86110" y="12490"/>
                </a:lnTo>
                <a:lnTo>
                  <a:pt x="86050" y="12430"/>
                </a:lnTo>
                <a:lnTo>
                  <a:pt x="85990" y="12390"/>
                </a:lnTo>
                <a:lnTo>
                  <a:pt x="85930" y="12370"/>
                </a:lnTo>
                <a:lnTo>
                  <a:pt x="85760" y="12350"/>
                </a:lnTo>
                <a:lnTo>
                  <a:pt x="85700" y="12310"/>
                </a:lnTo>
                <a:lnTo>
                  <a:pt x="85660" y="12240"/>
                </a:lnTo>
                <a:lnTo>
                  <a:pt x="85660" y="12140"/>
                </a:lnTo>
                <a:lnTo>
                  <a:pt x="85700" y="12000"/>
                </a:lnTo>
                <a:lnTo>
                  <a:pt x="85810" y="11780"/>
                </a:lnTo>
                <a:lnTo>
                  <a:pt x="86060" y="10830"/>
                </a:lnTo>
                <a:lnTo>
                  <a:pt x="86100" y="10600"/>
                </a:lnTo>
                <a:lnTo>
                  <a:pt x="86100" y="10610"/>
                </a:lnTo>
                <a:lnTo>
                  <a:pt x="86500" y="11020"/>
                </a:lnTo>
                <a:lnTo>
                  <a:pt x="86620" y="11040"/>
                </a:lnTo>
                <a:lnTo>
                  <a:pt x="86650" y="10990"/>
                </a:lnTo>
                <a:lnTo>
                  <a:pt x="86670" y="10910"/>
                </a:lnTo>
                <a:lnTo>
                  <a:pt x="86740" y="10790"/>
                </a:lnTo>
                <a:lnTo>
                  <a:pt x="86880" y="10890"/>
                </a:lnTo>
                <a:lnTo>
                  <a:pt x="86860" y="11000"/>
                </a:lnTo>
                <a:lnTo>
                  <a:pt x="86860" y="11050"/>
                </a:lnTo>
                <a:lnTo>
                  <a:pt x="86880" y="11130"/>
                </a:lnTo>
                <a:lnTo>
                  <a:pt x="86900" y="11170"/>
                </a:lnTo>
                <a:lnTo>
                  <a:pt x="86930" y="11180"/>
                </a:lnTo>
                <a:lnTo>
                  <a:pt x="86960" y="11160"/>
                </a:lnTo>
                <a:lnTo>
                  <a:pt x="87020" y="11120"/>
                </a:lnTo>
                <a:lnTo>
                  <a:pt x="87080" y="11100"/>
                </a:lnTo>
                <a:lnTo>
                  <a:pt x="87120" y="11090"/>
                </a:lnTo>
                <a:lnTo>
                  <a:pt x="87140" y="11190"/>
                </a:lnTo>
                <a:lnTo>
                  <a:pt x="87180" y="11270"/>
                </a:lnTo>
                <a:lnTo>
                  <a:pt x="87190" y="11300"/>
                </a:lnTo>
                <a:lnTo>
                  <a:pt x="87180" y="11330"/>
                </a:lnTo>
                <a:lnTo>
                  <a:pt x="87170" y="11400"/>
                </a:lnTo>
                <a:lnTo>
                  <a:pt x="87160" y="11410"/>
                </a:lnTo>
                <a:lnTo>
                  <a:pt x="87140" y="11430"/>
                </a:lnTo>
                <a:lnTo>
                  <a:pt x="87130" y="11440"/>
                </a:lnTo>
                <a:lnTo>
                  <a:pt x="87110" y="11460"/>
                </a:lnTo>
                <a:lnTo>
                  <a:pt x="87090" y="11490"/>
                </a:lnTo>
                <a:lnTo>
                  <a:pt x="87060" y="11560"/>
                </a:lnTo>
                <a:lnTo>
                  <a:pt x="87050" y="11610"/>
                </a:lnTo>
                <a:lnTo>
                  <a:pt x="87050" y="11650"/>
                </a:lnTo>
                <a:lnTo>
                  <a:pt x="87060" y="11680"/>
                </a:lnTo>
                <a:lnTo>
                  <a:pt x="87080" y="11710"/>
                </a:lnTo>
                <a:lnTo>
                  <a:pt x="87290" y="11730"/>
                </a:lnTo>
                <a:lnTo>
                  <a:pt x="87320" y="11710"/>
                </a:lnTo>
                <a:lnTo>
                  <a:pt x="87350" y="11680"/>
                </a:lnTo>
                <a:lnTo>
                  <a:pt x="87370" y="11640"/>
                </a:lnTo>
                <a:lnTo>
                  <a:pt x="87450" y="11530"/>
                </a:lnTo>
                <a:lnTo>
                  <a:pt x="87470" y="11490"/>
                </a:lnTo>
                <a:lnTo>
                  <a:pt x="87500" y="11460"/>
                </a:lnTo>
                <a:lnTo>
                  <a:pt x="87530" y="11450"/>
                </a:lnTo>
                <a:lnTo>
                  <a:pt x="87610" y="11450"/>
                </a:lnTo>
                <a:lnTo>
                  <a:pt x="87650" y="11400"/>
                </a:lnTo>
                <a:lnTo>
                  <a:pt x="87650" y="11360"/>
                </a:lnTo>
                <a:lnTo>
                  <a:pt x="87680" y="11320"/>
                </a:lnTo>
                <a:lnTo>
                  <a:pt x="87720" y="11340"/>
                </a:lnTo>
                <a:lnTo>
                  <a:pt x="87760" y="11370"/>
                </a:lnTo>
                <a:lnTo>
                  <a:pt x="87870" y="11400"/>
                </a:lnTo>
                <a:lnTo>
                  <a:pt x="87950" y="11460"/>
                </a:lnTo>
                <a:lnTo>
                  <a:pt x="88010" y="11510"/>
                </a:lnTo>
                <a:lnTo>
                  <a:pt x="88070" y="11540"/>
                </a:lnTo>
                <a:lnTo>
                  <a:pt x="88100" y="11570"/>
                </a:lnTo>
                <a:lnTo>
                  <a:pt x="88120" y="11570"/>
                </a:lnTo>
                <a:lnTo>
                  <a:pt x="88130" y="11550"/>
                </a:lnTo>
                <a:lnTo>
                  <a:pt x="88140" y="11530"/>
                </a:lnTo>
                <a:lnTo>
                  <a:pt x="88140" y="11510"/>
                </a:lnTo>
                <a:lnTo>
                  <a:pt x="88150" y="11490"/>
                </a:lnTo>
                <a:lnTo>
                  <a:pt x="88170" y="11480"/>
                </a:lnTo>
                <a:lnTo>
                  <a:pt x="88320" y="11450"/>
                </a:lnTo>
                <a:lnTo>
                  <a:pt x="88530" y="11480"/>
                </a:lnTo>
                <a:lnTo>
                  <a:pt x="88800" y="11280"/>
                </a:lnTo>
                <a:lnTo>
                  <a:pt x="89000" y="11190"/>
                </a:lnTo>
                <a:lnTo>
                  <a:pt x="89160" y="11080"/>
                </a:lnTo>
                <a:lnTo>
                  <a:pt x="89220" y="11050"/>
                </a:lnTo>
                <a:lnTo>
                  <a:pt x="89310" y="10910"/>
                </a:lnTo>
                <a:lnTo>
                  <a:pt x="89430" y="10820"/>
                </a:lnTo>
                <a:lnTo>
                  <a:pt x="89470" y="10770"/>
                </a:lnTo>
                <a:lnTo>
                  <a:pt x="89510" y="10740"/>
                </a:lnTo>
                <a:lnTo>
                  <a:pt x="89590" y="10720"/>
                </a:lnTo>
                <a:lnTo>
                  <a:pt x="89620" y="10830"/>
                </a:lnTo>
                <a:lnTo>
                  <a:pt x="89650" y="10850"/>
                </a:lnTo>
                <a:lnTo>
                  <a:pt x="89670" y="10880"/>
                </a:lnTo>
                <a:lnTo>
                  <a:pt x="89670" y="10920"/>
                </a:lnTo>
                <a:lnTo>
                  <a:pt x="89660" y="10960"/>
                </a:lnTo>
                <a:lnTo>
                  <a:pt x="89640" y="10990"/>
                </a:lnTo>
                <a:lnTo>
                  <a:pt x="89610" y="11010"/>
                </a:lnTo>
                <a:lnTo>
                  <a:pt x="89580" y="11020"/>
                </a:lnTo>
                <a:lnTo>
                  <a:pt x="89550" y="11040"/>
                </a:lnTo>
                <a:lnTo>
                  <a:pt x="89540" y="11080"/>
                </a:lnTo>
                <a:lnTo>
                  <a:pt x="89570" y="11120"/>
                </a:lnTo>
                <a:lnTo>
                  <a:pt x="89600" y="11140"/>
                </a:lnTo>
                <a:lnTo>
                  <a:pt x="89660" y="11160"/>
                </a:lnTo>
                <a:lnTo>
                  <a:pt x="89680" y="11180"/>
                </a:lnTo>
                <a:lnTo>
                  <a:pt x="89680" y="11220"/>
                </a:lnTo>
                <a:lnTo>
                  <a:pt x="89710" y="11390"/>
                </a:lnTo>
                <a:lnTo>
                  <a:pt x="89730" y="11430"/>
                </a:lnTo>
                <a:lnTo>
                  <a:pt x="89780" y="11480"/>
                </a:lnTo>
                <a:lnTo>
                  <a:pt x="89790" y="11500"/>
                </a:lnTo>
                <a:lnTo>
                  <a:pt x="89790" y="11540"/>
                </a:lnTo>
                <a:lnTo>
                  <a:pt x="89700" y="11590"/>
                </a:lnTo>
                <a:lnTo>
                  <a:pt x="89670" y="11630"/>
                </a:lnTo>
                <a:lnTo>
                  <a:pt x="89650" y="11680"/>
                </a:lnTo>
                <a:lnTo>
                  <a:pt x="89630" y="11750"/>
                </a:lnTo>
                <a:lnTo>
                  <a:pt x="89590" y="11850"/>
                </a:lnTo>
                <a:lnTo>
                  <a:pt x="89690" y="11900"/>
                </a:lnTo>
                <a:lnTo>
                  <a:pt x="89740" y="11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