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Castelo Branco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Castelo Branc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0560" y="14610"/>
                </a:moveTo>
                <a:lnTo>
                  <a:pt x="90520" y="14600"/>
                </a:lnTo>
                <a:lnTo>
                  <a:pt x="90450" y="14620"/>
                </a:lnTo>
                <a:lnTo>
                  <a:pt x="90390" y="14670"/>
                </a:lnTo>
                <a:lnTo>
                  <a:pt x="90340" y="14710"/>
                </a:lnTo>
                <a:lnTo>
                  <a:pt x="90260" y="14780"/>
                </a:lnTo>
                <a:lnTo>
                  <a:pt x="90200" y="14770"/>
                </a:lnTo>
                <a:lnTo>
                  <a:pt x="90140" y="14730"/>
                </a:lnTo>
                <a:lnTo>
                  <a:pt x="90060" y="14730"/>
                </a:lnTo>
                <a:lnTo>
                  <a:pt x="90000" y="14770"/>
                </a:lnTo>
                <a:lnTo>
                  <a:pt x="89950" y="14850"/>
                </a:lnTo>
                <a:lnTo>
                  <a:pt x="89920" y="14920"/>
                </a:lnTo>
                <a:lnTo>
                  <a:pt x="89890" y="14950"/>
                </a:lnTo>
                <a:lnTo>
                  <a:pt x="89820" y="14980"/>
                </a:lnTo>
                <a:lnTo>
                  <a:pt x="89760" y="15050"/>
                </a:lnTo>
                <a:lnTo>
                  <a:pt x="89710" y="15120"/>
                </a:lnTo>
                <a:lnTo>
                  <a:pt x="89660" y="15180"/>
                </a:lnTo>
                <a:lnTo>
                  <a:pt x="89630" y="15130"/>
                </a:lnTo>
                <a:lnTo>
                  <a:pt x="89600" y="15050"/>
                </a:lnTo>
                <a:lnTo>
                  <a:pt x="89580" y="15010"/>
                </a:lnTo>
                <a:lnTo>
                  <a:pt x="89510" y="14890"/>
                </a:lnTo>
                <a:lnTo>
                  <a:pt x="89430" y="14810"/>
                </a:lnTo>
                <a:lnTo>
                  <a:pt x="89370" y="14760"/>
                </a:lnTo>
                <a:lnTo>
                  <a:pt x="89310" y="14720"/>
                </a:lnTo>
                <a:lnTo>
                  <a:pt x="89240" y="14690"/>
                </a:lnTo>
                <a:lnTo>
                  <a:pt x="89200" y="14690"/>
                </a:lnTo>
                <a:lnTo>
                  <a:pt x="89160" y="14680"/>
                </a:lnTo>
                <a:lnTo>
                  <a:pt x="89130" y="14660"/>
                </a:lnTo>
                <a:lnTo>
                  <a:pt x="89120" y="14620"/>
                </a:lnTo>
                <a:lnTo>
                  <a:pt x="89130" y="14550"/>
                </a:lnTo>
                <a:lnTo>
                  <a:pt x="89120" y="14480"/>
                </a:lnTo>
                <a:lnTo>
                  <a:pt x="89120" y="14450"/>
                </a:lnTo>
                <a:lnTo>
                  <a:pt x="89120" y="14410"/>
                </a:lnTo>
                <a:lnTo>
                  <a:pt x="89110" y="14380"/>
                </a:lnTo>
                <a:lnTo>
                  <a:pt x="89100" y="14350"/>
                </a:lnTo>
                <a:lnTo>
                  <a:pt x="89080" y="14330"/>
                </a:lnTo>
                <a:lnTo>
                  <a:pt x="88990" y="14320"/>
                </a:lnTo>
                <a:lnTo>
                  <a:pt x="88870" y="14280"/>
                </a:lnTo>
                <a:lnTo>
                  <a:pt x="88800" y="14300"/>
                </a:lnTo>
                <a:lnTo>
                  <a:pt x="88780" y="14330"/>
                </a:lnTo>
                <a:lnTo>
                  <a:pt x="88740" y="14570"/>
                </a:lnTo>
                <a:lnTo>
                  <a:pt x="88710" y="14620"/>
                </a:lnTo>
                <a:lnTo>
                  <a:pt x="88690" y="14680"/>
                </a:lnTo>
                <a:lnTo>
                  <a:pt x="88700" y="14730"/>
                </a:lnTo>
                <a:lnTo>
                  <a:pt x="88720" y="14810"/>
                </a:lnTo>
                <a:lnTo>
                  <a:pt x="88730" y="14840"/>
                </a:lnTo>
                <a:lnTo>
                  <a:pt x="88730" y="14860"/>
                </a:lnTo>
                <a:lnTo>
                  <a:pt x="88650" y="14890"/>
                </a:lnTo>
                <a:lnTo>
                  <a:pt x="88520" y="14900"/>
                </a:lnTo>
                <a:lnTo>
                  <a:pt x="88450" y="14900"/>
                </a:lnTo>
                <a:lnTo>
                  <a:pt x="88350" y="14840"/>
                </a:lnTo>
                <a:lnTo>
                  <a:pt x="88150" y="14760"/>
                </a:lnTo>
                <a:lnTo>
                  <a:pt x="88120" y="14700"/>
                </a:lnTo>
                <a:lnTo>
                  <a:pt x="88110" y="14530"/>
                </a:lnTo>
                <a:lnTo>
                  <a:pt x="88110" y="14440"/>
                </a:lnTo>
                <a:lnTo>
                  <a:pt x="88130" y="14390"/>
                </a:lnTo>
                <a:lnTo>
                  <a:pt x="88120" y="14310"/>
                </a:lnTo>
                <a:lnTo>
                  <a:pt x="88130" y="14290"/>
                </a:lnTo>
                <a:lnTo>
                  <a:pt x="88130" y="14260"/>
                </a:lnTo>
                <a:lnTo>
                  <a:pt x="88120" y="14240"/>
                </a:lnTo>
                <a:lnTo>
                  <a:pt x="88110" y="14210"/>
                </a:lnTo>
                <a:lnTo>
                  <a:pt x="88090" y="14190"/>
                </a:lnTo>
                <a:lnTo>
                  <a:pt x="88050" y="14170"/>
                </a:lnTo>
                <a:lnTo>
                  <a:pt x="88000" y="14150"/>
                </a:lnTo>
                <a:lnTo>
                  <a:pt x="87960" y="14130"/>
                </a:lnTo>
                <a:lnTo>
                  <a:pt x="87940" y="14060"/>
                </a:lnTo>
                <a:lnTo>
                  <a:pt x="87920" y="14000"/>
                </a:lnTo>
                <a:lnTo>
                  <a:pt x="87920" y="13980"/>
                </a:lnTo>
                <a:lnTo>
                  <a:pt x="87950" y="13940"/>
                </a:lnTo>
                <a:lnTo>
                  <a:pt x="87970" y="13920"/>
                </a:lnTo>
                <a:lnTo>
                  <a:pt x="87970" y="13890"/>
                </a:lnTo>
                <a:lnTo>
                  <a:pt x="87970" y="13870"/>
                </a:lnTo>
                <a:lnTo>
                  <a:pt x="87990" y="13840"/>
                </a:lnTo>
                <a:lnTo>
                  <a:pt x="88010" y="13820"/>
                </a:lnTo>
                <a:lnTo>
                  <a:pt x="88170" y="13770"/>
                </a:lnTo>
                <a:lnTo>
                  <a:pt x="88210" y="13780"/>
                </a:lnTo>
                <a:lnTo>
                  <a:pt x="88230" y="13760"/>
                </a:lnTo>
                <a:lnTo>
                  <a:pt x="88260" y="13720"/>
                </a:lnTo>
                <a:lnTo>
                  <a:pt x="88290" y="13680"/>
                </a:lnTo>
                <a:lnTo>
                  <a:pt x="88320" y="13660"/>
                </a:lnTo>
                <a:lnTo>
                  <a:pt x="88350" y="13660"/>
                </a:lnTo>
                <a:lnTo>
                  <a:pt x="88390" y="13630"/>
                </a:lnTo>
                <a:lnTo>
                  <a:pt x="88420" y="13600"/>
                </a:lnTo>
                <a:lnTo>
                  <a:pt x="88490" y="13460"/>
                </a:lnTo>
                <a:lnTo>
                  <a:pt x="88550" y="13400"/>
                </a:lnTo>
                <a:lnTo>
                  <a:pt x="88560" y="13370"/>
                </a:lnTo>
                <a:lnTo>
                  <a:pt x="88590" y="13350"/>
                </a:lnTo>
                <a:lnTo>
                  <a:pt x="88600" y="13350"/>
                </a:lnTo>
                <a:lnTo>
                  <a:pt x="88650" y="13340"/>
                </a:lnTo>
                <a:lnTo>
                  <a:pt x="88690" y="13290"/>
                </a:lnTo>
                <a:lnTo>
                  <a:pt x="88770" y="13270"/>
                </a:lnTo>
                <a:lnTo>
                  <a:pt x="88830" y="13270"/>
                </a:lnTo>
                <a:lnTo>
                  <a:pt x="88850" y="13250"/>
                </a:lnTo>
                <a:lnTo>
                  <a:pt x="88850" y="13230"/>
                </a:lnTo>
                <a:lnTo>
                  <a:pt x="88860" y="13200"/>
                </a:lnTo>
                <a:lnTo>
                  <a:pt x="88880" y="13200"/>
                </a:lnTo>
                <a:lnTo>
                  <a:pt x="88930" y="13190"/>
                </a:lnTo>
                <a:lnTo>
                  <a:pt x="88950" y="13170"/>
                </a:lnTo>
                <a:lnTo>
                  <a:pt x="88970" y="13160"/>
                </a:lnTo>
                <a:lnTo>
                  <a:pt x="89000" y="13150"/>
                </a:lnTo>
                <a:lnTo>
                  <a:pt x="89020" y="13160"/>
                </a:lnTo>
                <a:lnTo>
                  <a:pt x="89050" y="13170"/>
                </a:lnTo>
                <a:lnTo>
                  <a:pt x="89060" y="13170"/>
                </a:lnTo>
                <a:lnTo>
                  <a:pt x="89080" y="13160"/>
                </a:lnTo>
                <a:lnTo>
                  <a:pt x="89130" y="13090"/>
                </a:lnTo>
                <a:lnTo>
                  <a:pt x="89150" y="13070"/>
                </a:lnTo>
                <a:lnTo>
                  <a:pt x="89180" y="13070"/>
                </a:lnTo>
                <a:lnTo>
                  <a:pt x="89250" y="13070"/>
                </a:lnTo>
                <a:lnTo>
                  <a:pt x="89290" y="13040"/>
                </a:lnTo>
                <a:lnTo>
                  <a:pt x="89290" y="13020"/>
                </a:lnTo>
                <a:lnTo>
                  <a:pt x="89280" y="12950"/>
                </a:lnTo>
                <a:lnTo>
                  <a:pt x="89290" y="12910"/>
                </a:lnTo>
                <a:lnTo>
                  <a:pt x="89330" y="12870"/>
                </a:lnTo>
                <a:lnTo>
                  <a:pt x="89420" y="12820"/>
                </a:lnTo>
                <a:lnTo>
                  <a:pt x="89470" y="12810"/>
                </a:lnTo>
                <a:lnTo>
                  <a:pt x="89510" y="12810"/>
                </a:lnTo>
                <a:lnTo>
                  <a:pt x="89550" y="12820"/>
                </a:lnTo>
                <a:lnTo>
                  <a:pt x="89580" y="12840"/>
                </a:lnTo>
                <a:lnTo>
                  <a:pt x="89650" y="12890"/>
                </a:lnTo>
                <a:lnTo>
                  <a:pt x="89660" y="12800"/>
                </a:lnTo>
                <a:lnTo>
                  <a:pt x="89650" y="12720"/>
                </a:lnTo>
                <a:lnTo>
                  <a:pt x="89670" y="12690"/>
                </a:lnTo>
                <a:lnTo>
                  <a:pt x="89690" y="12680"/>
                </a:lnTo>
                <a:lnTo>
                  <a:pt x="89710" y="12690"/>
                </a:lnTo>
                <a:lnTo>
                  <a:pt x="89710" y="12700"/>
                </a:lnTo>
                <a:lnTo>
                  <a:pt x="89730" y="12720"/>
                </a:lnTo>
                <a:lnTo>
                  <a:pt x="89750" y="12730"/>
                </a:lnTo>
                <a:lnTo>
                  <a:pt x="89790" y="12720"/>
                </a:lnTo>
                <a:lnTo>
                  <a:pt x="89860" y="12670"/>
                </a:lnTo>
                <a:lnTo>
                  <a:pt x="89890" y="12640"/>
                </a:lnTo>
                <a:lnTo>
                  <a:pt x="89910" y="12610"/>
                </a:lnTo>
                <a:lnTo>
                  <a:pt x="89910" y="12590"/>
                </a:lnTo>
                <a:lnTo>
                  <a:pt x="89910" y="12560"/>
                </a:lnTo>
                <a:lnTo>
                  <a:pt x="89900" y="12530"/>
                </a:lnTo>
                <a:lnTo>
                  <a:pt x="89890" y="12480"/>
                </a:lnTo>
                <a:lnTo>
                  <a:pt x="89790" y="12410"/>
                </a:lnTo>
                <a:lnTo>
                  <a:pt x="89730" y="12330"/>
                </a:lnTo>
                <a:lnTo>
                  <a:pt x="89690" y="12300"/>
                </a:lnTo>
                <a:lnTo>
                  <a:pt x="89670" y="12270"/>
                </a:lnTo>
                <a:lnTo>
                  <a:pt x="89650" y="12210"/>
                </a:lnTo>
                <a:lnTo>
                  <a:pt x="89660" y="12170"/>
                </a:lnTo>
                <a:lnTo>
                  <a:pt x="89740" y="11990"/>
                </a:lnTo>
                <a:lnTo>
                  <a:pt x="89810" y="11960"/>
                </a:lnTo>
                <a:lnTo>
                  <a:pt x="89870" y="11950"/>
                </a:lnTo>
                <a:lnTo>
                  <a:pt x="89920" y="11930"/>
                </a:lnTo>
                <a:lnTo>
                  <a:pt x="90050" y="11830"/>
                </a:lnTo>
                <a:lnTo>
                  <a:pt x="90150" y="11790"/>
                </a:lnTo>
                <a:lnTo>
                  <a:pt x="90240" y="11730"/>
                </a:lnTo>
                <a:lnTo>
                  <a:pt x="90320" y="11640"/>
                </a:lnTo>
                <a:lnTo>
                  <a:pt x="90390" y="11540"/>
                </a:lnTo>
                <a:lnTo>
                  <a:pt x="90480" y="11570"/>
                </a:lnTo>
                <a:lnTo>
                  <a:pt x="90610" y="11550"/>
                </a:lnTo>
                <a:lnTo>
                  <a:pt x="90640" y="11520"/>
                </a:lnTo>
                <a:lnTo>
                  <a:pt x="90670" y="11490"/>
                </a:lnTo>
                <a:lnTo>
                  <a:pt x="90690" y="11420"/>
                </a:lnTo>
                <a:lnTo>
                  <a:pt x="90700" y="11390"/>
                </a:lnTo>
                <a:lnTo>
                  <a:pt x="90750" y="11300"/>
                </a:lnTo>
                <a:lnTo>
                  <a:pt x="90930" y="11130"/>
                </a:lnTo>
                <a:lnTo>
                  <a:pt x="91070" y="11240"/>
                </a:lnTo>
                <a:lnTo>
                  <a:pt x="91160" y="11270"/>
                </a:lnTo>
                <a:lnTo>
                  <a:pt x="91200" y="11270"/>
                </a:lnTo>
                <a:lnTo>
                  <a:pt x="91320" y="11230"/>
                </a:lnTo>
                <a:lnTo>
                  <a:pt x="91390" y="11140"/>
                </a:lnTo>
                <a:lnTo>
                  <a:pt x="91420" y="11140"/>
                </a:lnTo>
                <a:lnTo>
                  <a:pt x="91460" y="11130"/>
                </a:lnTo>
                <a:lnTo>
                  <a:pt x="91520" y="11120"/>
                </a:lnTo>
                <a:lnTo>
                  <a:pt x="91550" y="11120"/>
                </a:lnTo>
                <a:lnTo>
                  <a:pt x="91590" y="11140"/>
                </a:lnTo>
                <a:lnTo>
                  <a:pt x="91560" y="11420"/>
                </a:lnTo>
                <a:lnTo>
                  <a:pt x="91520" y="11550"/>
                </a:lnTo>
                <a:lnTo>
                  <a:pt x="91490" y="11590"/>
                </a:lnTo>
                <a:lnTo>
                  <a:pt x="91460" y="11620"/>
                </a:lnTo>
                <a:lnTo>
                  <a:pt x="91420" y="11670"/>
                </a:lnTo>
                <a:lnTo>
                  <a:pt x="91410" y="11710"/>
                </a:lnTo>
                <a:lnTo>
                  <a:pt x="91420" y="11730"/>
                </a:lnTo>
                <a:lnTo>
                  <a:pt x="91430" y="11750"/>
                </a:lnTo>
                <a:lnTo>
                  <a:pt x="91450" y="11760"/>
                </a:lnTo>
                <a:lnTo>
                  <a:pt x="91480" y="11770"/>
                </a:lnTo>
                <a:lnTo>
                  <a:pt x="91510" y="11780"/>
                </a:lnTo>
                <a:lnTo>
                  <a:pt x="91590" y="11800"/>
                </a:lnTo>
                <a:lnTo>
                  <a:pt x="91680" y="11820"/>
                </a:lnTo>
                <a:lnTo>
                  <a:pt x="91850" y="11760"/>
                </a:lnTo>
                <a:lnTo>
                  <a:pt x="92020" y="11760"/>
                </a:lnTo>
                <a:lnTo>
                  <a:pt x="92070" y="11740"/>
                </a:lnTo>
                <a:lnTo>
                  <a:pt x="92090" y="11720"/>
                </a:lnTo>
                <a:lnTo>
                  <a:pt x="92100" y="11680"/>
                </a:lnTo>
                <a:lnTo>
                  <a:pt x="92120" y="11640"/>
                </a:lnTo>
                <a:lnTo>
                  <a:pt x="92140" y="11610"/>
                </a:lnTo>
                <a:lnTo>
                  <a:pt x="92180" y="11570"/>
                </a:lnTo>
                <a:lnTo>
                  <a:pt x="92200" y="11580"/>
                </a:lnTo>
                <a:lnTo>
                  <a:pt x="92220" y="11600"/>
                </a:lnTo>
                <a:lnTo>
                  <a:pt x="92240" y="11640"/>
                </a:lnTo>
                <a:lnTo>
                  <a:pt x="92270" y="11700"/>
                </a:lnTo>
                <a:lnTo>
                  <a:pt x="92300" y="11730"/>
                </a:lnTo>
                <a:lnTo>
                  <a:pt x="92390" y="11750"/>
                </a:lnTo>
                <a:lnTo>
                  <a:pt x="92470" y="11740"/>
                </a:lnTo>
                <a:lnTo>
                  <a:pt x="92530" y="11730"/>
                </a:lnTo>
                <a:lnTo>
                  <a:pt x="92560" y="11730"/>
                </a:lnTo>
                <a:lnTo>
                  <a:pt x="92590" y="11730"/>
                </a:lnTo>
                <a:lnTo>
                  <a:pt x="92680" y="11780"/>
                </a:lnTo>
                <a:lnTo>
                  <a:pt x="92730" y="11820"/>
                </a:lnTo>
                <a:lnTo>
                  <a:pt x="92770" y="11860"/>
                </a:lnTo>
                <a:lnTo>
                  <a:pt x="92780" y="11880"/>
                </a:lnTo>
                <a:lnTo>
                  <a:pt x="92790" y="11880"/>
                </a:lnTo>
                <a:lnTo>
                  <a:pt x="92740" y="11890"/>
                </a:lnTo>
                <a:lnTo>
                  <a:pt x="92580" y="11990"/>
                </a:lnTo>
                <a:lnTo>
                  <a:pt x="92520" y="12020"/>
                </a:lnTo>
                <a:lnTo>
                  <a:pt x="92490" y="12060"/>
                </a:lnTo>
                <a:lnTo>
                  <a:pt x="92450" y="12170"/>
                </a:lnTo>
                <a:lnTo>
                  <a:pt x="92420" y="12230"/>
                </a:lnTo>
                <a:lnTo>
                  <a:pt x="92450" y="12300"/>
                </a:lnTo>
                <a:lnTo>
                  <a:pt x="92480" y="12460"/>
                </a:lnTo>
                <a:lnTo>
                  <a:pt x="92520" y="12520"/>
                </a:lnTo>
                <a:lnTo>
                  <a:pt x="92560" y="12540"/>
                </a:lnTo>
                <a:lnTo>
                  <a:pt x="92660" y="12550"/>
                </a:lnTo>
                <a:lnTo>
                  <a:pt x="92700" y="12570"/>
                </a:lnTo>
                <a:lnTo>
                  <a:pt x="92740" y="12600"/>
                </a:lnTo>
                <a:lnTo>
                  <a:pt x="92790" y="12680"/>
                </a:lnTo>
                <a:lnTo>
                  <a:pt x="92870" y="12780"/>
                </a:lnTo>
                <a:lnTo>
                  <a:pt x="93010" y="13040"/>
                </a:lnTo>
                <a:lnTo>
                  <a:pt x="92950" y="13150"/>
                </a:lnTo>
                <a:lnTo>
                  <a:pt x="92930" y="13200"/>
                </a:lnTo>
                <a:lnTo>
                  <a:pt x="92940" y="13250"/>
                </a:lnTo>
                <a:lnTo>
                  <a:pt x="92930" y="13290"/>
                </a:lnTo>
                <a:lnTo>
                  <a:pt x="92900" y="13410"/>
                </a:lnTo>
                <a:lnTo>
                  <a:pt x="92890" y="13430"/>
                </a:lnTo>
                <a:lnTo>
                  <a:pt x="92860" y="13450"/>
                </a:lnTo>
                <a:lnTo>
                  <a:pt x="92850" y="13480"/>
                </a:lnTo>
                <a:lnTo>
                  <a:pt x="92850" y="13500"/>
                </a:lnTo>
                <a:lnTo>
                  <a:pt x="92860" y="13550"/>
                </a:lnTo>
                <a:lnTo>
                  <a:pt x="92860" y="13570"/>
                </a:lnTo>
                <a:lnTo>
                  <a:pt x="92850" y="13620"/>
                </a:lnTo>
                <a:lnTo>
                  <a:pt x="92850" y="13690"/>
                </a:lnTo>
                <a:lnTo>
                  <a:pt x="92840" y="13740"/>
                </a:lnTo>
                <a:lnTo>
                  <a:pt x="92750" y="13880"/>
                </a:lnTo>
                <a:lnTo>
                  <a:pt x="92710" y="13900"/>
                </a:lnTo>
                <a:lnTo>
                  <a:pt x="92630" y="13930"/>
                </a:lnTo>
                <a:lnTo>
                  <a:pt x="92600" y="13960"/>
                </a:lnTo>
                <a:lnTo>
                  <a:pt x="92580" y="14020"/>
                </a:lnTo>
                <a:lnTo>
                  <a:pt x="92580" y="14070"/>
                </a:lnTo>
                <a:lnTo>
                  <a:pt x="92600" y="14110"/>
                </a:lnTo>
                <a:lnTo>
                  <a:pt x="92600" y="14150"/>
                </a:lnTo>
                <a:lnTo>
                  <a:pt x="92590" y="14200"/>
                </a:lnTo>
                <a:lnTo>
                  <a:pt x="92540" y="14280"/>
                </a:lnTo>
                <a:lnTo>
                  <a:pt x="92530" y="14320"/>
                </a:lnTo>
                <a:lnTo>
                  <a:pt x="92530" y="14360"/>
                </a:lnTo>
                <a:lnTo>
                  <a:pt x="92540" y="14400"/>
                </a:lnTo>
                <a:lnTo>
                  <a:pt x="92540" y="14430"/>
                </a:lnTo>
                <a:lnTo>
                  <a:pt x="92500" y="14530"/>
                </a:lnTo>
                <a:lnTo>
                  <a:pt x="92450" y="14550"/>
                </a:lnTo>
                <a:lnTo>
                  <a:pt x="91910" y="14620"/>
                </a:lnTo>
                <a:lnTo>
                  <a:pt x="91800" y="14620"/>
                </a:lnTo>
                <a:lnTo>
                  <a:pt x="91720" y="14570"/>
                </a:lnTo>
                <a:lnTo>
                  <a:pt x="91660" y="14590"/>
                </a:lnTo>
                <a:lnTo>
                  <a:pt x="91510" y="14580"/>
                </a:lnTo>
                <a:lnTo>
                  <a:pt x="91450" y="14600"/>
                </a:lnTo>
                <a:lnTo>
                  <a:pt x="91390" y="14620"/>
                </a:lnTo>
                <a:lnTo>
                  <a:pt x="91340" y="14640"/>
                </a:lnTo>
                <a:lnTo>
                  <a:pt x="90560" y="14600"/>
                </a:lnTo>
                <a:lnTo>
                  <a:pt x="90560" y="1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