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Bragança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Braganç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2840" y="8090"/>
                </a:moveTo>
                <a:lnTo>
                  <a:pt x="92780" y="8070"/>
                </a:lnTo>
                <a:lnTo>
                  <a:pt x="92620" y="8070"/>
                </a:lnTo>
                <a:lnTo>
                  <a:pt x="92300" y="7900"/>
                </a:lnTo>
                <a:lnTo>
                  <a:pt x="92260" y="7850"/>
                </a:lnTo>
                <a:lnTo>
                  <a:pt x="92240" y="7790"/>
                </a:lnTo>
                <a:lnTo>
                  <a:pt x="92220" y="7720"/>
                </a:lnTo>
                <a:lnTo>
                  <a:pt x="92220" y="7680"/>
                </a:lnTo>
                <a:lnTo>
                  <a:pt x="92240" y="7640"/>
                </a:lnTo>
                <a:lnTo>
                  <a:pt x="92240" y="7600"/>
                </a:lnTo>
                <a:lnTo>
                  <a:pt x="92210" y="7590"/>
                </a:lnTo>
                <a:lnTo>
                  <a:pt x="92180" y="7580"/>
                </a:lnTo>
                <a:lnTo>
                  <a:pt x="92160" y="7570"/>
                </a:lnTo>
                <a:lnTo>
                  <a:pt x="92130" y="7550"/>
                </a:lnTo>
                <a:lnTo>
                  <a:pt x="92120" y="7530"/>
                </a:lnTo>
                <a:lnTo>
                  <a:pt x="92140" y="7500"/>
                </a:lnTo>
                <a:lnTo>
                  <a:pt x="92170" y="7400"/>
                </a:lnTo>
                <a:lnTo>
                  <a:pt x="92130" y="7410"/>
                </a:lnTo>
                <a:lnTo>
                  <a:pt x="91990" y="7510"/>
                </a:lnTo>
                <a:lnTo>
                  <a:pt x="91960" y="7560"/>
                </a:lnTo>
                <a:lnTo>
                  <a:pt x="91890" y="7560"/>
                </a:lnTo>
                <a:lnTo>
                  <a:pt x="91770" y="7530"/>
                </a:lnTo>
                <a:lnTo>
                  <a:pt x="91490" y="7550"/>
                </a:lnTo>
                <a:lnTo>
                  <a:pt x="91390" y="7560"/>
                </a:lnTo>
                <a:lnTo>
                  <a:pt x="91270" y="7520"/>
                </a:lnTo>
                <a:lnTo>
                  <a:pt x="91230" y="7480"/>
                </a:lnTo>
                <a:lnTo>
                  <a:pt x="91120" y="7320"/>
                </a:lnTo>
                <a:lnTo>
                  <a:pt x="91060" y="7280"/>
                </a:lnTo>
                <a:lnTo>
                  <a:pt x="91010" y="7280"/>
                </a:lnTo>
                <a:lnTo>
                  <a:pt x="91030" y="7220"/>
                </a:lnTo>
                <a:lnTo>
                  <a:pt x="91040" y="7190"/>
                </a:lnTo>
                <a:lnTo>
                  <a:pt x="91050" y="7170"/>
                </a:lnTo>
                <a:lnTo>
                  <a:pt x="91090" y="7150"/>
                </a:lnTo>
                <a:lnTo>
                  <a:pt x="91140" y="7140"/>
                </a:lnTo>
                <a:lnTo>
                  <a:pt x="91150" y="7130"/>
                </a:lnTo>
                <a:lnTo>
                  <a:pt x="91150" y="7110"/>
                </a:lnTo>
                <a:lnTo>
                  <a:pt x="91140" y="7080"/>
                </a:lnTo>
                <a:lnTo>
                  <a:pt x="91150" y="7040"/>
                </a:lnTo>
                <a:lnTo>
                  <a:pt x="91160" y="6970"/>
                </a:lnTo>
                <a:lnTo>
                  <a:pt x="91190" y="6930"/>
                </a:lnTo>
                <a:lnTo>
                  <a:pt x="91230" y="6890"/>
                </a:lnTo>
                <a:lnTo>
                  <a:pt x="91240" y="6870"/>
                </a:lnTo>
                <a:lnTo>
                  <a:pt x="91230" y="6840"/>
                </a:lnTo>
                <a:lnTo>
                  <a:pt x="91240" y="6790"/>
                </a:lnTo>
                <a:lnTo>
                  <a:pt x="91300" y="6720"/>
                </a:lnTo>
                <a:lnTo>
                  <a:pt x="91430" y="6680"/>
                </a:lnTo>
                <a:lnTo>
                  <a:pt x="91340" y="6630"/>
                </a:lnTo>
                <a:lnTo>
                  <a:pt x="91310" y="6590"/>
                </a:lnTo>
                <a:lnTo>
                  <a:pt x="91280" y="6530"/>
                </a:lnTo>
                <a:lnTo>
                  <a:pt x="91260" y="6430"/>
                </a:lnTo>
                <a:lnTo>
                  <a:pt x="91260" y="6190"/>
                </a:lnTo>
                <a:lnTo>
                  <a:pt x="91380" y="6100"/>
                </a:lnTo>
                <a:lnTo>
                  <a:pt x="91410" y="6090"/>
                </a:lnTo>
                <a:lnTo>
                  <a:pt x="91450" y="6070"/>
                </a:lnTo>
                <a:lnTo>
                  <a:pt x="91480" y="6030"/>
                </a:lnTo>
                <a:lnTo>
                  <a:pt x="91500" y="5950"/>
                </a:lnTo>
                <a:lnTo>
                  <a:pt x="91550" y="5870"/>
                </a:lnTo>
                <a:lnTo>
                  <a:pt x="91580" y="5830"/>
                </a:lnTo>
                <a:lnTo>
                  <a:pt x="91620" y="5810"/>
                </a:lnTo>
                <a:lnTo>
                  <a:pt x="91650" y="5810"/>
                </a:lnTo>
                <a:lnTo>
                  <a:pt x="91680" y="5800"/>
                </a:lnTo>
                <a:lnTo>
                  <a:pt x="91710" y="5790"/>
                </a:lnTo>
                <a:lnTo>
                  <a:pt x="91720" y="5760"/>
                </a:lnTo>
                <a:lnTo>
                  <a:pt x="91710" y="5730"/>
                </a:lnTo>
                <a:lnTo>
                  <a:pt x="91700" y="5700"/>
                </a:lnTo>
                <a:lnTo>
                  <a:pt x="91680" y="5670"/>
                </a:lnTo>
                <a:lnTo>
                  <a:pt x="91660" y="5640"/>
                </a:lnTo>
                <a:lnTo>
                  <a:pt x="91650" y="5600"/>
                </a:lnTo>
                <a:lnTo>
                  <a:pt x="91650" y="5530"/>
                </a:lnTo>
                <a:lnTo>
                  <a:pt x="91660" y="5400"/>
                </a:lnTo>
                <a:lnTo>
                  <a:pt x="91780" y="5000"/>
                </a:lnTo>
                <a:lnTo>
                  <a:pt x="91870" y="4810"/>
                </a:lnTo>
                <a:lnTo>
                  <a:pt x="91900" y="4780"/>
                </a:lnTo>
                <a:lnTo>
                  <a:pt x="91920" y="4770"/>
                </a:lnTo>
                <a:lnTo>
                  <a:pt x="91940" y="4740"/>
                </a:lnTo>
                <a:lnTo>
                  <a:pt x="91950" y="4710"/>
                </a:lnTo>
                <a:lnTo>
                  <a:pt x="91950" y="4640"/>
                </a:lnTo>
                <a:lnTo>
                  <a:pt x="91950" y="4600"/>
                </a:lnTo>
                <a:lnTo>
                  <a:pt x="91880" y="4510"/>
                </a:lnTo>
                <a:lnTo>
                  <a:pt x="91850" y="4420"/>
                </a:lnTo>
                <a:lnTo>
                  <a:pt x="91840" y="4380"/>
                </a:lnTo>
                <a:lnTo>
                  <a:pt x="91830" y="4290"/>
                </a:lnTo>
                <a:lnTo>
                  <a:pt x="91840" y="4190"/>
                </a:lnTo>
                <a:lnTo>
                  <a:pt x="91850" y="4140"/>
                </a:lnTo>
                <a:lnTo>
                  <a:pt x="91820" y="4050"/>
                </a:lnTo>
                <a:lnTo>
                  <a:pt x="91820" y="4020"/>
                </a:lnTo>
                <a:lnTo>
                  <a:pt x="91860" y="3960"/>
                </a:lnTo>
                <a:lnTo>
                  <a:pt x="91870" y="3880"/>
                </a:lnTo>
                <a:lnTo>
                  <a:pt x="91840" y="3730"/>
                </a:lnTo>
                <a:lnTo>
                  <a:pt x="91850" y="3660"/>
                </a:lnTo>
                <a:lnTo>
                  <a:pt x="91880" y="3630"/>
                </a:lnTo>
                <a:lnTo>
                  <a:pt x="91930" y="3590"/>
                </a:lnTo>
                <a:lnTo>
                  <a:pt x="92000" y="3550"/>
                </a:lnTo>
                <a:lnTo>
                  <a:pt x="92050" y="3540"/>
                </a:lnTo>
                <a:lnTo>
                  <a:pt x="92170" y="3610"/>
                </a:lnTo>
                <a:lnTo>
                  <a:pt x="92280" y="3710"/>
                </a:lnTo>
                <a:lnTo>
                  <a:pt x="92390" y="3760"/>
                </a:lnTo>
                <a:lnTo>
                  <a:pt x="92520" y="3710"/>
                </a:lnTo>
                <a:lnTo>
                  <a:pt x="92600" y="3640"/>
                </a:lnTo>
                <a:lnTo>
                  <a:pt x="92640" y="3660"/>
                </a:lnTo>
                <a:lnTo>
                  <a:pt x="92690" y="3690"/>
                </a:lnTo>
                <a:lnTo>
                  <a:pt x="92780" y="3760"/>
                </a:lnTo>
                <a:lnTo>
                  <a:pt x="92880" y="3780"/>
                </a:lnTo>
                <a:lnTo>
                  <a:pt x="93100" y="3760"/>
                </a:lnTo>
                <a:lnTo>
                  <a:pt x="93190" y="3700"/>
                </a:lnTo>
                <a:lnTo>
                  <a:pt x="93210" y="3560"/>
                </a:lnTo>
                <a:lnTo>
                  <a:pt x="93320" y="3580"/>
                </a:lnTo>
                <a:lnTo>
                  <a:pt x="93450" y="3780"/>
                </a:lnTo>
                <a:lnTo>
                  <a:pt x="93560" y="3820"/>
                </a:lnTo>
                <a:lnTo>
                  <a:pt x="93820" y="3810"/>
                </a:lnTo>
                <a:lnTo>
                  <a:pt x="93940" y="3770"/>
                </a:lnTo>
                <a:lnTo>
                  <a:pt x="93990" y="3660"/>
                </a:lnTo>
                <a:lnTo>
                  <a:pt x="94080" y="3700"/>
                </a:lnTo>
                <a:lnTo>
                  <a:pt x="94130" y="3760"/>
                </a:lnTo>
                <a:lnTo>
                  <a:pt x="94140" y="3840"/>
                </a:lnTo>
                <a:lnTo>
                  <a:pt x="94110" y="4050"/>
                </a:lnTo>
                <a:lnTo>
                  <a:pt x="94140" y="4090"/>
                </a:lnTo>
                <a:lnTo>
                  <a:pt x="94210" y="4090"/>
                </a:lnTo>
                <a:lnTo>
                  <a:pt x="94300" y="4130"/>
                </a:lnTo>
                <a:lnTo>
                  <a:pt x="94260" y="4220"/>
                </a:lnTo>
                <a:lnTo>
                  <a:pt x="94170" y="4620"/>
                </a:lnTo>
                <a:lnTo>
                  <a:pt x="94160" y="4660"/>
                </a:lnTo>
                <a:lnTo>
                  <a:pt x="94130" y="4700"/>
                </a:lnTo>
                <a:lnTo>
                  <a:pt x="94110" y="4750"/>
                </a:lnTo>
                <a:lnTo>
                  <a:pt x="94120" y="4790"/>
                </a:lnTo>
                <a:lnTo>
                  <a:pt x="94140" y="4830"/>
                </a:lnTo>
                <a:lnTo>
                  <a:pt x="94160" y="4880"/>
                </a:lnTo>
                <a:lnTo>
                  <a:pt x="94170" y="4970"/>
                </a:lnTo>
                <a:lnTo>
                  <a:pt x="94190" y="5060"/>
                </a:lnTo>
                <a:lnTo>
                  <a:pt x="94240" y="5140"/>
                </a:lnTo>
                <a:lnTo>
                  <a:pt x="94340" y="5180"/>
                </a:lnTo>
                <a:lnTo>
                  <a:pt x="94380" y="5170"/>
                </a:lnTo>
                <a:lnTo>
                  <a:pt x="94430" y="5140"/>
                </a:lnTo>
                <a:lnTo>
                  <a:pt x="94480" y="5110"/>
                </a:lnTo>
                <a:lnTo>
                  <a:pt x="94510" y="5080"/>
                </a:lnTo>
                <a:lnTo>
                  <a:pt x="94530" y="5050"/>
                </a:lnTo>
                <a:lnTo>
                  <a:pt x="94580" y="5060"/>
                </a:lnTo>
                <a:lnTo>
                  <a:pt x="94870" y="5120"/>
                </a:lnTo>
                <a:lnTo>
                  <a:pt x="95050" y="5180"/>
                </a:lnTo>
                <a:lnTo>
                  <a:pt x="95210" y="5290"/>
                </a:lnTo>
                <a:lnTo>
                  <a:pt x="95370" y="5450"/>
                </a:lnTo>
                <a:lnTo>
                  <a:pt x="95420" y="5520"/>
                </a:lnTo>
                <a:lnTo>
                  <a:pt x="95450" y="5570"/>
                </a:lnTo>
                <a:lnTo>
                  <a:pt x="95280" y="5820"/>
                </a:lnTo>
                <a:lnTo>
                  <a:pt x="95190" y="5920"/>
                </a:lnTo>
                <a:lnTo>
                  <a:pt x="95160" y="5970"/>
                </a:lnTo>
                <a:lnTo>
                  <a:pt x="95170" y="6010"/>
                </a:lnTo>
                <a:lnTo>
                  <a:pt x="95180" y="6040"/>
                </a:lnTo>
                <a:lnTo>
                  <a:pt x="95180" y="6080"/>
                </a:lnTo>
                <a:lnTo>
                  <a:pt x="95040" y="6300"/>
                </a:lnTo>
                <a:lnTo>
                  <a:pt x="95040" y="6340"/>
                </a:lnTo>
                <a:lnTo>
                  <a:pt x="94920" y="6350"/>
                </a:lnTo>
                <a:lnTo>
                  <a:pt x="94870" y="6370"/>
                </a:lnTo>
                <a:lnTo>
                  <a:pt x="94830" y="6410"/>
                </a:lnTo>
                <a:lnTo>
                  <a:pt x="94840" y="6410"/>
                </a:lnTo>
                <a:lnTo>
                  <a:pt x="94840" y="6440"/>
                </a:lnTo>
                <a:lnTo>
                  <a:pt x="94840" y="6480"/>
                </a:lnTo>
                <a:lnTo>
                  <a:pt x="94830" y="6500"/>
                </a:lnTo>
                <a:lnTo>
                  <a:pt x="94810" y="6510"/>
                </a:lnTo>
                <a:lnTo>
                  <a:pt x="94770" y="6500"/>
                </a:lnTo>
                <a:lnTo>
                  <a:pt x="94750" y="6500"/>
                </a:lnTo>
                <a:lnTo>
                  <a:pt x="94640" y="6690"/>
                </a:lnTo>
                <a:lnTo>
                  <a:pt x="94520" y="6810"/>
                </a:lnTo>
                <a:lnTo>
                  <a:pt x="94450" y="6860"/>
                </a:lnTo>
                <a:lnTo>
                  <a:pt x="94400" y="6900"/>
                </a:lnTo>
                <a:lnTo>
                  <a:pt x="94190" y="6990"/>
                </a:lnTo>
                <a:lnTo>
                  <a:pt x="94160" y="7020"/>
                </a:lnTo>
                <a:lnTo>
                  <a:pt x="93920" y="7020"/>
                </a:lnTo>
                <a:lnTo>
                  <a:pt x="93860" y="7030"/>
                </a:lnTo>
                <a:lnTo>
                  <a:pt x="93820" y="7080"/>
                </a:lnTo>
                <a:lnTo>
                  <a:pt x="93690" y="7270"/>
                </a:lnTo>
                <a:lnTo>
                  <a:pt x="93660" y="7350"/>
                </a:lnTo>
                <a:lnTo>
                  <a:pt x="93640" y="7390"/>
                </a:lnTo>
                <a:lnTo>
                  <a:pt x="93510" y="7500"/>
                </a:lnTo>
                <a:lnTo>
                  <a:pt x="93460" y="7560"/>
                </a:lnTo>
                <a:lnTo>
                  <a:pt x="93450" y="7590"/>
                </a:lnTo>
                <a:lnTo>
                  <a:pt x="93460" y="7710"/>
                </a:lnTo>
                <a:lnTo>
                  <a:pt x="93430" y="7800"/>
                </a:lnTo>
                <a:lnTo>
                  <a:pt x="93290" y="8010"/>
                </a:lnTo>
                <a:lnTo>
                  <a:pt x="93240" y="8060"/>
                </a:lnTo>
                <a:lnTo>
                  <a:pt x="93140" y="8070"/>
                </a:lnTo>
                <a:lnTo>
                  <a:pt x="92910" y="8050"/>
                </a:lnTo>
                <a:lnTo>
                  <a:pt x="92840" y="8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