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Braga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Brag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5980" y="5340"/>
                </a:moveTo>
                <a:lnTo>
                  <a:pt x="86000" y="5340"/>
                </a:lnTo>
                <a:lnTo>
                  <a:pt x="86070" y="5350"/>
                </a:lnTo>
                <a:lnTo>
                  <a:pt x="86100" y="5350"/>
                </a:lnTo>
                <a:lnTo>
                  <a:pt x="86370" y="5250"/>
                </a:lnTo>
                <a:lnTo>
                  <a:pt x="86550" y="5240"/>
                </a:lnTo>
                <a:lnTo>
                  <a:pt x="86590" y="5240"/>
                </a:lnTo>
                <a:lnTo>
                  <a:pt x="86610" y="5210"/>
                </a:lnTo>
                <a:lnTo>
                  <a:pt x="86630" y="5190"/>
                </a:lnTo>
                <a:lnTo>
                  <a:pt x="86640" y="5180"/>
                </a:lnTo>
                <a:lnTo>
                  <a:pt x="86670" y="5200"/>
                </a:lnTo>
                <a:lnTo>
                  <a:pt x="86780" y="5240"/>
                </a:lnTo>
                <a:lnTo>
                  <a:pt x="86850" y="5250"/>
                </a:lnTo>
                <a:lnTo>
                  <a:pt x="86890" y="5270"/>
                </a:lnTo>
                <a:lnTo>
                  <a:pt x="86930" y="5280"/>
                </a:lnTo>
                <a:lnTo>
                  <a:pt x="86950" y="5290"/>
                </a:lnTo>
                <a:lnTo>
                  <a:pt x="87010" y="5170"/>
                </a:lnTo>
                <a:lnTo>
                  <a:pt x="87000" y="5120"/>
                </a:lnTo>
                <a:lnTo>
                  <a:pt x="87010" y="5090"/>
                </a:lnTo>
                <a:lnTo>
                  <a:pt x="87020" y="5060"/>
                </a:lnTo>
                <a:lnTo>
                  <a:pt x="87060" y="5020"/>
                </a:lnTo>
                <a:lnTo>
                  <a:pt x="87070" y="4990"/>
                </a:lnTo>
                <a:lnTo>
                  <a:pt x="87070" y="4960"/>
                </a:lnTo>
                <a:lnTo>
                  <a:pt x="87080" y="4880"/>
                </a:lnTo>
                <a:lnTo>
                  <a:pt x="87090" y="4840"/>
                </a:lnTo>
                <a:lnTo>
                  <a:pt x="87100" y="4810"/>
                </a:lnTo>
                <a:lnTo>
                  <a:pt x="87130" y="4780"/>
                </a:lnTo>
                <a:lnTo>
                  <a:pt x="87150" y="4760"/>
                </a:lnTo>
                <a:lnTo>
                  <a:pt x="87180" y="4760"/>
                </a:lnTo>
                <a:lnTo>
                  <a:pt x="87210" y="4760"/>
                </a:lnTo>
                <a:lnTo>
                  <a:pt x="87230" y="4770"/>
                </a:lnTo>
                <a:lnTo>
                  <a:pt x="87300" y="4740"/>
                </a:lnTo>
                <a:lnTo>
                  <a:pt x="87360" y="4690"/>
                </a:lnTo>
                <a:lnTo>
                  <a:pt x="87390" y="4670"/>
                </a:lnTo>
                <a:lnTo>
                  <a:pt x="87440" y="4650"/>
                </a:lnTo>
                <a:lnTo>
                  <a:pt x="87490" y="4630"/>
                </a:lnTo>
                <a:lnTo>
                  <a:pt x="87810" y="4620"/>
                </a:lnTo>
                <a:lnTo>
                  <a:pt x="87900" y="4590"/>
                </a:lnTo>
                <a:lnTo>
                  <a:pt x="88240" y="4400"/>
                </a:lnTo>
                <a:lnTo>
                  <a:pt x="88290" y="4400"/>
                </a:lnTo>
                <a:lnTo>
                  <a:pt x="88300" y="4390"/>
                </a:lnTo>
                <a:lnTo>
                  <a:pt x="88300" y="4400"/>
                </a:lnTo>
                <a:lnTo>
                  <a:pt x="88610" y="4420"/>
                </a:lnTo>
                <a:lnTo>
                  <a:pt x="88770" y="4380"/>
                </a:lnTo>
                <a:lnTo>
                  <a:pt x="88780" y="4390"/>
                </a:lnTo>
                <a:lnTo>
                  <a:pt x="88780" y="4410"/>
                </a:lnTo>
                <a:lnTo>
                  <a:pt x="88770" y="4440"/>
                </a:lnTo>
                <a:lnTo>
                  <a:pt x="88750" y="4470"/>
                </a:lnTo>
                <a:lnTo>
                  <a:pt x="88740" y="4500"/>
                </a:lnTo>
                <a:lnTo>
                  <a:pt x="88710" y="4640"/>
                </a:lnTo>
                <a:lnTo>
                  <a:pt x="88680" y="4700"/>
                </a:lnTo>
                <a:lnTo>
                  <a:pt x="88640" y="4810"/>
                </a:lnTo>
                <a:lnTo>
                  <a:pt x="88620" y="4850"/>
                </a:lnTo>
                <a:lnTo>
                  <a:pt x="88610" y="4880"/>
                </a:lnTo>
                <a:lnTo>
                  <a:pt x="88520" y="4980"/>
                </a:lnTo>
                <a:lnTo>
                  <a:pt x="88570" y="4980"/>
                </a:lnTo>
                <a:lnTo>
                  <a:pt x="88620" y="4970"/>
                </a:lnTo>
                <a:lnTo>
                  <a:pt x="88640" y="4960"/>
                </a:lnTo>
                <a:lnTo>
                  <a:pt x="88670" y="4960"/>
                </a:lnTo>
                <a:lnTo>
                  <a:pt x="88700" y="4960"/>
                </a:lnTo>
                <a:lnTo>
                  <a:pt x="88730" y="4960"/>
                </a:lnTo>
                <a:lnTo>
                  <a:pt x="88760" y="4960"/>
                </a:lnTo>
                <a:lnTo>
                  <a:pt x="88820" y="4930"/>
                </a:lnTo>
                <a:lnTo>
                  <a:pt x="88850" y="4930"/>
                </a:lnTo>
                <a:lnTo>
                  <a:pt x="88870" y="4940"/>
                </a:lnTo>
                <a:lnTo>
                  <a:pt x="88970" y="5000"/>
                </a:lnTo>
                <a:lnTo>
                  <a:pt x="88980" y="5020"/>
                </a:lnTo>
                <a:lnTo>
                  <a:pt x="88990" y="5050"/>
                </a:lnTo>
                <a:lnTo>
                  <a:pt x="88980" y="5110"/>
                </a:lnTo>
                <a:lnTo>
                  <a:pt x="88970" y="5150"/>
                </a:lnTo>
                <a:lnTo>
                  <a:pt x="88960" y="5370"/>
                </a:lnTo>
                <a:lnTo>
                  <a:pt x="89030" y="5400"/>
                </a:lnTo>
                <a:lnTo>
                  <a:pt x="89070" y="5410"/>
                </a:lnTo>
                <a:lnTo>
                  <a:pt x="89110" y="5430"/>
                </a:lnTo>
                <a:lnTo>
                  <a:pt x="89140" y="5440"/>
                </a:lnTo>
                <a:lnTo>
                  <a:pt x="89280" y="5470"/>
                </a:lnTo>
                <a:lnTo>
                  <a:pt x="89330" y="5480"/>
                </a:lnTo>
                <a:lnTo>
                  <a:pt x="89440" y="5440"/>
                </a:lnTo>
                <a:lnTo>
                  <a:pt x="89510" y="5360"/>
                </a:lnTo>
                <a:lnTo>
                  <a:pt x="89550" y="5380"/>
                </a:lnTo>
                <a:lnTo>
                  <a:pt x="89570" y="5400"/>
                </a:lnTo>
                <a:lnTo>
                  <a:pt x="89630" y="5510"/>
                </a:lnTo>
                <a:lnTo>
                  <a:pt x="89620" y="5570"/>
                </a:lnTo>
                <a:lnTo>
                  <a:pt x="89470" y="5790"/>
                </a:lnTo>
                <a:lnTo>
                  <a:pt x="89430" y="5830"/>
                </a:lnTo>
                <a:lnTo>
                  <a:pt x="89360" y="5870"/>
                </a:lnTo>
                <a:lnTo>
                  <a:pt x="89350" y="5880"/>
                </a:lnTo>
                <a:lnTo>
                  <a:pt x="89330" y="5940"/>
                </a:lnTo>
                <a:lnTo>
                  <a:pt x="89290" y="5970"/>
                </a:lnTo>
                <a:lnTo>
                  <a:pt x="89260" y="5970"/>
                </a:lnTo>
                <a:lnTo>
                  <a:pt x="89250" y="5970"/>
                </a:lnTo>
                <a:lnTo>
                  <a:pt x="89230" y="5980"/>
                </a:lnTo>
                <a:lnTo>
                  <a:pt x="89190" y="6030"/>
                </a:lnTo>
                <a:lnTo>
                  <a:pt x="89160" y="6140"/>
                </a:lnTo>
                <a:lnTo>
                  <a:pt x="89180" y="6180"/>
                </a:lnTo>
                <a:lnTo>
                  <a:pt x="89170" y="6200"/>
                </a:lnTo>
                <a:lnTo>
                  <a:pt x="89160" y="6240"/>
                </a:lnTo>
                <a:lnTo>
                  <a:pt x="89110" y="6320"/>
                </a:lnTo>
                <a:lnTo>
                  <a:pt x="89100" y="6360"/>
                </a:lnTo>
                <a:lnTo>
                  <a:pt x="89080" y="6370"/>
                </a:lnTo>
                <a:lnTo>
                  <a:pt x="89070" y="6380"/>
                </a:lnTo>
                <a:lnTo>
                  <a:pt x="89060" y="6390"/>
                </a:lnTo>
                <a:lnTo>
                  <a:pt x="89070" y="6430"/>
                </a:lnTo>
                <a:lnTo>
                  <a:pt x="89070" y="6450"/>
                </a:lnTo>
                <a:lnTo>
                  <a:pt x="89040" y="6540"/>
                </a:lnTo>
                <a:lnTo>
                  <a:pt x="89030" y="6590"/>
                </a:lnTo>
                <a:lnTo>
                  <a:pt x="89020" y="6610"/>
                </a:lnTo>
                <a:lnTo>
                  <a:pt x="89010" y="6630"/>
                </a:lnTo>
                <a:lnTo>
                  <a:pt x="88990" y="6650"/>
                </a:lnTo>
                <a:lnTo>
                  <a:pt x="88970" y="6660"/>
                </a:lnTo>
                <a:lnTo>
                  <a:pt x="88950" y="6680"/>
                </a:lnTo>
                <a:lnTo>
                  <a:pt x="88930" y="6700"/>
                </a:lnTo>
                <a:lnTo>
                  <a:pt x="88910" y="6720"/>
                </a:lnTo>
                <a:lnTo>
                  <a:pt x="88880" y="6740"/>
                </a:lnTo>
                <a:lnTo>
                  <a:pt x="88860" y="6750"/>
                </a:lnTo>
                <a:lnTo>
                  <a:pt x="88820" y="6760"/>
                </a:lnTo>
                <a:lnTo>
                  <a:pt x="88780" y="6720"/>
                </a:lnTo>
                <a:lnTo>
                  <a:pt x="88700" y="6680"/>
                </a:lnTo>
                <a:lnTo>
                  <a:pt x="88660" y="6690"/>
                </a:lnTo>
                <a:lnTo>
                  <a:pt x="88550" y="6640"/>
                </a:lnTo>
                <a:lnTo>
                  <a:pt x="88420" y="6540"/>
                </a:lnTo>
                <a:lnTo>
                  <a:pt x="88420" y="6490"/>
                </a:lnTo>
                <a:lnTo>
                  <a:pt x="88410" y="6470"/>
                </a:lnTo>
                <a:lnTo>
                  <a:pt x="88340" y="6390"/>
                </a:lnTo>
                <a:lnTo>
                  <a:pt x="88160" y="6320"/>
                </a:lnTo>
                <a:lnTo>
                  <a:pt x="88100" y="6410"/>
                </a:lnTo>
                <a:lnTo>
                  <a:pt x="88030" y="6460"/>
                </a:lnTo>
                <a:lnTo>
                  <a:pt x="87920" y="6510"/>
                </a:lnTo>
                <a:lnTo>
                  <a:pt x="87890" y="6520"/>
                </a:lnTo>
                <a:lnTo>
                  <a:pt x="87810" y="6550"/>
                </a:lnTo>
                <a:lnTo>
                  <a:pt x="87780" y="6550"/>
                </a:lnTo>
                <a:lnTo>
                  <a:pt x="87730" y="6520"/>
                </a:lnTo>
                <a:lnTo>
                  <a:pt x="87700" y="6510"/>
                </a:lnTo>
                <a:lnTo>
                  <a:pt x="87560" y="6530"/>
                </a:lnTo>
                <a:lnTo>
                  <a:pt x="87440" y="6560"/>
                </a:lnTo>
                <a:lnTo>
                  <a:pt x="87350" y="6540"/>
                </a:lnTo>
                <a:lnTo>
                  <a:pt x="87330" y="6520"/>
                </a:lnTo>
                <a:lnTo>
                  <a:pt x="87300" y="6510"/>
                </a:lnTo>
                <a:lnTo>
                  <a:pt x="87260" y="6510"/>
                </a:lnTo>
                <a:lnTo>
                  <a:pt x="87190" y="6530"/>
                </a:lnTo>
                <a:lnTo>
                  <a:pt x="87130" y="6570"/>
                </a:lnTo>
                <a:lnTo>
                  <a:pt x="87100" y="6590"/>
                </a:lnTo>
                <a:lnTo>
                  <a:pt x="87070" y="6610"/>
                </a:lnTo>
                <a:lnTo>
                  <a:pt x="87040" y="6620"/>
                </a:lnTo>
                <a:lnTo>
                  <a:pt x="87010" y="6630"/>
                </a:lnTo>
                <a:lnTo>
                  <a:pt x="86810" y="6630"/>
                </a:lnTo>
                <a:lnTo>
                  <a:pt x="86770" y="6640"/>
                </a:lnTo>
                <a:lnTo>
                  <a:pt x="86760" y="6640"/>
                </a:lnTo>
                <a:lnTo>
                  <a:pt x="86730" y="6620"/>
                </a:lnTo>
                <a:lnTo>
                  <a:pt x="86710" y="6590"/>
                </a:lnTo>
                <a:lnTo>
                  <a:pt x="86700" y="6520"/>
                </a:lnTo>
                <a:lnTo>
                  <a:pt x="86690" y="6490"/>
                </a:lnTo>
                <a:lnTo>
                  <a:pt x="86720" y="6450"/>
                </a:lnTo>
                <a:lnTo>
                  <a:pt x="86760" y="6440"/>
                </a:lnTo>
                <a:lnTo>
                  <a:pt x="86780" y="6430"/>
                </a:lnTo>
                <a:lnTo>
                  <a:pt x="86790" y="6400"/>
                </a:lnTo>
                <a:lnTo>
                  <a:pt x="86780" y="6370"/>
                </a:lnTo>
                <a:lnTo>
                  <a:pt x="86740" y="6340"/>
                </a:lnTo>
                <a:lnTo>
                  <a:pt x="86700" y="6330"/>
                </a:lnTo>
                <a:lnTo>
                  <a:pt x="86650" y="6300"/>
                </a:lnTo>
                <a:lnTo>
                  <a:pt x="86590" y="6230"/>
                </a:lnTo>
                <a:lnTo>
                  <a:pt x="86560" y="6210"/>
                </a:lnTo>
                <a:lnTo>
                  <a:pt x="86530" y="6180"/>
                </a:lnTo>
                <a:lnTo>
                  <a:pt x="86500" y="6170"/>
                </a:lnTo>
                <a:lnTo>
                  <a:pt x="86410" y="6160"/>
                </a:lnTo>
                <a:lnTo>
                  <a:pt x="86310" y="6120"/>
                </a:lnTo>
                <a:lnTo>
                  <a:pt x="86230" y="6070"/>
                </a:lnTo>
                <a:lnTo>
                  <a:pt x="86140" y="6070"/>
                </a:lnTo>
                <a:lnTo>
                  <a:pt x="86140" y="6060"/>
                </a:lnTo>
                <a:lnTo>
                  <a:pt x="86100" y="5950"/>
                </a:lnTo>
                <a:lnTo>
                  <a:pt x="86090" y="5850"/>
                </a:lnTo>
                <a:lnTo>
                  <a:pt x="86080" y="5780"/>
                </a:lnTo>
                <a:lnTo>
                  <a:pt x="86070" y="5700"/>
                </a:lnTo>
                <a:lnTo>
                  <a:pt x="86020" y="5560"/>
                </a:lnTo>
                <a:lnTo>
                  <a:pt x="86000" y="5450"/>
                </a:lnTo>
                <a:lnTo>
                  <a:pt x="85980" y="5370"/>
                </a:lnTo>
                <a:lnTo>
                  <a:pt x="85980" y="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