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Bej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88360" y="20950"/>
                </a:moveTo>
                <a:lnTo>
                  <a:pt x="88380" y="20910"/>
                </a:lnTo>
                <a:lnTo>
                  <a:pt x="88650" y="20920"/>
                </a:lnTo>
                <a:lnTo>
                  <a:pt x="88730" y="20910"/>
                </a:lnTo>
                <a:lnTo>
                  <a:pt x="88780" y="20920"/>
                </a:lnTo>
                <a:lnTo>
                  <a:pt x="88800" y="20920"/>
                </a:lnTo>
                <a:lnTo>
                  <a:pt x="88840" y="20970"/>
                </a:lnTo>
                <a:lnTo>
                  <a:pt x="88880" y="21000"/>
                </a:lnTo>
                <a:lnTo>
                  <a:pt x="88910" y="21010"/>
                </a:lnTo>
                <a:lnTo>
                  <a:pt x="88940" y="21010"/>
                </a:lnTo>
                <a:lnTo>
                  <a:pt x="89020" y="20970"/>
                </a:lnTo>
                <a:lnTo>
                  <a:pt x="89060" y="20970"/>
                </a:lnTo>
                <a:lnTo>
                  <a:pt x="89090" y="20980"/>
                </a:lnTo>
                <a:lnTo>
                  <a:pt x="89200" y="21020"/>
                </a:lnTo>
                <a:lnTo>
                  <a:pt x="89280" y="21120"/>
                </a:lnTo>
                <a:lnTo>
                  <a:pt x="89590" y="21260"/>
                </a:lnTo>
                <a:lnTo>
                  <a:pt x="89770" y="21280"/>
                </a:lnTo>
                <a:lnTo>
                  <a:pt x="89870" y="21320"/>
                </a:lnTo>
                <a:lnTo>
                  <a:pt x="90100" y="21450"/>
                </a:lnTo>
                <a:lnTo>
                  <a:pt x="90150" y="21460"/>
                </a:lnTo>
                <a:lnTo>
                  <a:pt x="90390" y="21470"/>
                </a:lnTo>
                <a:lnTo>
                  <a:pt x="90460" y="21480"/>
                </a:lnTo>
                <a:lnTo>
                  <a:pt x="90540" y="21510"/>
                </a:lnTo>
                <a:lnTo>
                  <a:pt x="90700" y="21510"/>
                </a:lnTo>
                <a:lnTo>
                  <a:pt x="90740" y="21500"/>
                </a:lnTo>
                <a:lnTo>
                  <a:pt x="90750" y="21470"/>
                </a:lnTo>
                <a:lnTo>
                  <a:pt x="90800" y="21400"/>
                </a:lnTo>
                <a:lnTo>
                  <a:pt x="90860" y="21330"/>
                </a:lnTo>
                <a:lnTo>
                  <a:pt x="90960" y="21280"/>
                </a:lnTo>
                <a:lnTo>
                  <a:pt x="90970" y="21260"/>
                </a:lnTo>
                <a:lnTo>
                  <a:pt x="91020" y="21230"/>
                </a:lnTo>
                <a:lnTo>
                  <a:pt x="91040" y="21210"/>
                </a:lnTo>
                <a:lnTo>
                  <a:pt x="91070" y="21180"/>
                </a:lnTo>
                <a:lnTo>
                  <a:pt x="91100" y="21140"/>
                </a:lnTo>
                <a:lnTo>
                  <a:pt x="91120" y="21100"/>
                </a:lnTo>
                <a:lnTo>
                  <a:pt x="91120" y="21070"/>
                </a:lnTo>
                <a:lnTo>
                  <a:pt x="91120" y="21040"/>
                </a:lnTo>
                <a:lnTo>
                  <a:pt x="91240" y="21000"/>
                </a:lnTo>
                <a:lnTo>
                  <a:pt x="91360" y="20940"/>
                </a:lnTo>
                <a:lnTo>
                  <a:pt x="91390" y="20930"/>
                </a:lnTo>
                <a:lnTo>
                  <a:pt x="91410" y="20930"/>
                </a:lnTo>
                <a:lnTo>
                  <a:pt x="91500" y="20890"/>
                </a:lnTo>
                <a:lnTo>
                  <a:pt x="91530" y="20890"/>
                </a:lnTo>
                <a:lnTo>
                  <a:pt x="91560" y="20890"/>
                </a:lnTo>
                <a:lnTo>
                  <a:pt x="91570" y="20910"/>
                </a:lnTo>
                <a:lnTo>
                  <a:pt x="91570" y="20920"/>
                </a:lnTo>
                <a:lnTo>
                  <a:pt x="91580" y="20950"/>
                </a:lnTo>
                <a:lnTo>
                  <a:pt x="91580" y="20960"/>
                </a:lnTo>
                <a:lnTo>
                  <a:pt x="91600" y="20980"/>
                </a:lnTo>
                <a:lnTo>
                  <a:pt x="91620" y="21010"/>
                </a:lnTo>
                <a:lnTo>
                  <a:pt x="91630" y="21040"/>
                </a:lnTo>
                <a:lnTo>
                  <a:pt x="91640" y="21080"/>
                </a:lnTo>
                <a:lnTo>
                  <a:pt x="91650" y="21110"/>
                </a:lnTo>
                <a:lnTo>
                  <a:pt x="91660" y="21140"/>
                </a:lnTo>
                <a:lnTo>
                  <a:pt x="91740" y="21220"/>
                </a:lnTo>
                <a:lnTo>
                  <a:pt x="91830" y="21260"/>
                </a:lnTo>
                <a:lnTo>
                  <a:pt x="91850" y="21280"/>
                </a:lnTo>
                <a:lnTo>
                  <a:pt x="91860" y="21310"/>
                </a:lnTo>
                <a:lnTo>
                  <a:pt x="91870" y="21350"/>
                </a:lnTo>
                <a:lnTo>
                  <a:pt x="91910" y="21440"/>
                </a:lnTo>
                <a:lnTo>
                  <a:pt x="91920" y="21470"/>
                </a:lnTo>
                <a:lnTo>
                  <a:pt x="91950" y="21540"/>
                </a:lnTo>
                <a:lnTo>
                  <a:pt x="91980" y="21570"/>
                </a:lnTo>
                <a:lnTo>
                  <a:pt x="92020" y="21600"/>
                </a:lnTo>
                <a:lnTo>
                  <a:pt x="92080" y="21610"/>
                </a:lnTo>
                <a:lnTo>
                  <a:pt x="92110" y="21600"/>
                </a:lnTo>
                <a:lnTo>
                  <a:pt x="92140" y="21580"/>
                </a:lnTo>
                <a:lnTo>
                  <a:pt x="92150" y="21570"/>
                </a:lnTo>
                <a:lnTo>
                  <a:pt x="92200" y="21620"/>
                </a:lnTo>
                <a:lnTo>
                  <a:pt x="92260" y="21620"/>
                </a:lnTo>
                <a:lnTo>
                  <a:pt x="92350" y="21600"/>
                </a:lnTo>
                <a:lnTo>
                  <a:pt x="92440" y="21560"/>
                </a:lnTo>
                <a:lnTo>
                  <a:pt x="92480" y="21500"/>
                </a:lnTo>
                <a:lnTo>
                  <a:pt x="92500" y="21500"/>
                </a:lnTo>
                <a:lnTo>
                  <a:pt x="92510" y="21510"/>
                </a:lnTo>
                <a:lnTo>
                  <a:pt x="92600" y="21480"/>
                </a:lnTo>
                <a:lnTo>
                  <a:pt x="92710" y="21470"/>
                </a:lnTo>
                <a:lnTo>
                  <a:pt x="92760" y="21500"/>
                </a:lnTo>
                <a:lnTo>
                  <a:pt x="92770" y="21510"/>
                </a:lnTo>
                <a:lnTo>
                  <a:pt x="92730" y="21640"/>
                </a:lnTo>
                <a:lnTo>
                  <a:pt x="92700" y="21710"/>
                </a:lnTo>
                <a:lnTo>
                  <a:pt x="92650" y="21870"/>
                </a:lnTo>
                <a:lnTo>
                  <a:pt x="92580" y="22000"/>
                </a:lnTo>
                <a:lnTo>
                  <a:pt x="92550" y="22140"/>
                </a:lnTo>
                <a:lnTo>
                  <a:pt x="92520" y="22200"/>
                </a:lnTo>
                <a:lnTo>
                  <a:pt x="92490" y="22310"/>
                </a:lnTo>
                <a:lnTo>
                  <a:pt x="92400" y="22320"/>
                </a:lnTo>
                <a:lnTo>
                  <a:pt x="92190" y="22240"/>
                </a:lnTo>
                <a:lnTo>
                  <a:pt x="92130" y="22230"/>
                </a:lnTo>
                <a:lnTo>
                  <a:pt x="92100" y="22270"/>
                </a:lnTo>
                <a:lnTo>
                  <a:pt x="92060" y="22360"/>
                </a:lnTo>
                <a:lnTo>
                  <a:pt x="92020" y="22410"/>
                </a:lnTo>
                <a:lnTo>
                  <a:pt x="92000" y="22430"/>
                </a:lnTo>
                <a:lnTo>
                  <a:pt x="91950" y="22450"/>
                </a:lnTo>
                <a:lnTo>
                  <a:pt x="91900" y="22470"/>
                </a:lnTo>
                <a:lnTo>
                  <a:pt x="91860" y="22460"/>
                </a:lnTo>
                <a:lnTo>
                  <a:pt x="91810" y="22450"/>
                </a:lnTo>
                <a:lnTo>
                  <a:pt x="91770" y="22450"/>
                </a:lnTo>
                <a:lnTo>
                  <a:pt x="91730" y="22470"/>
                </a:lnTo>
                <a:lnTo>
                  <a:pt x="91610" y="22500"/>
                </a:lnTo>
                <a:lnTo>
                  <a:pt x="91590" y="22520"/>
                </a:lnTo>
                <a:lnTo>
                  <a:pt x="91590" y="22560"/>
                </a:lnTo>
                <a:lnTo>
                  <a:pt x="91600" y="22600"/>
                </a:lnTo>
                <a:lnTo>
                  <a:pt x="91600" y="22650"/>
                </a:lnTo>
                <a:lnTo>
                  <a:pt x="91580" y="22730"/>
                </a:lnTo>
                <a:lnTo>
                  <a:pt x="91500" y="22950"/>
                </a:lnTo>
                <a:lnTo>
                  <a:pt x="91460" y="23100"/>
                </a:lnTo>
                <a:lnTo>
                  <a:pt x="91360" y="23280"/>
                </a:lnTo>
                <a:lnTo>
                  <a:pt x="91030" y="23560"/>
                </a:lnTo>
                <a:lnTo>
                  <a:pt x="90970" y="23660"/>
                </a:lnTo>
                <a:lnTo>
                  <a:pt x="90920" y="23790"/>
                </a:lnTo>
                <a:lnTo>
                  <a:pt x="90890" y="24010"/>
                </a:lnTo>
                <a:lnTo>
                  <a:pt x="90870" y="24080"/>
                </a:lnTo>
                <a:lnTo>
                  <a:pt x="90840" y="24120"/>
                </a:lnTo>
                <a:lnTo>
                  <a:pt x="90750" y="24220"/>
                </a:lnTo>
                <a:lnTo>
                  <a:pt x="90710" y="24250"/>
                </a:lnTo>
                <a:lnTo>
                  <a:pt x="90720" y="24270"/>
                </a:lnTo>
                <a:lnTo>
                  <a:pt x="90720" y="24300"/>
                </a:lnTo>
                <a:lnTo>
                  <a:pt x="90710" y="24320"/>
                </a:lnTo>
                <a:lnTo>
                  <a:pt x="90710" y="24340"/>
                </a:lnTo>
                <a:lnTo>
                  <a:pt x="90670" y="24380"/>
                </a:lnTo>
                <a:lnTo>
                  <a:pt x="90660" y="24400"/>
                </a:lnTo>
                <a:lnTo>
                  <a:pt x="90660" y="24450"/>
                </a:lnTo>
                <a:lnTo>
                  <a:pt x="90660" y="24460"/>
                </a:lnTo>
                <a:lnTo>
                  <a:pt x="90680" y="24460"/>
                </a:lnTo>
                <a:lnTo>
                  <a:pt x="90700" y="24520"/>
                </a:lnTo>
                <a:lnTo>
                  <a:pt x="90700" y="24550"/>
                </a:lnTo>
                <a:lnTo>
                  <a:pt x="90710" y="24580"/>
                </a:lnTo>
                <a:lnTo>
                  <a:pt x="90620" y="24600"/>
                </a:lnTo>
                <a:lnTo>
                  <a:pt x="90520" y="24600"/>
                </a:lnTo>
                <a:lnTo>
                  <a:pt x="90440" y="24640"/>
                </a:lnTo>
                <a:lnTo>
                  <a:pt x="90370" y="24710"/>
                </a:lnTo>
                <a:lnTo>
                  <a:pt x="90330" y="24730"/>
                </a:lnTo>
                <a:lnTo>
                  <a:pt x="90300" y="24740"/>
                </a:lnTo>
                <a:lnTo>
                  <a:pt x="90280" y="24730"/>
                </a:lnTo>
                <a:lnTo>
                  <a:pt x="90220" y="24720"/>
                </a:lnTo>
                <a:lnTo>
                  <a:pt x="90200" y="24710"/>
                </a:lnTo>
                <a:lnTo>
                  <a:pt x="90010" y="24710"/>
                </a:lnTo>
                <a:lnTo>
                  <a:pt x="89730" y="24830"/>
                </a:lnTo>
                <a:lnTo>
                  <a:pt x="89660" y="24870"/>
                </a:lnTo>
                <a:lnTo>
                  <a:pt x="89640" y="24890"/>
                </a:lnTo>
                <a:lnTo>
                  <a:pt x="89620" y="24900"/>
                </a:lnTo>
                <a:lnTo>
                  <a:pt x="89600" y="24900"/>
                </a:lnTo>
                <a:lnTo>
                  <a:pt x="89530" y="24940"/>
                </a:lnTo>
                <a:lnTo>
                  <a:pt x="89500" y="24950"/>
                </a:lnTo>
                <a:lnTo>
                  <a:pt x="89480" y="24960"/>
                </a:lnTo>
                <a:lnTo>
                  <a:pt x="89470" y="24990"/>
                </a:lnTo>
                <a:lnTo>
                  <a:pt x="89420" y="25000"/>
                </a:lnTo>
                <a:lnTo>
                  <a:pt x="89360" y="25040"/>
                </a:lnTo>
                <a:lnTo>
                  <a:pt x="89350" y="25070"/>
                </a:lnTo>
                <a:lnTo>
                  <a:pt x="89330" y="25100"/>
                </a:lnTo>
                <a:lnTo>
                  <a:pt x="89280" y="25120"/>
                </a:lnTo>
                <a:lnTo>
                  <a:pt x="89180" y="25140"/>
                </a:lnTo>
                <a:lnTo>
                  <a:pt x="89130" y="25140"/>
                </a:lnTo>
                <a:lnTo>
                  <a:pt x="89020" y="25160"/>
                </a:lnTo>
                <a:lnTo>
                  <a:pt x="88970" y="25190"/>
                </a:lnTo>
                <a:lnTo>
                  <a:pt x="88950" y="25220"/>
                </a:lnTo>
                <a:lnTo>
                  <a:pt x="88950" y="25250"/>
                </a:lnTo>
                <a:lnTo>
                  <a:pt x="88960" y="25270"/>
                </a:lnTo>
                <a:lnTo>
                  <a:pt x="88980" y="25310"/>
                </a:lnTo>
                <a:lnTo>
                  <a:pt x="88980" y="25330"/>
                </a:lnTo>
                <a:lnTo>
                  <a:pt x="88960" y="25340"/>
                </a:lnTo>
                <a:lnTo>
                  <a:pt x="88830" y="25410"/>
                </a:lnTo>
                <a:lnTo>
                  <a:pt x="88750" y="25480"/>
                </a:lnTo>
                <a:lnTo>
                  <a:pt x="88700" y="25500"/>
                </a:lnTo>
                <a:lnTo>
                  <a:pt x="88660" y="25500"/>
                </a:lnTo>
                <a:lnTo>
                  <a:pt x="88520" y="25490"/>
                </a:lnTo>
                <a:lnTo>
                  <a:pt x="88450" y="25490"/>
                </a:lnTo>
                <a:lnTo>
                  <a:pt x="88330" y="25450"/>
                </a:lnTo>
                <a:lnTo>
                  <a:pt x="88080" y="25260"/>
                </a:lnTo>
                <a:lnTo>
                  <a:pt x="88020" y="25230"/>
                </a:lnTo>
                <a:lnTo>
                  <a:pt x="87980" y="25180"/>
                </a:lnTo>
                <a:lnTo>
                  <a:pt x="87970" y="25160"/>
                </a:lnTo>
                <a:lnTo>
                  <a:pt x="87960" y="25090"/>
                </a:lnTo>
                <a:lnTo>
                  <a:pt x="87930" y="25040"/>
                </a:lnTo>
                <a:lnTo>
                  <a:pt x="87840" y="25010"/>
                </a:lnTo>
                <a:lnTo>
                  <a:pt x="87780" y="25020"/>
                </a:lnTo>
                <a:lnTo>
                  <a:pt x="87750" y="25040"/>
                </a:lnTo>
                <a:lnTo>
                  <a:pt x="87710" y="25030"/>
                </a:lnTo>
                <a:lnTo>
                  <a:pt x="87670" y="25040"/>
                </a:lnTo>
                <a:lnTo>
                  <a:pt x="87590" y="25050"/>
                </a:lnTo>
                <a:lnTo>
                  <a:pt x="87450" y="25100"/>
                </a:lnTo>
                <a:lnTo>
                  <a:pt x="87440" y="25120"/>
                </a:lnTo>
                <a:lnTo>
                  <a:pt x="87410" y="25150"/>
                </a:lnTo>
                <a:lnTo>
                  <a:pt x="87410" y="25180"/>
                </a:lnTo>
                <a:lnTo>
                  <a:pt x="87390" y="25220"/>
                </a:lnTo>
                <a:lnTo>
                  <a:pt x="87330" y="25250"/>
                </a:lnTo>
                <a:lnTo>
                  <a:pt x="87260" y="25280"/>
                </a:lnTo>
                <a:lnTo>
                  <a:pt x="87110" y="25250"/>
                </a:lnTo>
                <a:lnTo>
                  <a:pt x="87050" y="25230"/>
                </a:lnTo>
                <a:lnTo>
                  <a:pt x="86910" y="25150"/>
                </a:lnTo>
                <a:lnTo>
                  <a:pt x="86870" y="25140"/>
                </a:lnTo>
                <a:lnTo>
                  <a:pt x="86730" y="25160"/>
                </a:lnTo>
                <a:lnTo>
                  <a:pt x="86700" y="25180"/>
                </a:lnTo>
                <a:lnTo>
                  <a:pt x="86680" y="25200"/>
                </a:lnTo>
                <a:lnTo>
                  <a:pt x="86660" y="25220"/>
                </a:lnTo>
                <a:lnTo>
                  <a:pt x="86640" y="25240"/>
                </a:lnTo>
                <a:lnTo>
                  <a:pt x="86610" y="25230"/>
                </a:lnTo>
                <a:lnTo>
                  <a:pt x="86590" y="25220"/>
                </a:lnTo>
                <a:lnTo>
                  <a:pt x="86490" y="25170"/>
                </a:lnTo>
                <a:lnTo>
                  <a:pt x="86340" y="25160"/>
                </a:lnTo>
                <a:lnTo>
                  <a:pt x="86320" y="25150"/>
                </a:lnTo>
                <a:lnTo>
                  <a:pt x="86280" y="25120"/>
                </a:lnTo>
                <a:lnTo>
                  <a:pt x="86250" y="25080"/>
                </a:lnTo>
                <a:lnTo>
                  <a:pt x="86190" y="25030"/>
                </a:lnTo>
                <a:lnTo>
                  <a:pt x="86140" y="25020"/>
                </a:lnTo>
                <a:lnTo>
                  <a:pt x="86070" y="24970"/>
                </a:lnTo>
                <a:lnTo>
                  <a:pt x="86020" y="24940"/>
                </a:lnTo>
                <a:lnTo>
                  <a:pt x="86040" y="24880"/>
                </a:lnTo>
                <a:lnTo>
                  <a:pt x="86060" y="24760"/>
                </a:lnTo>
                <a:lnTo>
                  <a:pt x="86070" y="24550"/>
                </a:lnTo>
                <a:lnTo>
                  <a:pt x="86050" y="24440"/>
                </a:lnTo>
                <a:lnTo>
                  <a:pt x="86010" y="24370"/>
                </a:lnTo>
                <a:lnTo>
                  <a:pt x="85960" y="24310"/>
                </a:lnTo>
                <a:lnTo>
                  <a:pt x="85960" y="24250"/>
                </a:lnTo>
                <a:lnTo>
                  <a:pt x="86000" y="24050"/>
                </a:lnTo>
                <a:lnTo>
                  <a:pt x="86020" y="23920"/>
                </a:lnTo>
                <a:lnTo>
                  <a:pt x="86050" y="23810"/>
                </a:lnTo>
                <a:lnTo>
                  <a:pt x="86100" y="23780"/>
                </a:lnTo>
                <a:lnTo>
                  <a:pt x="86200" y="23760"/>
                </a:lnTo>
                <a:lnTo>
                  <a:pt x="86220" y="23650"/>
                </a:lnTo>
                <a:lnTo>
                  <a:pt x="86220" y="23640"/>
                </a:lnTo>
                <a:lnTo>
                  <a:pt x="86190" y="23670"/>
                </a:lnTo>
                <a:lnTo>
                  <a:pt x="86110" y="23690"/>
                </a:lnTo>
                <a:lnTo>
                  <a:pt x="86020" y="23690"/>
                </a:lnTo>
                <a:lnTo>
                  <a:pt x="85990" y="23610"/>
                </a:lnTo>
                <a:lnTo>
                  <a:pt x="86020" y="23380"/>
                </a:lnTo>
                <a:lnTo>
                  <a:pt x="86050" y="23210"/>
                </a:lnTo>
                <a:lnTo>
                  <a:pt x="86080" y="23250"/>
                </a:lnTo>
                <a:lnTo>
                  <a:pt x="86100" y="23280"/>
                </a:lnTo>
                <a:lnTo>
                  <a:pt x="86120" y="23290"/>
                </a:lnTo>
                <a:lnTo>
                  <a:pt x="86150" y="23290"/>
                </a:lnTo>
                <a:lnTo>
                  <a:pt x="86170" y="23280"/>
                </a:lnTo>
                <a:lnTo>
                  <a:pt x="86200" y="23260"/>
                </a:lnTo>
                <a:lnTo>
                  <a:pt x="86230" y="23250"/>
                </a:lnTo>
                <a:lnTo>
                  <a:pt x="86290" y="23270"/>
                </a:lnTo>
                <a:lnTo>
                  <a:pt x="86320" y="23310"/>
                </a:lnTo>
                <a:lnTo>
                  <a:pt x="86330" y="23330"/>
                </a:lnTo>
                <a:lnTo>
                  <a:pt x="86420" y="23450"/>
                </a:lnTo>
                <a:lnTo>
                  <a:pt x="86460" y="23510"/>
                </a:lnTo>
                <a:lnTo>
                  <a:pt x="86470" y="23530"/>
                </a:lnTo>
                <a:lnTo>
                  <a:pt x="86490" y="23530"/>
                </a:lnTo>
                <a:lnTo>
                  <a:pt x="86510" y="23510"/>
                </a:lnTo>
                <a:lnTo>
                  <a:pt x="86520" y="23480"/>
                </a:lnTo>
                <a:lnTo>
                  <a:pt x="86540" y="23470"/>
                </a:lnTo>
                <a:lnTo>
                  <a:pt x="86570" y="23480"/>
                </a:lnTo>
                <a:lnTo>
                  <a:pt x="86600" y="23490"/>
                </a:lnTo>
                <a:lnTo>
                  <a:pt x="86630" y="23520"/>
                </a:lnTo>
                <a:lnTo>
                  <a:pt x="86690" y="23540"/>
                </a:lnTo>
                <a:lnTo>
                  <a:pt x="86730" y="23550"/>
                </a:lnTo>
                <a:lnTo>
                  <a:pt x="86790" y="23520"/>
                </a:lnTo>
                <a:lnTo>
                  <a:pt x="86810" y="23490"/>
                </a:lnTo>
                <a:lnTo>
                  <a:pt x="86820" y="23460"/>
                </a:lnTo>
                <a:lnTo>
                  <a:pt x="86820" y="23420"/>
                </a:lnTo>
                <a:lnTo>
                  <a:pt x="86860" y="23320"/>
                </a:lnTo>
                <a:lnTo>
                  <a:pt x="86870" y="23290"/>
                </a:lnTo>
                <a:lnTo>
                  <a:pt x="86940" y="23220"/>
                </a:lnTo>
                <a:lnTo>
                  <a:pt x="86950" y="23190"/>
                </a:lnTo>
                <a:lnTo>
                  <a:pt x="86960" y="23150"/>
                </a:lnTo>
                <a:lnTo>
                  <a:pt x="87000" y="23120"/>
                </a:lnTo>
                <a:lnTo>
                  <a:pt x="87060" y="23090"/>
                </a:lnTo>
                <a:lnTo>
                  <a:pt x="87380" y="23030"/>
                </a:lnTo>
                <a:lnTo>
                  <a:pt x="87540" y="23060"/>
                </a:lnTo>
                <a:lnTo>
                  <a:pt x="87640" y="23060"/>
                </a:lnTo>
                <a:lnTo>
                  <a:pt x="87650" y="23060"/>
                </a:lnTo>
                <a:lnTo>
                  <a:pt x="87760" y="23120"/>
                </a:lnTo>
                <a:lnTo>
                  <a:pt x="87810" y="22990"/>
                </a:lnTo>
                <a:lnTo>
                  <a:pt x="87830" y="22960"/>
                </a:lnTo>
                <a:lnTo>
                  <a:pt x="87870" y="22840"/>
                </a:lnTo>
                <a:lnTo>
                  <a:pt x="87890" y="22630"/>
                </a:lnTo>
                <a:lnTo>
                  <a:pt x="87890" y="22500"/>
                </a:lnTo>
                <a:lnTo>
                  <a:pt x="87850" y="22400"/>
                </a:lnTo>
                <a:lnTo>
                  <a:pt x="87830" y="22360"/>
                </a:lnTo>
                <a:lnTo>
                  <a:pt x="87780" y="22320"/>
                </a:lnTo>
                <a:lnTo>
                  <a:pt x="87730" y="22320"/>
                </a:lnTo>
                <a:lnTo>
                  <a:pt x="87690" y="22310"/>
                </a:lnTo>
                <a:lnTo>
                  <a:pt x="87650" y="22280"/>
                </a:lnTo>
                <a:lnTo>
                  <a:pt x="87590" y="22220"/>
                </a:lnTo>
                <a:lnTo>
                  <a:pt x="87520" y="22160"/>
                </a:lnTo>
                <a:lnTo>
                  <a:pt x="87510" y="22120"/>
                </a:lnTo>
                <a:lnTo>
                  <a:pt x="87500" y="22090"/>
                </a:lnTo>
                <a:lnTo>
                  <a:pt x="87500" y="22070"/>
                </a:lnTo>
                <a:lnTo>
                  <a:pt x="87510" y="22040"/>
                </a:lnTo>
                <a:lnTo>
                  <a:pt x="87510" y="22010"/>
                </a:lnTo>
                <a:lnTo>
                  <a:pt x="87520" y="21980"/>
                </a:lnTo>
                <a:lnTo>
                  <a:pt x="87530" y="21950"/>
                </a:lnTo>
                <a:lnTo>
                  <a:pt x="87550" y="21910"/>
                </a:lnTo>
                <a:lnTo>
                  <a:pt x="87580" y="21910"/>
                </a:lnTo>
                <a:lnTo>
                  <a:pt x="87600" y="21920"/>
                </a:lnTo>
                <a:lnTo>
                  <a:pt x="87620" y="21920"/>
                </a:lnTo>
                <a:lnTo>
                  <a:pt x="87640" y="21920"/>
                </a:lnTo>
                <a:lnTo>
                  <a:pt x="87650" y="21900"/>
                </a:lnTo>
                <a:lnTo>
                  <a:pt x="87660" y="21890"/>
                </a:lnTo>
                <a:lnTo>
                  <a:pt x="87670" y="21840"/>
                </a:lnTo>
                <a:lnTo>
                  <a:pt x="87680" y="21820"/>
                </a:lnTo>
                <a:lnTo>
                  <a:pt x="87680" y="21800"/>
                </a:lnTo>
                <a:lnTo>
                  <a:pt x="87680" y="21780"/>
                </a:lnTo>
                <a:lnTo>
                  <a:pt x="87690" y="21760"/>
                </a:lnTo>
                <a:lnTo>
                  <a:pt x="87720" y="21750"/>
                </a:lnTo>
                <a:lnTo>
                  <a:pt x="87740" y="21730"/>
                </a:lnTo>
                <a:lnTo>
                  <a:pt x="87760" y="21720"/>
                </a:lnTo>
                <a:lnTo>
                  <a:pt x="87800" y="21740"/>
                </a:lnTo>
                <a:lnTo>
                  <a:pt x="87830" y="21760"/>
                </a:lnTo>
                <a:lnTo>
                  <a:pt x="87850" y="21770"/>
                </a:lnTo>
                <a:lnTo>
                  <a:pt x="87880" y="21750"/>
                </a:lnTo>
                <a:lnTo>
                  <a:pt x="87900" y="21670"/>
                </a:lnTo>
                <a:lnTo>
                  <a:pt x="87910" y="21630"/>
                </a:lnTo>
                <a:lnTo>
                  <a:pt x="87920" y="21610"/>
                </a:lnTo>
                <a:lnTo>
                  <a:pt x="87950" y="21590"/>
                </a:lnTo>
                <a:lnTo>
                  <a:pt x="88080" y="21590"/>
                </a:lnTo>
                <a:lnTo>
                  <a:pt x="88100" y="21550"/>
                </a:lnTo>
                <a:lnTo>
                  <a:pt x="88110" y="21500"/>
                </a:lnTo>
                <a:lnTo>
                  <a:pt x="88140" y="21490"/>
                </a:lnTo>
                <a:lnTo>
                  <a:pt x="88270" y="21460"/>
                </a:lnTo>
                <a:lnTo>
                  <a:pt x="88330" y="21430"/>
                </a:lnTo>
                <a:lnTo>
                  <a:pt x="88460" y="21390"/>
                </a:lnTo>
                <a:lnTo>
                  <a:pt x="88480" y="21340"/>
                </a:lnTo>
                <a:lnTo>
                  <a:pt x="88480" y="21310"/>
                </a:lnTo>
                <a:lnTo>
                  <a:pt x="88480" y="21260"/>
                </a:lnTo>
                <a:lnTo>
                  <a:pt x="88450" y="21150"/>
                </a:lnTo>
                <a:lnTo>
                  <a:pt x="88360" y="20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