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Azores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Azores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27090" y="26890"/>
                </a:moveTo>
                <a:lnTo>
                  <a:pt x="27160" y="26940"/>
                </a:lnTo>
                <a:lnTo>
                  <a:pt x="27220" y="27020"/>
                </a:lnTo>
                <a:lnTo>
                  <a:pt x="27270" y="27120"/>
                </a:lnTo>
                <a:lnTo>
                  <a:pt x="27280" y="27220"/>
                </a:lnTo>
                <a:lnTo>
                  <a:pt x="27230" y="27280"/>
                </a:lnTo>
                <a:lnTo>
                  <a:pt x="27110" y="27270"/>
                </a:lnTo>
                <a:lnTo>
                  <a:pt x="26900" y="27200"/>
                </a:lnTo>
                <a:lnTo>
                  <a:pt x="26780" y="27230"/>
                </a:lnTo>
                <a:lnTo>
                  <a:pt x="26710" y="27230"/>
                </a:lnTo>
                <a:lnTo>
                  <a:pt x="26690" y="27190"/>
                </a:lnTo>
                <a:lnTo>
                  <a:pt x="26660" y="27130"/>
                </a:lnTo>
                <a:lnTo>
                  <a:pt x="26620" y="27080"/>
                </a:lnTo>
                <a:lnTo>
                  <a:pt x="26600" y="27030"/>
                </a:lnTo>
                <a:lnTo>
                  <a:pt x="26640" y="26980"/>
                </a:lnTo>
                <a:lnTo>
                  <a:pt x="26710" y="26920"/>
                </a:lnTo>
                <a:lnTo>
                  <a:pt x="26840" y="26880"/>
                </a:lnTo>
                <a:lnTo>
                  <a:pt x="26990" y="26880"/>
                </a:lnTo>
                <a:lnTo>
                  <a:pt x="27090" y="26890"/>
                </a:lnTo>
                <a:close/>
                <a:moveTo>
                  <a:pt x="26610" y="23040"/>
                </a:moveTo>
                <a:lnTo>
                  <a:pt x="26750" y="23100"/>
                </a:lnTo>
                <a:lnTo>
                  <a:pt x="26840" y="23230"/>
                </a:lnTo>
                <a:lnTo>
                  <a:pt x="26850" y="23400"/>
                </a:lnTo>
                <a:lnTo>
                  <a:pt x="26760" y="23540"/>
                </a:lnTo>
                <a:lnTo>
                  <a:pt x="26620" y="23610"/>
                </a:lnTo>
                <a:lnTo>
                  <a:pt x="26140" y="23670"/>
                </a:lnTo>
                <a:lnTo>
                  <a:pt x="25980" y="23710"/>
                </a:lnTo>
                <a:lnTo>
                  <a:pt x="25800" y="23730"/>
                </a:lnTo>
                <a:lnTo>
                  <a:pt x="25640" y="23720"/>
                </a:lnTo>
                <a:lnTo>
                  <a:pt x="25560" y="23730"/>
                </a:lnTo>
                <a:lnTo>
                  <a:pt x="25490" y="23760"/>
                </a:lnTo>
                <a:lnTo>
                  <a:pt x="25400" y="23700"/>
                </a:lnTo>
                <a:lnTo>
                  <a:pt x="25300" y="23660"/>
                </a:lnTo>
                <a:lnTo>
                  <a:pt x="25100" y="23610"/>
                </a:lnTo>
                <a:lnTo>
                  <a:pt x="24770" y="23590"/>
                </a:lnTo>
                <a:lnTo>
                  <a:pt x="24340" y="23270"/>
                </a:lnTo>
                <a:lnTo>
                  <a:pt x="24210" y="23090"/>
                </a:lnTo>
                <a:lnTo>
                  <a:pt x="24280" y="22850"/>
                </a:lnTo>
                <a:lnTo>
                  <a:pt x="24560" y="22820"/>
                </a:lnTo>
                <a:lnTo>
                  <a:pt x="24650" y="22850"/>
                </a:lnTo>
                <a:lnTo>
                  <a:pt x="24770" y="22960"/>
                </a:lnTo>
                <a:lnTo>
                  <a:pt x="24800" y="23000"/>
                </a:lnTo>
                <a:lnTo>
                  <a:pt x="24800" y="23050"/>
                </a:lnTo>
                <a:lnTo>
                  <a:pt x="24810" y="23090"/>
                </a:lnTo>
                <a:lnTo>
                  <a:pt x="24830" y="23130"/>
                </a:lnTo>
                <a:lnTo>
                  <a:pt x="24860" y="23140"/>
                </a:lnTo>
                <a:lnTo>
                  <a:pt x="25320" y="23200"/>
                </a:lnTo>
                <a:lnTo>
                  <a:pt x="25370" y="23190"/>
                </a:lnTo>
                <a:lnTo>
                  <a:pt x="25470" y="23120"/>
                </a:lnTo>
                <a:lnTo>
                  <a:pt x="25520" y="23100"/>
                </a:lnTo>
                <a:lnTo>
                  <a:pt x="25550" y="23120"/>
                </a:lnTo>
                <a:lnTo>
                  <a:pt x="25630" y="23180"/>
                </a:lnTo>
                <a:lnTo>
                  <a:pt x="25670" y="23200"/>
                </a:lnTo>
                <a:lnTo>
                  <a:pt x="25730" y="23170"/>
                </a:lnTo>
                <a:lnTo>
                  <a:pt x="26100" y="23050"/>
                </a:lnTo>
                <a:lnTo>
                  <a:pt x="26610" y="23040"/>
                </a:lnTo>
                <a:close/>
                <a:moveTo>
                  <a:pt x="16060" y="20360"/>
                </a:moveTo>
                <a:lnTo>
                  <a:pt x="16220" y="20370"/>
                </a:lnTo>
                <a:lnTo>
                  <a:pt x="16280" y="20420"/>
                </a:lnTo>
                <a:lnTo>
                  <a:pt x="16310" y="20530"/>
                </a:lnTo>
                <a:lnTo>
                  <a:pt x="16260" y="20580"/>
                </a:lnTo>
                <a:lnTo>
                  <a:pt x="16150" y="20580"/>
                </a:lnTo>
                <a:lnTo>
                  <a:pt x="15860" y="20540"/>
                </a:lnTo>
                <a:lnTo>
                  <a:pt x="15780" y="20540"/>
                </a:lnTo>
                <a:lnTo>
                  <a:pt x="15710" y="20570"/>
                </a:lnTo>
                <a:lnTo>
                  <a:pt x="15580" y="20680"/>
                </a:lnTo>
                <a:lnTo>
                  <a:pt x="15530" y="20650"/>
                </a:lnTo>
                <a:lnTo>
                  <a:pt x="15500" y="20600"/>
                </a:lnTo>
                <a:lnTo>
                  <a:pt x="15460" y="20550"/>
                </a:lnTo>
                <a:lnTo>
                  <a:pt x="15380" y="20520"/>
                </a:lnTo>
                <a:lnTo>
                  <a:pt x="14860" y="20510"/>
                </a:lnTo>
                <a:lnTo>
                  <a:pt x="14790" y="20550"/>
                </a:lnTo>
                <a:lnTo>
                  <a:pt x="14550" y="20320"/>
                </a:lnTo>
                <a:lnTo>
                  <a:pt x="14460" y="20180"/>
                </a:lnTo>
                <a:lnTo>
                  <a:pt x="14460" y="19980"/>
                </a:lnTo>
                <a:lnTo>
                  <a:pt x="14570" y="19880"/>
                </a:lnTo>
                <a:lnTo>
                  <a:pt x="14690" y="19840"/>
                </a:lnTo>
                <a:lnTo>
                  <a:pt x="14950" y="19850"/>
                </a:lnTo>
                <a:lnTo>
                  <a:pt x="15100" y="19880"/>
                </a:lnTo>
                <a:lnTo>
                  <a:pt x="15460" y="20100"/>
                </a:lnTo>
                <a:lnTo>
                  <a:pt x="15590" y="20160"/>
                </a:lnTo>
                <a:lnTo>
                  <a:pt x="15590" y="20170"/>
                </a:lnTo>
                <a:lnTo>
                  <a:pt x="15630" y="20180"/>
                </a:lnTo>
                <a:lnTo>
                  <a:pt x="15710" y="20240"/>
                </a:lnTo>
                <a:lnTo>
                  <a:pt x="15740" y="20260"/>
                </a:lnTo>
                <a:lnTo>
                  <a:pt x="15820" y="20270"/>
                </a:lnTo>
                <a:lnTo>
                  <a:pt x="16060" y="20360"/>
                </a:lnTo>
                <a:close/>
                <a:moveTo>
                  <a:pt x="14240" y="19660"/>
                </a:moveTo>
                <a:lnTo>
                  <a:pt x="14290" y="19870"/>
                </a:lnTo>
                <a:lnTo>
                  <a:pt x="14270" y="19870"/>
                </a:lnTo>
                <a:lnTo>
                  <a:pt x="14150" y="19920"/>
                </a:lnTo>
                <a:lnTo>
                  <a:pt x="14120" y="19950"/>
                </a:lnTo>
                <a:lnTo>
                  <a:pt x="14140" y="19970"/>
                </a:lnTo>
                <a:lnTo>
                  <a:pt x="14150" y="19990"/>
                </a:lnTo>
                <a:lnTo>
                  <a:pt x="14160" y="20000"/>
                </a:lnTo>
                <a:lnTo>
                  <a:pt x="14190" y="20010"/>
                </a:lnTo>
                <a:lnTo>
                  <a:pt x="14150" y="20040"/>
                </a:lnTo>
                <a:lnTo>
                  <a:pt x="14100" y="20040"/>
                </a:lnTo>
                <a:lnTo>
                  <a:pt x="14020" y="20010"/>
                </a:lnTo>
                <a:lnTo>
                  <a:pt x="13970" y="20010"/>
                </a:lnTo>
                <a:lnTo>
                  <a:pt x="13860" y="20040"/>
                </a:lnTo>
                <a:lnTo>
                  <a:pt x="13820" y="20040"/>
                </a:lnTo>
                <a:lnTo>
                  <a:pt x="13740" y="20000"/>
                </a:lnTo>
                <a:lnTo>
                  <a:pt x="13640" y="19860"/>
                </a:lnTo>
                <a:lnTo>
                  <a:pt x="13570" y="19790"/>
                </a:lnTo>
                <a:lnTo>
                  <a:pt x="13400" y="19690"/>
                </a:lnTo>
                <a:lnTo>
                  <a:pt x="13400" y="19650"/>
                </a:lnTo>
                <a:lnTo>
                  <a:pt x="13520" y="19630"/>
                </a:lnTo>
                <a:lnTo>
                  <a:pt x="13630" y="19620"/>
                </a:lnTo>
                <a:lnTo>
                  <a:pt x="13680" y="19610"/>
                </a:lnTo>
                <a:lnTo>
                  <a:pt x="13720" y="19590"/>
                </a:lnTo>
                <a:lnTo>
                  <a:pt x="13750" y="19560"/>
                </a:lnTo>
                <a:lnTo>
                  <a:pt x="13810" y="19470"/>
                </a:lnTo>
                <a:lnTo>
                  <a:pt x="13840" y="19440"/>
                </a:lnTo>
                <a:lnTo>
                  <a:pt x="14160" y="19580"/>
                </a:lnTo>
                <a:lnTo>
                  <a:pt x="14240" y="19660"/>
                </a:lnTo>
                <a:close/>
                <a:moveTo>
                  <a:pt x="16850" y="19630"/>
                </a:moveTo>
                <a:lnTo>
                  <a:pt x="17120" y="19730"/>
                </a:lnTo>
                <a:lnTo>
                  <a:pt x="17250" y="19800"/>
                </a:lnTo>
                <a:lnTo>
                  <a:pt x="17320" y="19880"/>
                </a:lnTo>
                <a:lnTo>
                  <a:pt x="17260" y="19910"/>
                </a:lnTo>
                <a:lnTo>
                  <a:pt x="17190" y="19920"/>
                </a:lnTo>
                <a:lnTo>
                  <a:pt x="17050" y="19910"/>
                </a:lnTo>
                <a:lnTo>
                  <a:pt x="16990" y="19890"/>
                </a:lnTo>
                <a:lnTo>
                  <a:pt x="16870" y="19830"/>
                </a:lnTo>
                <a:lnTo>
                  <a:pt x="16760" y="19810"/>
                </a:lnTo>
                <a:lnTo>
                  <a:pt x="16700" y="19780"/>
                </a:lnTo>
                <a:lnTo>
                  <a:pt x="16640" y="19750"/>
                </a:lnTo>
                <a:lnTo>
                  <a:pt x="16590" y="19710"/>
                </a:lnTo>
                <a:lnTo>
                  <a:pt x="16540" y="19680"/>
                </a:lnTo>
                <a:lnTo>
                  <a:pt x="16440" y="19700"/>
                </a:lnTo>
                <a:lnTo>
                  <a:pt x="16380" y="19660"/>
                </a:lnTo>
                <a:lnTo>
                  <a:pt x="16330" y="19690"/>
                </a:lnTo>
                <a:lnTo>
                  <a:pt x="16290" y="19670"/>
                </a:lnTo>
                <a:lnTo>
                  <a:pt x="16230" y="19590"/>
                </a:lnTo>
                <a:lnTo>
                  <a:pt x="16180" y="19560"/>
                </a:lnTo>
                <a:lnTo>
                  <a:pt x="15810" y="19440"/>
                </a:lnTo>
                <a:lnTo>
                  <a:pt x="15740" y="19390"/>
                </a:lnTo>
                <a:lnTo>
                  <a:pt x="15670" y="19260"/>
                </a:lnTo>
                <a:lnTo>
                  <a:pt x="15640" y="19250"/>
                </a:lnTo>
                <a:lnTo>
                  <a:pt x="15620" y="19250"/>
                </a:lnTo>
                <a:lnTo>
                  <a:pt x="15600" y="19260"/>
                </a:lnTo>
                <a:lnTo>
                  <a:pt x="15590" y="19260"/>
                </a:lnTo>
                <a:lnTo>
                  <a:pt x="15560" y="19250"/>
                </a:lnTo>
                <a:lnTo>
                  <a:pt x="15550" y="19230"/>
                </a:lnTo>
                <a:lnTo>
                  <a:pt x="15550" y="19210"/>
                </a:lnTo>
                <a:lnTo>
                  <a:pt x="15550" y="19190"/>
                </a:lnTo>
                <a:lnTo>
                  <a:pt x="15520" y="19180"/>
                </a:lnTo>
                <a:lnTo>
                  <a:pt x="15490" y="19170"/>
                </a:lnTo>
                <a:lnTo>
                  <a:pt x="15320" y="19020"/>
                </a:lnTo>
                <a:lnTo>
                  <a:pt x="15310" y="18990"/>
                </a:lnTo>
                <a:lnTo>
                  <a:pt x="15310" y="18930"/>
                </a:lnTo>
                <a:lnTo>
                  <a:pt x="15370" y="18950"/>
                </a:lnTo>
                <a:lnTo>
                  <a:pt x="15490" y="19040"/>
                </a:lnTo>
                <a:lnTo>
                  <a:pt x="15550" y="19050"/>
                </a:lnTo>
                <a:lnTo>
                  <a:pt x="15610" y="19060"/>
                </a:lnTo>
                <a:lnTo>
                  <a:pt x="16330" y="19340"/>
                </a:lnTo>
                <a:lnTo>
                  <a:pt x="16850" y="19630"/>
                </a:lnTo>
                <a:close/>
                <a:moveTo>
                  <a:pt x="20000" y="19210"/>
                </a:moveTo>
                <a:lnTo>
                  <a:pt x="19980" y="19230"/>
                </a:lnTo>
                <a:lnTo>
                  <a:pt x="19900" y="19260"/>
                </a:lnTo>
                <a:lnTo>
                  <a:pt x="19880" y="19280"/>
                </a:lnTo>
                <a:lnTo>
                  <a:pt x="19870" y="19310"/>
                </a:lnTo>
                <a:lnTo>
                  <a:pt x="19890" y="19390"/>
                </a:lnTo>
                <a:lnTo>
                  <a:pt x="19880" y="19440"/>
                </a:lnTo>
                <a:lnTo>
                  <a:pt x="19860" y="19450"/>
                </a:lnTo>
                <a:lnTo>
                  <a:pt x="19750" y="19500"/>
                </a:lnTo>
                <a:lnTo>
                  <a:pt x="19660" y="19470"/>
                </a:lnTo>
                <a:lnTo>
                  <a:pt x="19420" y="19460"/>
                </a:lnTo>
                <a:lnTo>
                  <a:pt x="19340" y="19400"/>
                </a:lnTo>
                <a:lnTo>
                  <a:pt x="19290" y="19450"/>
                </a:lnTo>
                <a:lnTo>
                  <a:pt x="19250" y="19460"/>
                </a:lnTo>
                <a:lnTo>
                  <a:pt x="19160" y="19400"/>
                </a:lnTo>
                <a:lnTo>
                  <a:pt x="19070" y="19380"/>
                </a:lnTo>
                <a:lnTo>
                  <a:pt x="18970" y="19370"/>
                </a:lnTo>
                <a:lnTo>
                  <a:pt x="18890" y="19340"/>
                </a:lnTo>
                <a:lnTo>
                  <a:pt x="18800" y="19250"/>
                </a:lnTo>
                <a:lnTo>
                  <a:pt x="18720" y="19150"/>
                </a:lnTo>
                <a:lnTo>
                  <a:pt x="18690" y="19050"/>
                </a:lnTo>
                <a:lnTo>
                  <a:pt x="18660" y="18910"/>
                </a:lnTo>
                <a:lnTo>
                  <a:pt x="18740" y="18800"/>
                </a:lnTo>
                <a:lnTo>
                  <a:pt x="18880" y="18730"/>
                </a:lnTo>
                <a:lnTo>
                  <a:pt x="19000" y="18700"/>
                </a:lnTo>
                <a:lnTo>
                  <a:pt x="19550" y="18740"/>
                </a:lnTo>
                <a:lnTo>
                  <a:pt x="19660" y="18780"/>
                </a:lnTo>
                <a:lnTo>
                  <a:pt x="19810" y="18870"/>
                </a:lnTo>
                <a:lnTo>
                  <a:pt x="19920" y="18980"/>
                </a:lnTo>
                <a:lnTo>
                  <a:pt x="19940" y="19070"/>
                </a:lnTo>
                <a:lnTo>
                  <a:pt x="19930" y="19110"/>
                </a:lnTo>
                <a:lnTo>
                  <a:pt x="19960" y="19140"/>
                </a:lnTo>
                <a:lnTo>
                  <a:pt x="20000" y="19170"/>
                </a:lnTo>
                <a:lnTo>
                  <a:pt x="20000" y="19210"/>
                </a:lnTo>
                <a:close/>
                <a:moveTo>
                  <a:pt x="16510" y="17710"/>
                </a:moveTo>
                <a:lnTo>
                  <a:pt x="16440" y="17710"/>
                </a:lnTo>
                <a:lnTo>
                  <a:pt x="16360" y="17700"/>
                </a:lnTo>
                <a:lnTo>
                  <a:pt x="16290" y="17670"/>
                </a:lnTo>
                <a:lnTo>
                  <a:pt x="16230" y="17620"/>
                </a:lnTo>
                <a:lnTo>
                  <a:pt x="16190" y="17540"/>
                </a:lnTo>
                <a:lnTo>
                  <a:pt x="16190" y="17470"/>
                </a:lnTo>
                <a:lnTo>
                  <a:pt x="16250" y="17330"/>
                </a:lnTo>
                <a:lnTo>
                  <a:pt x="16290" y="17300"/>
                </a:lnTo>
                <a:lnTo>
                  <a:pt x="16330" y="17300"/>
                </a:lnTo>
                <a:lnTo>
                  <a:pt x="16370" y="17300"/>
                </a:lnTo>
                <a:lnTo>
                  <a:pt x="16400" y="17330"/>
                </a:lnTo>
                <a:lnTo>
                  <a:pt x="16430" y="17300"/>
                </a:lnTo>
                <a:lnTo>
                  <a:pt x="16480" y="17380"/>
                </a:lnTo>
                <a:lnTo>
                  <a:pt x="16600" y="17480"/>
                </a:lnTo>
                <a:lnTo>
                  <a:pt x="16660" y="17540"/>
                </a:lnTo>
                <a:lnTo>
                  <a:pt x="16690" y="17620"/>
                </a:lnTo>
                <a:lnTo>
                  <a:pt x="16640" y="17670"/>
                </a:lnTo>
                <a:lnTo>
                  <a:pt x="16580" y="17700"/>
                </a:lnTo>
                <a:lnTo>
                  <a:pt x="16510" y="17710"/>
                </a:lnTo>
                <a:close/>
                <a:moveTo>
                  <a:pt x="4820" y="15400"/>
                </a:moveTo>
                <a:lnTo>
                  <a:pt x="4860" y="15430"/>
                </a:lnTo>
                <a:lnTo>
                  <a:pt x="4900" y="15460"/>
                </a:lnTo>
                <a:lnTo>
                  <a:pt x="4950" y="15470"/>
                </a:lnTo>
                <a:lnTo>
                  <a:pt x="5000" y="15440"/>
                </a:lnTo>
                <a:lnTo>
                  <a:pt x="5070" y="15530"/>
                </a:lnTo>
                <a:lnTo>
                  <a:pt x="5100" y="15610"/>
                </a:lnTo>
                <a:lnTo>
                  <a:pt x="5100" y="15810"/>
                </a:lnTo>
                <a:lnTo>
                  <a:pt x="5070" y="15910"/>
                </a:lnTo>
                <a:lnTo>
                  <a:pt x="5010" y="16040"/>
                </a:lnTo>
                <a:lnTo>
                  <a:pt x="4940" y="16120"/>
                </a:lnTo>
                <a:lnTo>
                  <a:pt x="4880" y="16080"/>
                </a:lnTo>
                <a:lnTo>
                  <a:pt x="4810" y="16110"/>
                </a:lnTo>
                <a:lnTo>
                  <a:pt x="4730" y="16120"/>
                </a:lnTo>
                <a:lnTo>
                  <a:pt x="4650" y="16110"/>
                </a:lnTo>
                <a:lnTo>
                  <a:pt x="4600" y="16080"/>
                </a:lnTo>
                <a:lnTo>
                  <a:pt x="4570" y="16020"/>
                </a:lnTo>
                <a:lnTo>
                  <a:pt x="4550" y="15920"/>
                </a:lnTo>
                <a:lnTo>
                  <a:pt x="4550" y="15840"/>
                </a:lnTo>
                <a:lnTo>
                  <a:pt x="4580" y="15790"/>
                </a:lnTo>
                <a:lnTo>
                  <a:pt x="4560" y="15710"/>
                </a:lnTo>
                <a:lnTo>
                  <a:pt x="4580" y="15650"/>
                </a:lnTo>
                <a:lnTo>
                  <a:pt x="4610" y="15580"/>
                </a:lnTo>
                <a:lnTo>
                  <a:pt x="4630" y="15480"/>
                </a:lnTo>
                <a:lnTo>
                  <a:pt x="4650" y="15410"/>
                </a:lnTo>
                <a:lnTo>
                  <a:pt x="4710" y="15360"/>
                </a:lnTo>
                <a:lnTo>
                  <a:pt x="4780" y="15340"/>
                </a:lnTo>
                <a:lnTo>
                  <a:pt x="4850" y="15340"/>
                </a:lnTo>
                <a:lnTo>
                  <a:pt x="4820" y="15400"/>
                </a:lnTo>
                <a:close/>
                <a:moveTo>
                  <a:pt x="5150" y="14370"/>
                </a:moveTo>
                <a:lnTo>
                  <a:pt x="5280" y="14400"/>
                </a:lnTo>
                <a:lnTo>
                  <a:pt x="5290" y="14540"/>
                </a:lnTo>
                <a:lnTo>
                  <a:pt x="5220" y="14670"/>
                </a:lnTo>
                <a:lnTo>
                  <a:pt x="5100" y="14700"/>
                </a:lnTo>
                <a:lnTo>
                  <a:pt x="5100" y="14670"/>
                </a:lnTo>
                <a:lnTo>
                  <a:pt x="5040" y="14520"/>
                </a:lnTo>
                <a:lnTo>
                  <a:pt x="5020" y="14500"/>
                </a:lnTo>
                <a:lnTo>
                  <a:pt x="5040" y="14450"/>
                </a:lnTo>
                <a:lnTo>
                  <a:pt x="5070" y="14410"/>
                </a:lnTo>
                <a:lnTo>
                  <a:pt x="5110" y="14380"/>
                </a:lnTo>
                <a:lnTo>
                  <a:pt x="5150" y="1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