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Aveiro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Aveir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7680" y="11320"/>
                </a:moveTo>
                <a:lnTo>
                  <a:pt x="87650" y="11360"/>
                </a:lnTo>
                <a:lnTo>
                  <a:pt x="87650" y="11400"/>
                </a:lnTo>
                <a:lnTo>
                  <a:pt x="87610" y="11450"/>
                </a:lnTo>
                <a:lnTo>
                  <a:pt x="87530" y="11450"/>
                </a:lnTo>
                <a:lnTo>
                  <a:pt x="87500" y="11460"/>
                </a:lnTo>
                <a:lnTo>
                  <a:pt x="87470" y="11490"/>
                </a:lnTo>
                <a:lnTo>
                  <a:pt x="87450" y="11530"/>
                </a:lnTo>
                <a:lnTo>
                  <a:pt x="87370" y="11640"/>
                </a:lnTo>
                <a:lnTo>
                  <a:pt x="87350" y="11680"/>
                </a:lnTo>
                <a:lnTo>
                  <a:pt x="87320" y="11710"/>
                </a:lnTo>
                <a:lnTo>
                  <a:pt x="87290" y="11730"/>
                </a:lnTo>
                <a:lnTo>
                  <a:pt x="87080" y="11710"/>
                </a:lnTo>
                <a:lnTo>
                  <a:pt x="87060" y="11680"/>
                </a:lnTo>
                <a:lnTo>
                  <a:pt x="87050" y="11650"/>
                </a:lnTo>
                <a:lnTo>
                  <a:pt x="87050" y="11610"/>
                </a:lnTo>
                <a:lnTo>
                  <a:pt x="87060" y="11560"/>
                </a:lnTo>
                <a:lnTo>
                  <a:pt x="87090" y="11490"/>
                </a:lnTo>
                <a:lnTo>
                  <a:pt x="87110" y="11460"/>
                </a:lnTo>
                <a:lnTo>
                  <a:pt x="87130" y="11440"/>
                </a:lnTo>
                <a:lnTo>
                  <a:pt x="87140" y="11430"/>
                </a:lnTo>
                <a:lnTo>
                  <a:pt x="87160" y="11410"/>
                </a:lnTo>
                <a:lnTo>
                  <a:pt x="87170" y="11400"/>
                </a:lnTo>
                <a:lnTo>
                  <a:pt x="87180" y="11330"/>
                </a:lnTo>
                <a:lnTo>
                  <a:pt x="87190" y="11300"/>
                </a:lnTo>
                <a:lnTo>
                  <a:pt x="87180" y="11270"/>
                </a:lnTo>
                <a:lnTo>
                  <a:pt x="87140" y="11190"/>
                </a:lnTo>
                <a:lnTo>
                  <a:pt x="87120" y="11090"/>
                </a:lnTo>
                <a:lnTo>
                  <a:pt x="87080" y="11100"/>
                </a:lnTo>
                <a:lnTo>
                  <a:pt x="87020" y="11120"/>
                </a:lnTo>
                <a:lnTo>
                  <a:pt x="86960" y="11160"/>
                </a:lnTo>
                <a:lnTo>
                  <a:pt x="86930" y="11180"/>
                </a:lnTo>
                <a:lnTo>
                  <a:pt x="86900" y="11170"/>
                </a:lnTo>
                <a:lnTo>
                  <a:pt x="86880" y="11130"/>
                </a:lnTo>
                <a:lnTo>
                  <a:pt x="86860" y="11050"/>
                </a:lnTo>
                <a:lnTo>
                  <a:pt x="86860" y="11000"/>
                </a:lnTo>
                <a:lnTo>
                  <a:pt x="86880" y="10890"/>
                </a:lnTo>
                <a:lnTo>
                  <a:pt x="86740" y="10790"/>
                </a:lnTo>
                <a:lnTo>
                  <a:pt x="86670" y="10910"/>
                </a:lnTo>
                <a:lnTo>
                  <a:pt x="86650" y="10990"/>
                </a:lnTo>
                <a:lnTo>
                  <a:pt x="86620" y="11040"/>
                </a:lnTo>
                <a:lnTo>
                  <a:pt x="86500" y="11020"/>
                </a:lnTo>
                <a:lnTo>
                  <a:pt x="86100" y="10610"/>
                </a:lnTo>
                <a:lnTo>
                  <a:pt x="86100" y="10600"/>
                </a:lnTo>
                <a:lnTo>
                  <a:pt x="86110" y="10540"/>
                </a:lnTo>
                <a:lnTo>
                  <a:pt x="86180" y="10320"/>
                </a:lnTo>
                <a:lnTo>
                  <a:pt x="86220" y="10040"/>
                </a:lnTo>
                <a:lnTo>
                  <a:pt x="86230" y="10030"/>
                </a:lnTo>
                <a:lnTo>
                  <a:pt x="86250" y="10010"/>
                </a:lnTo>
                <a:lnTo>
                  <a:pt x="86250" y="10110"/>
                </a:lnTo>
                <a:lnTo>
                  <a:pt x="86250" y="10140"/>
                </a:lnTo>
                <a:lnTo>
                  <a:pt x="86320" y="10020"/>
                </a:lnTo>
                <a:lnTo>
                  <a:pt x="86380" y="9980"/>
                </a:lnTo>
                <a:lnTo>
                  <a:pt x="86430" y="10010"/>
                </a:lnTo>
                <a:lnTo>
                  <a:pt x="86450" y="10010"/>
                </a:lnTo>
                <a:lnTo>
                  <a:pt x="86450" y="9980"/>
                </a:lnTo>
                <a:lnTo>
                  <a:pt x="86440" y="9970"/>
                </a:lnTo>
                <a:lnTo>
                  <a:pt x="86430" y="9940"/>
                </a:lnTo>
                <a:lnTo>
                  <a:pt x="86420" y="9910"/>
                </a:lnTo>
                <a:lnTo>
                  <a:pt x="86430" y="9880"/>
                </a:lnTo>
                <a:lnTo>
                  <a:pt x="86460" y="9860"/>
                </a:lnTo>
                <a:lnTo>
                  <a:pt x="86480" y="9880"/>
                </a:lnTo>
                <a:lnTo>
                  <a:pt x="86500" y="9900"/>
                </a:lnTo>
                <a:lnTo>
                  <a:pt x="86520" y="9920"/>
                </a:lnTo>
                <a:lnTo>
                  <a:pt x="86550" y="9900"/>
                </a:lnTo>
                <a:lnTo>
                  <a:pt x="86580" y="9870"/>
                </a:lnTo>
                <a:lnTo>
                  <a:pt x="86630" y="9790"/>
                </a:lnTo>
                <a:lnTo>
                  <a:pt x="86570" y="9750"/>
                </a:lnTo>
                <a:lnTo>
                  <a:pt x="86540" y="9690"/>
                </a:lnTo>
                <a:lnTo>
                  <a:pt x="86550" y="9640"/>
                </a:lnTo>
                <a:lnTo>
                  <a:pt x="86610" y="9620"/>
                </a:lnTo>
                <a:lnTo>
                  <a:pt x="86700" y="9610"/>
                </a:lnTo>
                <a:lnTo>
                  <a:pt x="86760" y="9590"/>
                </a:lnTo>
                <a:lnTo>
                  <a:pt x="86820" y="9550"/>
                </a:lnTo>
                <a:lnTo>
                  <a:pt x="86880" y="9490"/>
                </a:lnTo>
                <a:lnTo>
                  <a:pt x="86810" y="9500"/>
                </a:lnTo>
                <a:lnTo>
                  <a:pt x="86720" y="9540"/>
                </a:lnTo>
                <a:lnTo>
                  <a:pt x="86650" y="9560"/>
                </a:lnTo>
                <a:lnTo>
                  <a:pt x="86630" y="9570"/>
                </a:lnTo>
                <a:lnTo>
                  <a:pt x="86610" y="9570"/>
                </a:lnTo>
                <a:lnTo>
                  <a:pt x="86530" y="9530"/>
                </a:lnTo>
                <a:lnTo>
                  <a:pt x="86500" y="9490"/>
                </a:lnTo>
                <a:lnTo>
                  <a:pt x="86470" y="9360"/>
                </a:lnTo>
                <a:lnTo>
                  <a:pt x="86610" y="9170"/>
                </a:lnTo>
                <a:lnTo>
                  <a:pt x="86580" y="9060"/>
                </a:lnTo>
                <a:lnTo>
                  <a:pt x="86570" y="9140"/>
                </a:lnTo>
                <a:lnTo>
                  <a:pt x="86550" y="9210"/>
                </a:lnTo>
                <a:lnTo>
                  <a:pt x="86520" y="9230"/>
                </a:lnTo>
                <a:lnTo>
                  <a:pt x="86500" y="9160"/>
                </a:lnTo>
                <a:lnTo>
                  <a:pt x="86450" y="9260"/>
                </a:lnTo>
                <a:lnTo>
                  <a:pt x="86410" y="9380"/>
                </a:lnTo>
                <a:lnTo>
                  <a:pt x="86390" y="9520"/>
                </a:lnTo>
                <a:lnTo>
                  <a:pt x="86380" y="9640"/>
                </a:lnTo>
                <a:lnTo>
                  <a:pt x="86360" y="9710"/>
                </a:lnTo>
                <a:lnTo>
                  <a:pt x="86320" y="9830"/>
                </a:lnTo>
                <a:lnTo>
                  <a:pt x="86270" y="9930"/>
                </a:lnTo>
                <a:lnTo>
                  <a:pt x="86230" y="9980"/>
                </a:lnTo>
                <a:lnTo>
                  <a:pt x="86580" y="8350"/>
                </a:lnTo>
                <a:lnTo>
                  <a:pt x="86580" y="8240"/>
                </a:lnTo>
                <a:lnTo>
                  <a:pt x="86610" y="8230"/>
                </a:lnTo>
                <a:lnTo>
                  <a:pt x="86770" y="8210"/>
                </a:lnTo>
                <a:lnTo>
                  <a:pt x="86830" y="8250"/>
                </a:lnTo>
                <a:lnTo>
                  <a:pt x="86940" y="8210"/>
                </a:lnTo>
                <a:lnTo>
                  <a:pt x="87000" y="8170"/>
                </a:lnTo>
                <a:lnTo>
                  <a:pt x="87040" y="8170"/>
                </a:lnTo>
                <a:lnTo>
                  <a:pt x="87080" y="8180"/>
                </a:lnTo>
                <a:lnTo>
                  <a:pt x="87110" y="8210"/>
                </a:lnTo>
                <a:lnTo>
                  <a:pt x="87160" y="8240"/>
                </a:lnTo>
                <a:lnTo>
                  <a:pt x="87200" y="8240"/>
                </a:lnTo>
                <a:lnTo>
                  <a:pt x="87220" y="8220"/>
                </a:lnTo>
                <a:lnTo>
                  <a:pt x="87250" y="8150"/>
                </a:lnTo>
                <a:lnTo>
                  <a:pt x="87260" y="8130"/>
                </a:lnTo>
                <a:lnTo>
                  <a:pt x="87330" y="8050"/>
                </a:lnTo>
                <a:lnTo>
                  <a:pt x="87400" y="8130"/>
                </a:lnTo>
                <a:lnTo>
                  <a:pt x="87420" y="8160"/>
                </a:lnTo>
                <a:lnTo>
                  <a:pt x="87440" y="8210"/>
                </a:lnTo>
                <a:lnTo>
                  <a:pt x="87510" y="8260"/>
                </a:lnTo>
                <a:lnTo>
                  <a:pt x="87540" y="8260"/>
                </a:lnTo>
                <a:lnTo>
                  <a:pt x="87550" y="8240"/>
                </a:lnTo>
                <a:lnTo>
                  <a:pt x="87550" y="8210"/>
                </a:lnTo>
                <a:lnTo>
                  <a:pt x="87530" y="8180"/>
                </a:lnTo>
                <a:lnTo>
                  <a:pt x="87530" y="8150"/>
                </a:lnTo>
                <a:lnTo>
                  <a:pt x="87530" y="8130"/>
                </a:lnTo>
                <a:lnTo>
                  <a:pt x="87620" y="8080"/>
                </a:lnTo>
                <a:lnTo>
                  <a:pt x="87700" y="8110"/>
                </a:lnTo>
                <a:lnTo>
                  <a:pt x="87870" y="7990"/>
                </a:lnTo>
                <a:lnTo>
                  <a:pt x="87880" y="7970"/>
                </a:lnTo>
                <a:lnTo>
                  <a:pt x="87900" y="7920"/>
                </a:lnTo>
                <a:lnTo>
                  <a:pt x="88120" y="8060"/>
                </a:lnTo>
                <a:lnTo>
                  <a:pt x="88130" y="8090"/>
                </a:lnTo>
                <a:lnTo>
                  <a:pt x="88140" y="8140"/>
                </a:lnTo>
                <a:lnTo>
                  <a:pt x="88140" y="8170"/>
                </a:lnTo>
                <a:lnTo>
                  <a:pt x="88140" y="8280"/>
                </a:lnTo>
                <a:lnTo>
                  <a:pt x="88410" y="8410"/>
                </a:lnTo>
                <a:lnTo>
                  <a:pt x="88450" y="8410"/>
                </a:lnTo>
                <a:lnTo>
                  <a:pt x="88500" y="8400"/>
                </a:lnTo>
                <a:lnTo>
                  <a:pt x="88530" y="8340"/>
                </a:lnTo>
                <a:lnTo>
                  <a:pt x="88540" y="8320"/>
                </a:lnTo>
                <a:lnTo>
                  <a:pt x="88550" y="8310"/>
                </a:lnTo>
                <a:lnTo>
                  <a:pt x="88600" y="8270"/>
                </a:lnTo>
                <a:lnTo>
                  <a:pt x="88620" y="8270"/>
                </a:lnTo>
                <a:lnTo>
                  <a:pt x="88630" y="8290"/>
                </a:lnTo>
                <a:lnTo>
                  <a:pt x="88640" y="8310"/>
                </a:lnTo>
                <a:lnTo>
                  <a:pt x="88640" y="8320"/>
                </a:lnTo>
                <a:lnTo>
                  <a:pt x="88630" y="8330"/>
                </a:lnTo>
                <a:lnTo>
                  <a:pt x="88630" y="8350"/>
                </a:lnTo>
                <a:lnTo>
                  <a:pt x="88510" y="8520"/>
                </a:lnTo>
                <a:lnTo>
                  <a:pt x="88500" y="8570"/>
                </a:lnTo>
                <a:lnTo>
                  <a:pt x="88480" y="8630"/>
                </a:lnTo>
                <a:lnTo>
                  <a:pt x="88490" y="8660"/>
                </a:lnTo>
                <a:lnTo>
                  <a:pt x="88500" y="8720"/>
                </a:lnTo>
                <a:lnTo>
                  <a:pt x="88520" y="8850"/>
                </a:lnTo>
                <a:lnTo>
                  <a:pt x="88550" y="8930"/>
                </a:lnTo>
                <a:lnTo>
                  <a:pt x="88550" y="8990"/>
                </a:lnTo>
                <a:lnTo>
                  <a:pt x="88530" y="9020"/>
                </a:lnTo>
                <a:lnTo>
                  <a:pt x="88500" y="9030"/>
                </a:lnTo>
                <a:lnTo>
                  <a:pt x="88470" y="9030"/>
                </a:lnTo>
                <a:lnTo>
                  <a:pt x="88440" y="9020"/>
                </a:lnTo>
                <a:lnTo>
                  <a:pt x="88410" y="8990"/>
                </a:lnTo>
                <a:lnTo>
                  <a:pt x="88380" y="8980"/>
                </a:lnTo>
                <a:lnTo>
                  <a:pt x="88340" y="8980"/>
                </a:lnTo>
                <a:lnTo>
                  <a:pt x="88270" y="9020"/>
                </a:lnTo>
                <a:lnTo>
                  <a:pt x="88230" y="9020"/>
                </a:lnTo>
                <a:lnTo>
                  <a:pt x="88190" y="9020"/>
                </a:lnTo>
                <a:lnTo>
                  <a:pt x="88160" y="9000"/>
                </a:lnTo>
                <a:lnTo>
                  <a:pt x="88050" y="9010"/>
                </a:lnTo>
                <a:lnTo>
                  <a:pt x="88090" y="9160"/>
                </a:lnTo>
                <a:lnTo>
                  <a:pt x="88080" y="9190"/>
                </a:lnTo>
                <a:lnTo>
                  <a:pt x="88050" y="9240"/>
                </a:lnTo>
                <a:lnTo>
                  <a:pt x="87980" y="9400"/>
                </a:lnTo>
                <a:lnTo>
                  <a:pt x="87890" y="9500"/>
                </a:lnTo>
                <a:lnTo>
                  <a:pt x="87810" y="9570"/>
                </a:lnTo>
                <a:lnTo>
                  <a:pt x="87770" y="9630"/>
                </a:lnTo>
                <a:lnTo>
                  <a:pt x="87770" y="9650"/>
                </a:lnTo>
                <a:lnTo>
                  <a:pt x="87770" y="9670"/>
                </a:lnTo>
                <a:lnTo>
                  <a:pt x="87780" y="9700"/>
                </a:lnTo>
                <a:lnTo>
                  <a:pt x="87790" y="9730"/>
                </a:lnTo>
                <a:lnTo>
                  <a:pt x="87840" y="9790"/>
                </a:lnTo>
                <a:lnTo>
                  <a:pt x="87870" y="9830"/>
                </a:lnTo>
                <a:lnTo>
                  <a:pt x="87880" y="9860"/>
                </a:lnTo>
                <a:lnTo>
                  <a:pt x="87880" y="9990"/>
                </a:lnTo>
                <a:lnTo>
                  <a:pt x="87910" y="10060"/>
                </a:lnTo>
                <a:lnTo>
                  <a:pt x="87920" y="10070"/>
                </a:lnTo>
                <a:lnTo>
                  <a:pt x="87990" y="10100"/>
                </a:lnTo>
                <a:lnTo>
                  <a:pt x="88050" y="10150"/>
                </a:lnTo>
                <a:lnTo>
                  <a:pt x="87900" y="10200"/>
                </a:lnTo>
                <a:lnTo>
                  <a:pt x="87880" y="10230"/>
                </a:lnTo>
                <a:lnTo>
                  <a:pt x="87860" y="10260"/>
                </a:lnTo>
                <a:lnTo>
                  <a:pt x="87860" y="10300"/>
                </a:lnTo>
                <a:lnTo>
                  <a:pt x="87900" y="10400"/>
                </a:lnTo>
                <a:lnTo>
                  <a:pt x="87920" y="10490"/>
                </a:lnTo>
                <a:lnTo>
                  <a:pt x="87940" y="10520"/>
                </a:lnTo>
                <a:lnTo>
                  <a:pt x="87970" y="10540"/>
                </a:lnTo>
                <a:lnTo>
                  <a:pt x="87990" y="10570"/>
                </a:lnTo>
                <a:lnTo>
                  <a:pt x="88030" y="10640"/>
                </a:lnTo>
                <a:lnTo>
                  <a:pt x="87830" y="10720"/>
                </a:lnTo>
                <a:lnTo>
                  <a:pt x="87750" y="10790"/>
                </a:lnTo>
                <a:lnTo>
                  <a:pt x="87740" y="10810"/>
                </a:lnTo>
                <a:lnTo>
                  <a:pt x="87750" y="10850"/>
                </a:lnTo>
                <a:lnTo>
                  <a:pt x="87790" y="10910"/>
                </a:lnTo>
                <a:lnTo>
                  <a:pt x="87790" y="10970"/>
                </a:lnTo>
                <a:lnTo>
                  <a:pt x="87770" y="11010"/>
                </a:lnTo>
                <a:lnTo>
                  <a:pt x="87670" y="11180"/>
                </a:lnTo>
                <a:lnTo>
                  <a:pt x="8768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