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Portugal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Évor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1760" y="18870"/>
                </a:moveTo>
                <a:lnTo>
                  <a:pt x="91600" y="19010"/>
                </a:lnTo>
                <a:lnTo>
                  <a:pt x="91590" y="19030"/>
                </a:lnTo>
                <a:lnTo>
                  <a:pt x="91560" y="19090"/>
                </a:lnTo>
                <a:lnTo>
                  <a:pt x="91550" y="19120"/>
                </a:lnTo>
                <a:lnTo>
                  <a:pt x="91520" y="19280"/>
                </a:lnTo>
                <a:lnTo>
                  <a:pt x="91510" y="19380"/>
                </a:lnTo>
                <a:lnTo>
                  <a:pt x="91520" y="19430"/>
                </a:lnTo>
                <a:lnTo>
                  <a:pt x="91520" y="19470"/>
                </a:lnTo>
                <a:lnTo>
                  <a:pt x="91540" y="19500"/>
                </a:lnTo>
                <a:lnTo>
                  <a:pt x="91560" y="19510"/>
                </a:lnTo>
                <a:lnTo>
                  <a:pt x="91580" y="19530"/>
                </a:lnTo>
                <a:lnTo>
                  <a:pt x="91600" y="19560"/>
                </a:lnTo>
                <a:lnTo>
                  <a:pt x="91580" y="19630"/>
                </a:lnTo>
                <a:lnTo>
                  <a:pt x="91420" y="19850"/>
                </a:lnTo>
                <a:lnTo>
                  <a:pt x="91360" y="20080"/>
                </a:lnTo>
                <a:lnTo>
                  <a:pt x="91320" y="20140"/>
                </a:lnTo>
                <a:lnTo>
                  <a:pt x="91370" y="20200"/>
                </a:lnTo>
                <a:lnTo>
                  <a:pt x="91360" y="20250"/>
                </a:lnTo>
                <a:lnTo>
                  <a:pt x="91330" y="20300"/>
                </a:lnTo>
                <a:lnTo>
                  <a:pt x="91270" y="20360"/>
                </a:lnTo>
                <a:lnTo>
                  <a:pt x="91320" y="20380"/>
                </a:lnTo>
                <a:lnTo>
                  <a:pt x="91430" y="20460"/>
                </a:lnTo>
                <a:lnTo>
                  <a:pt x="91810" y="20950"/>
                </a:lnTo>
                <a:lnTo>
                  <a:pt x="91830" y="20980"/>
                </a:lnTo>
                <a:lnTo>
                  <a:pt x="91850" y="21040"/>
                </a:lnTo>
                <a:lnTo>
                  <a:pt x="91860" y="21070"/>
                </a:lnTo>
                <a:lnTo>
                  <a:pt x="91890" y="21100"/>
                </a:lnTo>
                <a:lnTo>
                  <a:pt x="91950" y="21140"/>
                </a:lnTo>
                <a:lnTo>
                  <a:pt x="91970" y="21160"/>
                </a:lnTo>
                <a:lnTo>
                  <a:pt x="92120" y="21540"/>
                </a:lnTo>
                <a:lnTo>
                  <a:pt x="92150" y="21570"/>
                </a:lnTo>
                <a:lnTo>
                  <a:pt x="92140" y="21580"/>
                </a:lnTo>
                <a:lnTo>
                  <a:pt x="92110" y="21600"/>
                </a:lnTo>
                <a:lnTo>
                  <a:pt x="92080" y="21610"/>
                </a:lnTo>
                <a:lnTo>
                  <a:pt x="92020" y="21600"/>
                </a:lnTo>
                <a:lnTo>
                  <a:pt x="91980" y="21570"/>
                </a:lnTo>
                <a:lnTo>
                  <a:pt x="91950" y="21540"/>
                </a:lnTo>
                <a:lnTo>
                  <a:pt x="91920" y="21470"/>
                </a:lnTo>
                <a:lnTo>
                  <a:pt x="91910" y="21440"/>
                </a:lnTo>
                <a:lnTo>
                  <a:pt x="91870" y="21350"/>
                </a:lnTo>
                <a:lnTo>
                  <a:pt x="91860" y="21310"/>
                </a:lnTo>
                <a:lnTo>
                  <a:pt x="91850" y="21280"/>
                </a:lnTo>
                <a:lnTo>
                  <a:pt x="91830" y="21260"/>
                </a:lnTo>
                <a:lnTo>
                  <a:pt x="91740" y="21220"/>
                </a:lnTo>
                <a:lnTo>
                  <a:pt x="91660" y="21140"/>
                </a:lnTo>
                <a:lnTo>
                  <a:pt x="91650" y="21110"/>
                </a:lnTo>
                <a:lnTo>
                  <a:pt x="91640" y="21080"/>
                </a:lnTo>
                <a:lnTo>
                  <a:pt x="91630" y="21040"/>
                </a:lnTo>
                <a:lnTo>
                  <a:pt x="91620" y="21010"/>
                </a:lnTo>
                <a:lnTo>
                  <a:pt x="91600" y="20980"/>
                </a:lnTo>
                <a:lnTo>
                  <a:pt x="91580" y="20960"/>
                </a:lnTo>
                <a:lnTo>
                  <a:pt x="91580" y="20950"/>
                </a:lnTo>
                <a:lnTo>
                  <a:pt x="91570" y="20920"/>
                </a:lnTo>
                <a:lnTo>
                  <a:pt x="91570" y="20910"/>
                </a:lnTo>
                <a:lnTo>
                  <a:pt x="91560" y="20890"/>
                </a:lnTo>
                <a:lnTo>
                  <a:pt x="91530" y="20890"/>
                </a:lnTo>
                <a:lnTo>
                  <a:pt x="91500" y="20890"/>
                </a:lnTo>
                <a:lnTo>
                  <a:pt x="91410" y="20930"/>
                </a:lnTo>
                <a:lnTo>
                  <a:pt x="91390" y="20930"/>
                </a:lnTo>
                <a:lnTo>
                  <a:pt x="91360" y="20940"/>
                </a:lnTo>
                <a:lnTo>
                  <a:pt x="91240" y="21000"/>
                </a:lnTo>
                <a:lnTo>
                  <a:pt x="91120" y="21040"/>
                </a:lnTo>
                <a:lnTo>
                  <a:pt x="91120" y="21070"/>
                </a:lnTo>
                <a:lnTo>
                  <a:pt x="91120" y="21100"/>
                </a:lnTo>
                <a:lnTo>
                  <a:pt x="91100" y="21140"/>
                </a:lnTo>
                <a:lnTo>
                  <a:pt x="91070" y="21180"/>
                </a:lnTo>
                <a:lnTo>
                  <a:pt x="91040" y="21210"/>
                </a:lnTo>
                <a:lnTo>
                  <a:pt x="91020" y="21230"/>
                </a:lnTo>
                <a:lnTo>
                  <a:pt x="90970" y="21260"/>
                </a:lnTo>
                <a:lnTo>
                  <a:pt x="90960" y="21280"/>
                </a:lnTo>
                <a:lnTo>
                  <a:pt x="90860" y="21330"/>
                </a:lnTo>
                <a:lnTo>
                  <a:pt x="90800" y="21400"/>
                </a:lnTo>
                <a:lnTo>
                  <a:pt x="90750" y="21470"/>
                </a:lnTo>
                <a:lnTo>
                  <a:pt x="90740" y="21500"/>
                </a:lnTo>
                <a:lnTo>
                  <a:pt x="90700" y="21510"/>
                </a:lnTo>
                <a:lnTo>
                  <a:pt x="90540" y="21510"/>
                </a:lnTo>
                <a:lnTo>
                  <a:pt x="90460" y="21480"/>
                </a:lnTo>
                <a:lnTo>
                  <a:pt x="90390" y="21470"/>
                </a:lnTo>
                <a:lnTo>
                  <a:pt x="90150" y="21460"/>
                </a:lnTo>
                <a:lnTo>
                  <a:pt x="90100" y="21450"/>
                </a:lnTo>
                <a:lnTo>
                  <a:pt x="89870" y="21320"/>
                </a:lnTo>
                <a:lnTo>
                  <a:pt x="89770" y="21280"/>
                </a:lnTo>
                <a:lnTo>
                  <a:pt x="89590" y="21260"/>
                </a:lnTo>
                <a:lnTo>
                  <a:pt x="89280" y="21120"/>
                </a:lnTo>
                <a:lnTo>
                  <a:pt x="89200" y="21020"/>
                </a:lnTo>
                <a:lnTo>
                  <a:pt x="89090" y="20980"/>
                </a:lnTo>
                <a:lnTo>
                  <a:pt x="89060" y="20970"/>
                </a:lnTo>
                <a:lnTo>
                  <a:pt x="89020" y="20970"/>
                </a:lnTo>
                <a:lnTo>
                  <a:pt x="88940" y="21010"/>
                </a:lnTo>
                <a:lnTo>
                  <a:pt x="88910" y="21010"/>
                </a:lnTo>
                <a:lnTo>
                  <a:pt x="88880" y="21000"/>
                </a:lnTo>
                <a:lnTo>
                  <a:pt x="88840" y="20970"/>
                </a:lnTo>
                <a:lnTo>
                  <a:pt x="88800" y="20920"/>
                </a:lnTo>
                <a:lnTo>
                  <a:pt x="88780" y="20920"/>
                </a:lnTo>
                <a:lnTo>
                  <a:pt x="88730" y="20910"/>
                </a:lnTo>
                <a:lnTo>
                  <a:pt x="88650" y="20920"/>
                </a:lnTo>
                <a:lnTo>
                  <a:pt x="88380" y="20910"/>
                </a:lnTo>
                <a:lnTo>
                  <a:pt x="88360" y="20950"/>
                </a:lnTo>
                <a:lnTo>
                  <a:pt x="88230" y="20850"/>
                </a:lnTo>
                <a:lnTo>
                  <a:pt x="88160" y="20820"/>
                </a:lnTo>
                <a:lnTo>
                  <a:pt x="88130" y="20820"/>
                </a:lnTo>
                <a:lnTo>
                  <a:pt x="88090" y="20820"/>
                </a:lnTo>
                <a:lnTo>
                  <a:pt x="88060" y="20810"/>
                </a:lnTo>
                <a:lnTo>
                  <a:pt x="87980" y="20760"/>
                </a:lnTo>
                <a:lnTo>
                  <a:pt x="87930" y="20720"/>
                </a:lnTo>
                <a:lnTo>
                  <a:pt x="87860" y="20690"/>
                </a:lnTo>
                <a:lnTo>
                  <a:pt x="87830" y="20680"/>
                </a:lnTo>
                <a:lnTo>
                  <a:pt x="87830" y="20640"/>
                </a:lnTo>
                <a:lnTo>
                  <a:pt x="87890" y="20540"/>
                </a:lnTo>
                <a:lnTo>
                  <a:pt x="87910" y="20460"/>
                </a:lnTo>
                <a:lnTo>
                  <a:pt x="87890" y="20420"/>
                </a:lnTo>
                <a:lnTo>
                  <a:pt x="87860" y="20400"/>
                </a:lnTo>
                <a:lnTo>
                  <a:pt x="87810" y="20380"/>
                </a:lnTo>
                <a:lnTo>
                  <a:pt x="87790" y="20350"/>
                </a:lnTo>
                <a:lnTo>
                  <a:pt x="87790" y="20330"/>
                </a:lnTo>
                <a:lnTo>
                  <a:pt x="87810" y="20310"/>
                </a:lnTo>
                <a:lnTo>
                  <a:pt x="87810" y="20280"/>
                </a:lnTo>
                <a:lnTo>
                  <a:pt x="87760" y="20160"/>
                </a:lnTo>
                <a:lnTo>
                  <a:pt x="87760" y="20130"/>
                </a:lnTo>
                <a:lnTo>
                  <a:pt x="87750" y="20110"/>
                </a:lnTo>
                <a:lnTo>
                  <a:pt x="87730" y="20080"/>
                </a:lnTo>
                <a:lnTo>
                  <a:pt x="87690" y="20030"/>
                </a:lnTo>
                <a:lnTo>
                  <a:pt x="87620" y="19940"/>
                </a:lnTo>
                <a:lnTo>
                  <a:pt x="87580" y="19930"/>
                </a:lnTo>
                <a:lnTo>
                  <a:pt x="87520" y="19940"/>
                </a:lnTo>
                <a:lnTo>
                  <a:pt x="87430" y="20000"/>
                </a:lnTo>
                <a:lnTo>
                  <a:pt x="87380" y="20020"/>
                </a:lnTo>
                <a:lnTo>
                  <a:pt x="87280" y="20020"/>
                </a:lnTo>
                <a:lnTo>
                  <a:pt x="87230" y="20000"/>
                </a:lnTo>
                <a:lnTo>
                  <a:pt x="87200" y="19980"/>
                </a:lnTo>
                <a:lnTo>
                  <a:pt x="87180" y="19960"/>
                </a:lnTo>
                <a:lnTo>
                  <a:pt x="87170" y="19930"/>
                </a:lnTo>
                <a:lnTo>
                  <a:pt x="87140" y="19920"/>
                </a:lnTo>
                <a:lnTo>
                  <a:pt x="87110" y="19910"/>
                </a:lnTo>
                <a:lnTo>
                  <a:pt x="87090" y="19930"/>
                </a:lnTo>
                <a:lnTo>
                  <a:pt x="87100" y="19950"/>
                </a:lnTo>
                <a:lnTo>
                  <a:pt x="87110" y="19980"/>
                </a:lnTo>
                <a:lnTo>
                  <a:pt x="87100" y="20010"/>
                </a:lnTo>
                <a:lnTo>
                  <a:pt x="87080" y="20020"/>
                </a:lnTo>
                <a:lnTo>
                  <a:pt x="86990" y="19990"/>
                </a:lnTo>
                <a:lnTo>
                  <a:pt x="86890" y="19980"/>
                </a:lnTo>
                <a:lnTo>
                  <a:pt x="86750" y="19890"/>
                </a:lnTo>
                <a:lnTo>
                  <a:pt x="86640" y="19880"/>
                </a:lnTo>
                <a:lnTo>
                  <a:pt x="86620" y="19760"/>
                </a:lnTo>
                <a:lnTo>
                  <a:pt x="86610" y="19730"/>
                </a:lnTo>
                <a:lnTo>
                  <a:pt x="86590" y="19700"/>
                </a:lnTo>
                <a:lnTo>
                  <a:pt x="86590" y="19650"/>
                </a:lnTo>
                <a:lnTo>
                  <a:pt x="86590" y="19620"/>
                </a:lnTo>
                <a:lnTo>
                  <a:pt x="86720" y="19450"/>
                </a:lnTo>
                <a:lnTo>
                  <a:pt x="87020" y="19240"/>
                </a:lnTo>
                <a:lnTo>
                  <a:pt x="87080" y="19170"/>
                </a:lnTo>
                <a:lnTo>
                  <a:pt x="87110" y="19120"/>
                </a:lnTo>
                <a:lnTo>
                  <a:pt x="87120" y="19060"/>
                </a:lnTo>
                <a:lnTo>
                  <a:pt x="87110" y="19030"/>
                </a:lnTo>
                <a:lnTo>
                  <a:pt x="87150" y="18960"/>
                </a:lnTo>
                <a:lnTo>
                  <a:pt x="87140" y="18910"/>
                </a:lnTo>
                <a:lnTo>
                  <a:pt x="87120" y="18900"/>
                </a:lnTo>
                <a:lnTo>
                  <a:pt x="86970" y="18870"/>
                </a:lnTo>
                <a:lnTo>
                  <a:pt x="87140" y="18720"/>
                </a:lnTo>
                <a:lnTo>
                  <a:pt x="87300" y="18690"/>
                </a:lnTo>
                <a:lnTo>
                  <a:pt x="87340" y="18660"/>
                </a:lnTo>
                <a:lnTo>
                  <a:pt x="87420" y="18590"/>
                </a:lnTo>
                <a:lnTo>
                  <a:pt x="87450" y="18580"/>
                </a:lnTo>
                <a:lnTo>
                  <a:pt x="87500" y="18580"/>
                </a:lnTo>
                <a:lnTo>
                  <a:pt x="87520" y="18570"/>
                </a:lnTo>
                <a:lnTo>
                  <a:pt x="87540" y="18560"/>
                </a:lnTo>
                <a:lnTo>
                  <a:pt x="87560" y="18550"/>
                </a:lnTo>
                <a:lnTo>
                  <a:pt x="87580" y="18520"/>
                </a:lnTo>
                <a:lnTo>
                  <a:pt x="87580" y="18490"/>
                </a:lnTo>
                <a:lnTo>
                  <a:pt x="87590" y="18470"/>
                </a:lnTo>
                <a:lnTo>
                  <a:pt x="87620" y="18470"/>
                </a:lnTo>
                <a:lnTo>
                  <a:pt x="87680" y="18490"/>
                </a:lnTo>
                <a:lnTo>
                  <a:pt x="87730" y="18500"/>
                </a:lnTo>
                <a:lnTo>
                  <a:pt x="87770" y="18480"/>
                </a:lnTo>
                <a:lnTo>
                  <a:pt x="87800" y="18480"/>
                </a:lnTo>
                <a:lnTo>
                  <a:pt x="87820" y="18490"/>
                </a:lnTo>
                <a:lnTo>
                  <a:pt x="87840" y="18470"/>
                </a:lnTo>
                <a:lnTo>
                  <a:pt x="87850" y="18450"/>
                </a:lnTo>
                <a:lnTo>
                  <a:pt x="87870" y="18430"/>
                </a:lnTo>
                <a:lnTo>
                  <a:pt x="87890" y="18430"/>
                </a:lnTo>
                <a:lnTo>
                  <a:pt x="87920" y="18450"/>
                </a:lnTo>
                <a:lnTo>
                  <a:pt x="88010" y="18550"/>
                </a:lnTo>
                <a:lnTo>
                  <a:pt x="88040" y="18580"/>
                </a:lnTo>
                <a:lnTo>
                  <a:pt x="88160" y="18600"/>
                </a:lnTo>
                <a:lnTo>
                  <a:pt x="88200" y="18610"/>
                </a:lnTo>
                <a:lnTo>
                  <a:pt x="88220" y="18640"/>
                </a:lnTo>
                <a:lnTo>
                  <a:pt x="88230" y="18670"/>
                </a:lnTo>
                <a:lnTo>
                  <a:pt x="88240" y="18690"/>
                </a:lnTo>
                <a:lnTo>
                  <a:pt x="88250" y="18710"/>
                </a:lnTo>
                <a:lnTo>
                  <a:pt x="88270" y="18720"/>
                </a:lnTo>
                <a:lnTo>
                  <a:pt x="88290" y="18710"/>
                </a:lnTo>
                <a:lnTo>
                  <a:pt x="88310" y="18720"/>
                </a:lnTo>
                <a:lnTo>
                  <a:pt x="88330" y="18780"/>
                </a:lnTo>
                <a:lnTo>
                  <a:pt x="88340" y="18800"/>
                </a:lnTo>
                <a:lnTo>
                  <a:pt x="88400" y="18840"/>
                </a:lnTo>
                <a:lnTo>
                  <a:pt x="88460" y="18780"/>
                </a:lnTo>
                <a:lnTo>
                  <a:pt x="88480" y="18710"/>
                </a:lnTo>
                <a:lnTo>
                  <a:pt x="88480" y="18670"/>
                </a:lnTo>
                <a:lnTo>
                  <a:pt x="88460" y="18640"/>
                </a:lnTo>
                <a:lnTo>
                  <a:pt x="88420" y="18630"/>
                </a:lnTo>
                <a:lnTo>
                  <a:pt x="88400" y="18630"/>
                </a:lnTo>
                <a:lnTo>
                  <a:pt x="88340" y="18560"/>
                </a:lnTo>
                <a:lnTo>
                  <a:pt x="88310" y="18520"/>
                </a:lnTo>
                <a:lnTo>
                  <a:pt x="88320" y="18490"/>
                </a:lnTo>
                <a:lnTo>
                  <a:pt x="88340" y="18410"/>
                </a:lnTo>
                <a:lnTo>
                  <a:pt x="88320" y="18370"/>
                </a:lnTo>
                <a:lnTo>
                  <a:pt x="88300" y="18360"/>
                </a:lnTo>
                <a:lnTo>
                  <a:pt x="88260" y="18350"/>
                </a:lnTo>
                <a:lnTo>
                  <a:pt x="88070" y="18270"/>
                </a:lnTo>
                <a:lnTo>
                  <a:pt x="88040" y="18250"/>
                </a:lnTo>
                <a:lnTo>
                  <a:pt x="88020" y="18220"/>
                </a:lnTo>
                <a:lnTo>
                  <a:pt x="88010" y="18190"/>
                </a:lnTo>
                <a:lnTo>
                  <a:pt x="88020" y="18160"/>
                </a:lnTo>
                <a:lnTo>
                  <a:pt x="88040" y="18130"/>
                </a:lnTo>
                <a:lnTo>
                  <a:pt x="88060" y="18100"/>
                </a:lnTo>
                <a:lnTo>
                  <a:pt x="88080" y="18060"/>
                </a:lnTo>
                <a:lnTo>
                  <a:pt x="88090" y="18010"/>
                </a:lnTo>
                <a:lnTo>
                  <a:pt x="88090" y="17940"/>
                </a:lnTo>
                <a:lnTo>
                  <a:pt x="88100" y="17890"/>
                </a:lnTo>
                <a:lnTo>
                  <a:pt x="88120" y="17860"/>
                </a:lnTo>
                <a:lnTo>
                  <a:pt x="88130" y="17860"/>
                </a:lnTo>
                <a:lnTo>
                  <a:pt x="88180" y="17860"/>
                </a:lnTo>
                <a:lnTo>
                  <a:pt x="88210" y="17840"/>
                </a:lnTo>
                <a:lnTo>
                  <a:pt x="88240" y="17780"/>
                </a:lnTo>
                <a:lnTo>
                  <a:pt x="88310" y="17720"/>
                </a:lnTo>
                <a:lnTo>
                  <a:pt x="88370" y="17690"/>
                </a:lnTo>
                <a:lnTo>
                  <a:pt x="88400" y="17670"/>
                </a:lnTo>
                <a:lnTo>
                  <a:pt x="88420" y="17670"/>
                </a:lnTo>
                <a:lnTo>
                  <a:pt x="88520" y="17660"/>
                </a:lnTo>
                <a:lnTo>
                  <a:pt x="88580" y="17680"/>
                </a:lnTo>
                <a:lnTo>
                  <a:pt x="88580" y="17710"/>
                </a:lnTo>
                <a:lnTo>
                  <a:pt x="88570" y="17740"/>
                </a:lnTo>
                <a:lnTo>
                  <a:pt x="88560" y="17800"/>
                </a:lnTo>
                <a:lnTo>
                  <a:pt x="88570" y="17860"/>
                </a:lnTo>
                <a:lnTo>
                  <a:pt x="88600" y="17890"/>
                </a:lnTo>
                <a:lnTo>
                  <a:pt x="88620" y="17880"/>
                </a:lnTo>
                <a:lnTo>
                  <a:pt x="88630" y="17850"/>
                </a:lnTo>
                <a:lnTo>
                  <a:pt x="88630" y="17820"/>
                </a:lnTo>
                <a:lnTo>
                  <a:pt x="88630" y="17800"/>
                </a:lnTo>
                <a:lnTo>
                  <a:pt x="88640" y="17790"/>
                </a:lnTo>
                <a:lnTo>
                  <a:pt x="88640" y="17780"/>
                </a:lnTo>
                <a:lnTo>
                  <a:pt x="88680" y="17770"/>
                </a:lnTo>
                <a:lnTo>
                  <a:pt x="88740" y="17760"/>
                </a:lnTo>
                <a:lnTo>
                  <a:pt x="88770" y="17770"/>
                </a:lnTo>
                <a:lnTo>
                  <a:pt x="88790" y="17780"/>
                </a:lnTo>
                <a:lnTo>
                  <a:pt x="88870" y="17870"/>
                </a:lnTo>
                <a:lnTo>
                  <a:pt x="88880" y="17910"/>
                </a:lnTo>
                <a:lnTo>
                  <a:pt x="88890" y="17980"/>
                </a:lnTo>
                <a:lnTo>
                  <a:pt x="88880" y="18030"/>
                </a:lnTo>
                <a:lnTo>
                  <a:pt x="88900" y="18040"/>
                </a:lnTo>
                <a:lnTo>
                  <a:pt x="88990" y="18050"/>
                </a:lnTo>
                <a:lnTo>
                  <a:pt x="89020" y="18040"/>
                </a:lnTo>
                <a:lnTo>
                  <a:pt x="89050" y="18030"/>
                </a:lnTo>
                <a:lnTo>
                  <a:pt x="89070" y="18010"/>
                </a:lnTo>
                <a:lnTo>
                  <a:pt x="89090" y="17980"/>
                </a:lnTo>
                <a:lnTo>
                  <a:pt x="89150" y="17940"/>
                </a:lnTo>
                <a:lnTo>
                  <a:pt x="89230" y="17920"/>
                </a:lnTo>
                <a:lnTo>
                  <a:pt x="89270" y="17960"/>
                </a:lnTo>
                <a:lnTo>
                  <a:pt x="89430" y="18180"/>
                </a:lnTo>
                <a:lnTo>
                  <a:pt x="89540" y="18250"/>
                </a:lnTo>
                <a:lnTo>
                  <a:pt x="89570" y="18260"/>
                </a:lnTo>
                <a:lnTo>
                  <a:pt x="89620" y="18260"/>
                </a:lnTo>
                <a:lnTo>
                  <a:pt x="89650" y="18250"/>
                </a:lnTo>
                <a:lnTo>
                  <a:pt x="89720" y="18260"/>
                </a:lnTo>
                <a:lnTo>
                  <a:pt x="89840" y="18210"/>
                </a:lnTo>
                <a:lnTo>
                  <a:pt x="89870" y="18180"/>
                </a:lnTo>
                <a:lnTo>
                  <a:pt x="89930" y="18100"/>
                </a:lnTo>
                <a:lnTo>
                  <a:pt x="89960" y="18110"/>
                </a:lnTo>
                <a:lnTo>
                  <a:pt x="90020" y="18140"/>
                </a:lnTo>
                <a:lnTo>
                  <a:pt x="90050" y="18150"/>
                </a:lnTo>
                <a:lnTo>
                  <a:pt x="90080" y="18130"/>
                </a:lnTo>
                <a:lnTo>
                  <a:pt x="90120" y="18130"/>
                </a:lnTo>
                <a:lnTo>
                  <a:pt x="90150" y="18140"/>
                </a:lnTo>
                <a:lnTo>
                  <a:pt x="90230" y="18170"/>
                </a:lnTo>
                <a:lnTo>
                  <a:pt x="90260" y="18160"/>
                </a:lnTo>
                <a:lnTo>
                  <a:pt x="90280" y="18150"/>
                </a:lnTo>
                <a:lnTo>
                  <a:pt x="90300" y="18140"/>
                </a:lnTo>
                <a:lnTo>
                  <a:pt x="90320" y="18100"/>
                </a:lnTo>
                <a:lnTo>
                  <a:pt x="90340" y="18070"/>
                </a:lnTo>
                <a:lnTo>
                  <a:pt x="90390" y="18020"/>
                </a:lnTo>
                <a:lnTo>
                  <a:pt x="90440" y="18010"/>
                </a:lnTo>
                <a:lnTo>
                  <a:pt x="90520" y="17990"/>
                </a:lnTo>
                <a:lnTo>
                  <a:pt x="90570" y="17970"/>
                </a:lnTo>
                <a:lnTo>
                  <a:pt x="90610" y="17940"/>
                </a:lnTo>
                <a:lnTo>
                  <a:pt x="90620" y="17910"/>
                </a:lnTo>
                <a:lnTo>
                  <a:pt x="90620" y="17880"/>
                </a:lnTo>
                <a:lnTo>
                  <a:pt x="90610" y="17860"/>
                </a:lnTo>
                <a:lnTo>
                  <a:pt x="90590" y="17820"/>
                </a:lnTo>
                <a:lnTo>
                  <a:pt x="90630" y="17780"/>
                </a:lnTo>
                <a:lnTo>
                  <a:pt x="90650" y="17790"/>
                </a:lnTo>
                <a:lnTo>
                  <a:pt x="90660" y="17780"/>
                </a:lnTo>
                <a:lnTo>
                  <a:pt x="90670" y="17780"/>
                </a:lnTo>
                <a:lnTo>
                  <a:pt x="90680" y="17830"/>
                </a:lnTo>
                <a:lnTo>
                  <a:pt x="90830" y="17890"/>
                </a:lnTo>
                <a:lnTo>
                  <a:pt x="90890" y="17950"/>
                </a:lnTo>
                <a:lnTo>
                  <a:pt x="90910" y="17990"/>
                </a:lnTo>
                <a:lnTo>
                  <a:pt x="90920" y="18070"/>
                </a:lnTo>
                <a:lnTo>
                  <a:pt x="90930" y="18100"/>
                </a:lnTo>
                <a:lnTo>
                  <a:pt x="90930" y="18150"/>
                </a:lnTo>
                <a:lnTo>
                  <a:pt x="91010" y="18220"/>
                </a:lnTo>
                <a:lnTo>
                  <a:pt x="91040" y="18310"/>
                </a:lnTo>
                <a:lnTo>
                  <a:pt x="91050" y="18380"/>
                </a:lnTo>
                <a:lnTo>
                  <a:pt x="91100" y="18450"/>
                </a:lnTo>
                <a:lnTo>
                  <a:pt x="91080" y="18520"/>
                </a:lnTo>
                <a:lnTo>
                  <a:pt x="91100" y="18560"/>
                </a:lnTo>
                <a:lnTo>
                  <a:pt x="91150" y="18650"/>
                </a:lnTo>
                <a:lnTo>
                  <a:pt x="91180" y="18680"/>
                </a:lnTo>
                <a:lnTo>
                  <a:pt x="91240" y="18710"/>
                </a:lnTo>
                <a:lnTo>
                  <a:pt x="91300" y="18710"/>
                </a:lnTo>
                <a:lnTo>
                  <a:pt x="91320" y="18720"/>
                </a:lnTo>
                <a:lnTo>
                  <a:pt x="91370" y="18700"/>
                </a:lnTo>
                <a:lnTo>
                  <a:pt x="91450" y="18620"/>
                </a:lnTo>
                <a:lnTo>
                  <a:pt x="91520" y="18550"/>
                </a:lnTo>
                <a:lnTo>
                  <a:pt x="91630" y="18520"/>
                </a:lnTo>
                <a:lnTo>
                  <a:pt x="91700" y="18520"/>
                </a:lnTo>
                <a:lnTo>
                  <a:pt x="91740" y="18540"/>
                </a:lnTo>
                <a:lnTo>
                  <a:pt x="91780" y="18560"/>
                </a:lnTo>
                <a:lnTo>
                  <a:pt x="91800" y="18600"/>
                </a:lnTo>
                <a:lnTo>
                  <a:pt x="91800" y="18660"/>
                </a:lnTo>
                <a:lnTo>
                  <a:pt x="91790" y="18690"/>
                </a:lnTo>
                <a:lnTo>
                  <a:pt x="91740" y="18770"/>
                </a:lnTo>
                <a:lnTo>
                  <a:pt x="91730" y="18800"/>
                </a:lnTo>
                <a:lnTo>
                  <a:pt x="91730" y="18840"/>
                </a:lnTo>
                <a:lnTo>
                  <a:pt x="91760" y="1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Portalegre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1760" y="18870"/>
                </a:moveTo>
                <a:lnTo>
                  <a:pt x="91730" y="18840"/>
                </a:lnTo>
                <a:lnTo>
                  <a:pt x="91730" y="18800"/>
                </a:lnTo>
                <a:lnTo>
                  <a:pt x="91740" y="18770"/>
                </a:lnTo>
                <a:lnTo>
                  <a:pt x="91790" y="18690"/>
                </a:lnTo>
                <a:lnTo>
                  <a:pt x="91800" y="18660"/>
                </a:lnTo>
                <a:lnTo>
                  <a:pt x="91800" y="18600"/>
                </a:lnTo>
                <a:lnTo>
                  <a:pt x="91780" y="18560"/>
                </a:lnTo>
                <a:lnTo>
                  <a:pt x="91740" y="18540"/>
                </a:lnTo>
                <a:lnTo>
                  <a:pt x="91700" y="18520"/>
                </a:lnTo>
                <a:lnTo>
                  <a:pt x="91630" y="18520"/>
                </a:lnTo>
                <a:lnTo>
                  <a:pt x="91520" y="18550"/>
                </a:lnTo>
                <a:lnTo>
                  <a:pt x="91450" y="18620"/>
                </a:lnTo>
                <a:lnTo>
                  <a:pt x="91370" y="18700"/>
                </a:lnTo>
                <a:lnTo>
                  <a:pt x="91320" y="18720"/>
                </a:lnTo>
                <a:lnTo>
                  <a:pt x="91300" y="18710"/>
                </a:lnTo>
                <a:lnTo>
                  <a:pt x="91240" y="18710"/>
                </a:lnTo>
                <a:lnTo>
                  <a:pt x="91180" y="18680"/>
                </a:lnTo>
                <a:lnTo>
                  <a:pt x="91150" y="18650"/>
                </a:lnTo>
                <a:lnTo>
                  <a:pt x="91100" y="18560"/>
                </a:lnTo>
                <a:lnTo>
                  <a:pt x="91080" y="18520"/>
                </a:lnTo>
                <a:lnTo>
                  <a:pt x="91100" y="18450"/>
                </a:lnTo>
                <a:lnTo>
                  <a:pt x="91050" y="18380"/>
                </a:lnTo>
                <a:lnTo>
                  <a:pt x="91040" y="18310"/>
                </a:lnTo>
                <a:lnTo>
                  <a:pt x="91010" y="18220"/>
                </a:lnTo>
                <a:lnTo>
                  <a:pt x="90930" y="18150"/>
                </a:lnTo>
                <a:lnTo>
                  <a:pt x="90930" y="18100"/>
                </a:lnTo>
                <a:lnTo>
                  <a:pt x="90920" y="18070"/>
                </a:lnTo>
                <a:lnTo>
                  <a:pt x="90910" y="17990"/>
                </a:lnTo>
                <a:lnTo>
                  <a:pt x="90890" y="17950"/>
                </a:lnTo>
                <a:lnTo>
                  <a:pt x="90830" y="17890"/>
                </a:lnTo>
                <a:lnTo>
                  <a:pt x="90680" y="17830"/>
                </a:lnTo>
                <a:lnTo>
                  <a:pt x="90670" y="17780"/>
                </a:lnTo>
                <a:lnTo>
                  <a:pt x="90660" y="17780"/>
                </a:lnTo>
                <a:lnTo>
                  <a:pt x="90650" y="17790"/>
                </a:lnTo>
                <a:lnTo>
                  <a:pt x="90630" y="17780"/>
                </a:lnTo>
                <a:lnTo>
                  <a:pt x="90590" y="17820"/>
                </a:lnTo>
                <a:lnTo>
                  <a:pt x="90610" y="17860"/>
                </a:lnTo>
                <a:lnTo>
                  <a:pt x="90620" y="17880"/>
                </a:lnTo>
                <a:lnTo>
                  <a:pt x="90620" y="17910"/>
                </a:lnTo>
                <a:lnTo>
                  <a:pt x="90610" y="17940"/>
                </a:lnTo>
                <a:lnTo>
                  <a:pt x="90570" y="17970"/>
                </a:lnTo>
                <a:lnTo>
                  <a:pt x="90520" y="17990"/>
                </a:lnTo>
                <a:lnTo>
                  <a:pt x="90440" y="18010"/>
                </a:lnTo>
                <a:lnTo>
                  <a:pt x="90390" y="18020"/>
                </a:lnTo>
                <a:lnTo>
                  <a:pt x="90340" y="18070"/>
                </a:lnTo>
                <a:lnTo>
                  <a:pt x="90320" y="18100"/>
                </a:lnTo>
                <a:lnTo>
                  <a:pt x="90300" y="18140"/>
                </a:lnTo>
                <a:lnTo>
                  <a:pt x="90280" y="18150"/>
                </a:lnTo>
                <a:lnTo>
                  <a:pt x="90260" y="18160"/>
                </a:lnTo>
                <a:lnTo>
                  <a:pt x="90230" y="18170"/>
                </a:lnTo>
                <a:lnTo>
                  <a:pt x="90150" y="18140"/>
                </a:lnTo>
                <a:lnTo>
                  <a:pt x="90120" y="18130"/>
                </a:lnTo>
                <a:lnTo>
                  <a:pt x="90080" y="18130"/>
                </a:lnTo>
                <a:lnTo>
                  <a:pt x="90050" y="18150"/>
                </a:lnTo>
                <a:lnTo>
                  <a:pt x="90020" y="18140"/>
                </a:lnTo>
                <a:lnTo>
                  <a:pt x="89960" y="18110"/>
                </a:lnTo>
                <a:lnTo>
                  <a:pt x="89930" y="18100"/>
                </a:lnTo>
                <a:lnTo>
                  <a:pt x="89870" y="18180"/>
                </a:lnTo>
                <a:lnTo>
                  <a:pt x="89840" y="18210"/>
                </a:lnTo>
                <a:lnTo>
                  <a:pt x="89720" y="18260"/>
                </a:lnTo>
                <a:lnTo>
                  <a:pt x="89650" y="18250"/>
                </a:lnTo>
                <a:lnTo>
                  <a:pt x="89620" y="18260"/>
                </a:lnTo>
                <a:lnTo>
                  <a:pt x="89570" y="18260"/>
                </a:lnTo>
                <a:lnTo>
                  <a:pt x="89540" y="18250"/>
                </a:lnTo>
                <a:lnTo>
                  <a:pt x="89430" y="18180"/>
                </a:lnTo>
                <a:lnTo>
                  <a:pt x="89270" y="17960"/>
                </a:lnTo>
                <a:lnTo>
                  <a:pt x="89230" y="17920"/>
                </a:lnTo>
                <a:lnTo>
                  <a:pt x="89150" y="17940"/>
                </a:lnTo>
                <a:lnTo>
                  <a:pt x="89090" y="17980"/>
                </a:lnTo>
                <a:lnTo>
                  <a:pt x="89070" y="18010"/>
                </a:lnTo>
                <a:lnTo>
                  <a:pt x="89050" y="18030"/>
                </a:lnTo>
                <a:lnTo>
                  <a:pt x="89020" y="18040"/>
                </a:lnTo>
                <a:lnTo>
                  <a:pt x="88990" y="18050"/>
                </a:lnTo>
                <a:lnTo>
                  <a:pt x="88900" y="18040"/>
                </a:lnTo>
                <a:lnTo>
                  <a:pt x="88880" y="18030"/>
                </a:lnTo>
                <a:lnTo>
                  <a:pt x="88890" y="17980"/>
                </a:lnTo>
                <a:lnTo>
                  <a:pt x="88880" y="17910"/>
                </a:lnTo>
                <a:lnTo>
                  <a:pt x="88870" y="17870"/>
                </a:lnTo>
                <a:lnTo>
                  <a:pt x="88790" y="17780"/>
                </a:lnTo>
                <a:lnTo>
                  <a:pt x="88770" y="17770"/>
                </a:lnTo>
                <a:lnTo>
                  <a:pt x="88740" y="17760"/>
                </a:lnTo>
                <a:lnTo>
                  <a:pt x="88680" y="17770"/>
                </a:lnTo>
                <a:lnTo>
                  <a:pt x="88640" y="17780"/>
                </a:lnTo>
                <a:lnTo>
                  <a:pt x="88640" y="17790"/>
                </a:lnTo>
                <a:lnTo>
                  <a:pt x="88630" y="17800"/>
                </a:lnTo>
                <a:lnTo>
                  <a:pt x="88630" y="17820"/>
                </a:lnTo>
                <a:lnTo>
                  <a:pt x="88630" y="17850"/>
                </a:lnTo>
                <a:lnTo>
                  <a:pt x="88620" y="17880"/>
                </a:lnTo>
                <a:lnTo>
                  <a:pt x="88600" y="17890"/>
                </a:lnTo>
                <a:lnTo>
                  <a:pt x="88570" y="17860"/>
                </a:lnTo>
                <a:lnTo>
                  <a:pt x="88560" y="17800"/>
                </a:lnTo>
                <a:lnTo>
                  <a:pt x="88570" y="17740"/>
                </a:lnTo>
                <a:lnTo>
                  <a:pt x="88580" y="17710"/>
                </a:lnTo>
                <a:lnTo>
                  <a:pt x="88580" y="17680"/>
                </a:lnTo>
                <a:lnTo>
                  <a:pt x="88520" y="17660"/>
                </a:lnTo>
                <a:lnTo>
                  <a:pt x="88420" y="17670"/>
                </a:lnTo>
                <a:lnTo>
                  <a:pt x="88400" y="17670"/>
                </a:lnTo>
                <a:lnTo>
                  <a:pt x="88370" y="17690"/>
                </a:lnTo>
                <a:lnTo>
                  <a:pt x="88310" y="17720"/>
                </a:lnTo>
                <a:lnTo>
                  <a:pt x="88240" y="17780"/>
                </a:lnTo>
                <a:lnTo>
                  <a:pt x="88080" y="17730"/>
                </a:lnTo>
                <a:lnTo>
                  <a:pt x="88030" y="17690"/>
                </a:lnTo>
                <a:lnTo>
                  <a:pt x="88020" y="17650"/>
                </a:lnTo>
                <a:lnTo>
                  <a:pt x="88010" y="17620"/>
                </a:lnTo>
                <a:lnTo>
                  <a:pt x="87980" y="17570"/>
                </a:lnTo>
                <a:lnTo>
                  <a:pt x="87940" y="17530"/>
                </a:lnTo>
                <a:lnTo>
                  <a:pt x="87920" y="17500"/>
                </a:lnTo>
                <a:lnTo>
                  <a:pt x="87910" y="17460"/>
                </a:lnTo>
                <a:lnTo>
                  <a:pt x="87900" y="17410"/>
                </a:lnTo>
                <a:lnTo>
                  <a:pt x="87860" y="17380"/>
                </a:lnTo>
                <a:lnTo>
                  <a:pt x="87830" y="17350"/>
                </a:lnTo>
                <a:lnTo>
                  <a:pt x="87740" y="17320"/>
                </a:lnTo>
                <a:lnTo>
                  <a:pt x="87740" y="17240"/>
                </a:lnTo>
                <a:lnTo>
                  <a:pt x="87850" y="17070"/>
                </a:lnTo>
                <a:lnTo>
                  <a:pt x="87900" y="17020"/>
                </a:lnTo>
                <a:lnTo>
                  <a:pt x="88100" y="16880"/>
                </a:lnTo>
                <a:lnTo>
                  <a:pt x="88310" y="16680"/>
                </a:lnTo>
                <a:lnTo>
                  <a:pt x="88400" y="16610"/>
                </a:lnTo>
                <a:lnTo>
                  <a:pt x="88440" y="16510"/>
                </a:lnTo>
                <a:lnTo>
                  <a:pt x="88480" y="16460"/>
                </a:lnTo>
                <a:lnTo>
                  <a:pt x="88520" y="16450"/>
                </a:lnTo>
                <a:lnTo>
                  <a:pt x="88590" y="16470"/>
                </a:lnTo>
                <a:lnTo>
                  <a:pt x="88640" y="16450"/>
                </a:lnTo>
                <a:lnTo>
                  <a:pt x="88670" y="16430"/>
                </a:lnTo>
                <a:lnTo>
                  <a:pt x="88680" y="16410"/>
                </a:lnTo>
                <a:lnTo>
                  <a:pt x="88700" y="16380"/>
                </a:lnTo>
                <a:lnTo>
                  <a:pt x="88780" y="16280"/>
                </a:lnTo>
                <a:lnTo>
                  <a:pt x="88840" y="16200"/>
                </a:lnTo>
                <a:lnTo>
                  <a:pt x="88850" y="16170"/>
                </a:lnTo>
                <a:lnTo>
                  <a:pt x="88860" y="16100"/>
                </a:lnTo>
                <a:lnTo>
                  <a:pt x="88890" y="16080"/>
                </a:lnTo>
                <a:lnTo>
                  <a:pt x="89060" y="15960"/>
                </a:lnTo>
                <a:lnTo>
                  <a:pt x="89140" y="15840"/>
                </a:lnTo>
                <a:lnTo>
                  <a:pt x="89130" y="15820"/>
                </a:lnTo>
                <a:lnTo>
                  <a:pt x="89110" y="15780"/>
                </a:lnTo>
                <a:lnTo>
                  <a:pt x="89060" y="15740"/>
                </a:lnTo>
                <a:lnTo>
                  <a:pt x="88910" y="15590"/>
                </a:lnTo>
                <a:lnTo>
                  <a:pt x="88990" y="15390"/>
                </a:lnTo>
                <a:lnTo>
                  <a:pt x="89070" y="15270"/>
                </a:lnTo>
                <a:lnTo>
                  <a:pt x="89130" y="15210"/>
                </a:lnTo>
                <a:lnTo>
                  <a:pt x="89180" y="15190"/>
                </a:lnTo>
                <a:lnTo>
                  <a:pt x="89250" y="15210"/>
                </a:lnTo>
                <a:lnTo>
                  <a:pt x="89400" y="15290"/>
                </a:lnTo>
                <a:lnTo>
                  <a:pt x="89450" y="15340"/>
                </a:lnTo>
                <a:lnTo>
                  <a:pt x="89450" y="15350"/>
                </a:lnTo>
                <a:lnTo>
                  <a:pt x="89470" y="15340"/>
                </a:lnTo>
                <a:lnTo>
                  <a:pt x="89490" y="15330"/>
                </a:lnTo>
                <a:lnTo>
                  <a:pt x="89560" y="15240"/>
                </a:lnTo>
                <a:lnTo>
                  <a:pt x="89580" y="15220"/>
                </a:lnTo>
                <a:lnTo>
                  <a:pt x="89660" y="15180"/>
                </a:lnTo>
                <a:lnTo>
                  <a:pt x="89710" y="15120"/>
                </a:lnTo>
                <a:lnTo>
                  <a:pt x="89760" y="15050"/>
                </a:lnTo>
                <a:lnTo>
                  <a:pt x="89820" y="14980"/>
                </a:lnTo>
                <a:lnTo>
                  <a:pt x="89890" y="14950"/>
                </a:lnTo>
                <a:lnTo>
                  <a:pt x="89920" y="14920"/>
                </a:lnTo>
                <a:lnTo>
                  <a:pt x="89950" y="14850"/>
                </a:lnTo>
                <a:lnTo>
                  <a:pt x="90000" y="14770"/>
                </a:lnTo>
                <a:lnTo>
                  <a:pt x="90060" y="14730"/>
                </a:lnTo>
                <a:lnTo>
                  <a:pt x="90140" y="14730"/>
                </a:lnTo>
                <a:lnTo>
                  <a:pt x="90200" y="14770"/>
                </a:lnTo>
                <a:lnTo>
                  <a:pt x="90260" y="14780"/>
                </a:lnTo>
                <a:lnTo>
                  <a:pt x="90340" y="14710"/>
                </a:lnTo>
                <a:lnTo>
                  <a:pt x="90390" y="14670"/>
                </a:lnTo>
                <a:lnTo>
                  <a:pt x="90450" y="14620"/>
                </a:lnTo>
                <a:lnTo>
                  <a:pt x="90520" y="14600"/>
                </a:lnTo>
                <a:lnTo>
                  <a:pt x="90560" y="14610"/>
                </a:lnTo>
                <a:lnTo>
                  <a:pt x="90590" y="14680"/>
                </a:lnTo>
                <a:lnTo>
                  <a:pt x="90710" y="15000"/>
                </a:lnTo>
                <a:lnTo>
                  <a:pt x="90770" y="15060"/>
                </a:lnTo>
                <a:lnTo>
                  <a:pt x="90880" y="15210"/>
                </a:lnTo>
                <a:lnTo>
                  <a:pt x="90940" y="15270"/>
                </a:lnTo>
                <a:lnTo>
                  <a:pt x="91060" y="15330"/>
                </a:lnTo>
                <a:lnTo>
                  <a:pt x="91090" y="15370"/>
                </a:lnTo>
                <a:lnTo>
                  <a:pt x="91130" y="15470"/>
                </a:lnTo>
                <a:lnTo>
                  <a:pt x="91180" y="15520"/>
                </a:lnTo>
                <a:lnTo>
                  <a:pt x="91260" y="15560"/>
                </a:lnTo>
                <a:lnTo>
                  <a:pt x="91410" y="15600"/>
                </a:lnTo>
                <a:lnTo>
                  <a:pt x="91440" y="15640"/>
                </a:lnTo>
                <a:lnTo>
                  <a:pt x="91440" y="15750"/>
                </a:lnTo>
                <a:lnTo>
                  <a:pt x="91420" y="15850"/>
                </a:lnTo>
                <a:lnTo>
                  <a:pt x="91390" y="15920"/>
                </a:lnTo>
                <a:lnTo>
                  <a:pt x="91370" y="15990"/>
                </a:lnTo>
                <a:lnTo>
                  <a:pt x="91370" y="16090"/>
                </a:lnTo>
                <a:lnTo>
                  <a:pt x="91390" y="16190"/>
                </a:lnTo>
                <a:lnTo>
                  <a:pt x="91420" y="16240"/>
                </a:lnTo>
                <a:lnTo>
                  <a:pt x="91490" y="16300"/>
                </a:lnTo>
                <a:lnTo>
                  <a:pt x="91670" y="16520"/>
                </a:lnTo>
                <a:lnTo>
                  <a:pt x="91620" y="16610"/>
                </a:lnTo>
                <a:lnTo>
                  <a:pt x="91610" y="16700"/>
                </a:lnTo>
                <a:lnTo>
                  <a:pt x="91640" y="16800"/>
                </a:lnTo>
                <a:lnTo>
                  <a:pt x="91690" y="16870"/>
                </a:lnTo>
                <a:lnTo>
                  <a:pt x="91780" y="16920"/>
                </a:lnTo>
                <a:lnTo>
                  <a:pt x="91880" y="16950"/>
                </a:lnTo>
                <a:lnTo>
                  <a:pt x="91970" y="16990"/>
                </a:lnTo>
                <a:lnTo>
                  <a:pt x="92010" y="17080"/>
                </a:lnTo>
                <a:lnTo>
                  <a:pt x="92000" y="17130"/>
                </a:lnTo>
                <a:lnTo>
                  <a:pt x="91960" y="17220"/>
                </a:lnTo>
                <a:lnTo>
                  <a:pt x="91970" y="17260"/>
                </a:lnTo>
                <a:lnTo>
                  <a:pt x="92010" y="17290"/>
                </a:lnTo>
                <a:lnTo>
                  <a:pt x="92060" y="17320"/>
                </a:lnTo>
                <a:lnTo>
                  <a:pt x="92110" y="17330"/>
                </a:lnTo>
                <a:lnTo>
                  <a:pt x="92160" y="17310"/>
                </a:lnTo>
                <a:lnTo>
                  <a:pt x="92250" y="17260"/>
                </a:lnTo>
                <a:lnTo>
                  <a:pt x="92340" y="17250"/>
                </a:lnTo>
                <a:lnTo>
                  <a:pt x="92440" y="17280"/>
                </a:lnTo>
                <a:lnTo>
                  <a:pt x="92520" y="17330"/>
                </a:lnTo>
                <a:lnTo>
                  <a:pt x="92580" y="17390"/>
                </a:lnTo>
                <a:lnTo>
                  <a:pt x="92630" y="17470"/>
                </a:lnTo>
                <a:lnTo>
                  <a:pt x="92650" y="17570"/>
                </a:lnTo>
                <a:lnTo>
                  <a:pt x="92630" y="17650"/>
                </a:lnTo>
                <a:lnTo>
                  <a:pt x="92670" y="17680"/>
                </a:lnTo>
                <a:lnTo>
                  <a:pt x="92670" y="17720"/>
                </a:lnTo>
                <a:lnTo>
                  <a:pt x="92650" y="17770"/>
                </a:lnTo>
                <a:lnTo>
                  <a:pt x="92620" y="17810"/>
                </a:lnTo>
                <a:lnTo>
                  <a:pt x="92500" y="18050"/>
                </a:lnTo>
                <a:lnTo>
                  <a:pt x="92410" y="18160"/>
                </a:lnTo>
                <a:lnTo>
                  <a:pt x="92340" y="18230"/>
                </a:lnTo>
                <a:lnTo>
                  <a:pt x="92390" y="18320"/>
                </a:lnTo>
                <a:lnTo>
                  <a:pt x="92370" y="18390"/>
                </a:lnTo>
                <a:lnTo>
                  <a:pt x="92370" y="18460"/>
                </a:lnTo>
                <a:lnTo>
                  <a:pt x="92340" y="18480"/>
                </a:lnTo>
                <a:lnTo>
                  <a:pt x="92300" y="18520"/>
                </a:lnTo>
                <a:lnTo>
                  <a:pt x="92250" y="18560"/>
                </a:lnTo>
                <a:lnTo>
                  <a:pt x="92200" y="18590"/>
                </a:lnTo>
                <a:lnTo>
                  <a:pt x="92030" y="18630"/>
                </a:lnTo>
                <a:lnTo>
                  <a:pt x="91990" y="18660"/>
                </a:lnTo>
                <a:lnTo>
                  <a:pt x="91970" y="18700"/>
                </a:lnTo>
                <a:lnTo>
                  <a:pt x="91920" y="18760"/>
                </a:lnTo>
                <a:lnTo>
                  <a:pt x="91860" y="18810"/>
                </a:lnTo>
                <a:lnTo>
                  <a:pt x="91810" y="18830"/>
                </a:lnTo>
                <a:lnTo>
                  <a:pt x="91760" y="1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Viana do Castelo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8300" y="4390"/>
                </a:moveTo>
                <a:lnTo>
                  <a:pt x="88290" y="4400"/>
                </a:lnTo>
                <a:lnTo>
                  <a:pt x="88240" y="4400"/>
                </a:lnTo>
                <a:lnTo>
                  <a:pt x="87900" y="4590"/>
                </a:lnTo>
                <a:lnTo>
                  <a:pt x="87810" y="4620"/>
                </a:lnTo>
                <a:lnTo>
                  <a:pt x="87490" y="4630"/>
                </a:lnTo>
                <a:lnTo>
                  <a:pt x="87440" y="4650"/>
                </a:lnTo>
                <a:lnTo>
                  <a:pt x="87390" y="4670"/>
                </a:lnTo>
                <a:lnTo>
                  <a:pt x="87360" y="4690"/>
                </a:lnTo>
                <a:lnTo>
                  <a:pt x="87300" y="4740"/>
                </a:lnTo>
                <a:lnTo>
                  <a:pt x="87230" y="4770"/>
                </a:lnTo>
                <a:lnTo>
                  <a:pt x="87210" y="4760"/>
                </a:lnTo>
                <a:lnTo>
                  <a:pt x="87180" y="4760"/>
                </a:lnTo>
                <a:lnTo>
                  <a:pt x="87150" y="4760"/>
                </a:lnTo>
                <a:lnTo>
                  <a:pt x="87130" y="4780"/>
                </a:lnTo>
                <a:lnTo>
                  <a:pt x="87100" y="4810"/>
                </a:lnTo>
                <a:lnTo>
                  <a:pt x="87090" y="4840"/>
                </a:lnTo>
                <a:lnTo>
                  <a:pt x="87080" y="4880"/>
                </a:lnTo>
                <a:lnTo>
                  <a:pt x="87070" y="4960"/>
                </a:lnTo>
                <a:lnTo>
                  <a:pt x="87070" y="4990"/>
                </a:lnTo>
                <a:lnTo>
                  <a:pt x="87060" y="5020"/>
                </a:lnTo>
                <a:lnTo>
                  <a:pt x="87020" y="5060"/>
                </a:lnTo>
                <a:lnTo>
                  <a:pt x="87010" y="5090"/>
                </a:lnTo>
                <a:lnTo>
                  <a:pt x="87000" y="5120"/>
                </a:lnTo>
                <a:lnTo>
                  <a:pt x="87010" y="5170"/>
                </a:lnTo>
                <a:lnTo>
                  <a:pt x="86950" y="5290"/>
                </a:lnTo>
                <a:lnTo>
                  <a:pt x="86930" y="5280"/>
                </a:lnTo>
                <a:lnTo>
                  <a:pt x="86890" y="5270"/>
                </a:lnTo>
                <a:lnTo>
                  <a:pt x="86850" y="5250"/>
                </a:lnTo>
                <a:lnTo>
                  <a:pt x="86780" y="5240"/>
                </a:lnTo>
                <a:lnTo>
                  <a:pt x="86670" y="5200"/>
                </a:lnTo>
                <a:lnTo>
                  <a:pt x="86640" y="5180"/>
                </a:lnTo>
                <a:lnTo>
                  <a:pt x="86630" y="5190"/>
                </a:lnTo>
                <a:lnTo>
                  <a:pt x="86610" y="5210"/>
                </a:lnTo>
                <a:lnTo>
                  <a:pt x="86590" y="5240"/>
                </a:lnTo>
                <a:lnTo>
                  <a:pt x="86550" y="5240"/>
                </a:lnTo>
                <a:lnTo>
                  <a:pt x="86370" y="5250"/>
                </a:lnTo>
                <a:lnTo>
                  <a:pt x="86100" y="5350"/>
                </a:lnTo>
                <a:lnTo>
                  <a:pt x="86070" y="5350"/>
                </a:lnTo>
                <a:lnTo>
                  <a:pt x="86000" y="5340"/>
                </a:lnTo>
                <a:lnTo>
                  <a:pt x="85980" y="5340"/>
                </a:lnTo>
                <a:lnTo>
                  <a:pt x="85980" y="5280"/>
                </a:lnTo>
                <a:lnTo>
                  <a:pt x="85950" y="5190"/>
                </a:lnTo>
                <a:lnTo>
                  <a:pt x="85940" y="5080"/>
                </a:lnTo>
                <a:lnTo>
                  <a:pt x="85950" y="5020"/>
                </a:lnTo>
                <a:lnTo>
                  <a:pt x="86030" y="4990"/>
                </a:lnTo>
                <a:lnTo>
                  <a:pt x="86260" y="4950"/>
                </a:lnTo>
                <a:lnTo>
                  <a:pt x="86320" y="4930"/>
                </a:lnTo>
                <a:lnTo>
                  <a:pt x="86380" y="4880"/>
                </a:lnTo>
                <a:lnTo>
                  <a:pt x="86430" y="4830"/>
                </a:lnTo>
                <a:lnTo>
                  <a:pt x="86030" y="4950"/>
                </a:lnTo>
                <a:lnTo>
                  <a:pt x="85940" y="4970"/>
                </a:lnTo>
                <a:lnTo>
                  <a:pt x="85900" y="4960"/>
                </a:lnTo>
                <a:lnTo>
                  <a:pt x="85830" y="4920"/>
                </a:lnTo>
                <a:lnTo>
                  <a:pt x="85760" y="4760"/>
                </a:lnTo>
                <a:lnTo>
                  <a:pt x="85760" y="4620"/>
                </a:lnTo>
                <a:lnTo>
                  <a:pt x="85790" y="4400"/>
                </a:lnTo>
                <a:lnTo>
                  <a:pt x="85770" y="4260"/>
                </a:lnTo>
                <a:lnTo>
                  <a:pt x="85780" y="4210"/>
                </a:lnTo>
                <a:lnTo>
                  <a:pt x="85810" y="4170"/>
                </a:lnTo>
                <a:lnTo>
                  <a:pt x="86060" y="3950"/>
                </a:lnTo>
                <a:lnTo>
                  <a:pt x="86190" y="3810"/>
                </a:lnTo>
                <a:lnTo>
                  <a:pt x="86230" y="3630"/>
                </a:lnTo>
                <a:lnTo>
                  <a:pt x="86270" y="3600"/>
                </a:lnTo>
                <a:lnTo>
                  <a:pt x="86350" y="3560"/>
                </a:lnTo>
                <a:lnTo>
                  <a:pt x="86450" y="3530"/>
                </a:lnTo>
                <a:lnTo>
                  <a:pt x="86520" y="3480"/>
                </a:lnTo>
                <a:lnTo>
                  <a:pt x="86550" y="3430"/>
                </a:lnTo>
                <a:lnTo>
                  <a:pt x="86590" y="3330"/>
                </a:lnTo>
                <a:lnTo>
                  <a:pt x="86620" y="3280"/>
                </a:lnTo>
                <a:lnTo>
                  <a:pt x="86680" y="3230"/>
                </a:lnTo>
                <a:lnTo>
                  <a:pt x="86740" y="3220"/>
                </a:lnTo>
                <a:lnTo>
                  <a:pt x="86870" y="3210"/>
                </a:lnTo>
                <a:lnTo>
                  <a:pt x="86940" y="3190"/>
                </a:lnTo>
                <a:lnTo>
                  <a:pt x="87070" y="3100"/>
                </a:lnTo>
                <a:lnTo>
                  <a:pt x="87130" y="3070"/>
                </a:lnTo>
                <a:lnTo>
                  <a:pt x="87690" y="2980"/>
                </a:lnTo>
                <a:lnTo>
                  <a:pt x="87760" y="2950"/>
                </a:lnTo>
                <a:lnTo>
                  <a:pt x="87850" y="2870"/>
                </a:lnTo>
                <a:lnTo>
                  <a:pt x="87880" y="2850"/>
                </a:lnTo>
                <a:lnTo>
                  <a:pt x="87910" y="2840"/>
                </a:lnTo>
                <a:lnTo>
                  <a:pt x="87970" y="2840"/>
                </a:lnTo>
                <a:lnTo>
                  <a:pt x="88040" y="2810"/>
                </a:lnTo>
                <a:lnTo>
                  <a:pt x="88150" y="2730"/>
                </a:lnTo>
                <a:lnTo>
                  <a:pt x="88180" y="2780"/>
                </a:lnTo>
                <a:lnTo>
                  <a:pt x="88210" y="2850"/>
                </a:lnTo>
                <a:lnTo>
                  <a:pt x="88200" y="3060"/>
                </a:lnTo>
                <a:lnTo>
                  <a:pt x="88210" y="3140"/>
                </a:lnTo>
                <a:lnTo>
                  <a:pt x="88260" y="3180"/>
                </a:lnTo>
                <a:lnTo>
                  <a:pt x="88310" y="3160"/>
                </a:lnTo>
                <a:lnTo>
                  <a:pt x="88380" y="3130"/>
                </a:lnTo>
                <a:lnTo>
                  <a:pt x="88450" y="3120"/>
                </a:lnTo>
                <a:lnTo>
                  <a:pt x="88520" y="3150"/>
                </a:lnTo>
                <a:lnTo>
                  <a:pt x="88580" y="3210"/>
                </a:lnTo>
                <a:lnTo>
                  <a:pt x="88610" y="3280"/>
                </a:lnTo>
                <a:lnTo>
                  <a:pt x="88600" y="3370"/>
                </a:lnTo>
                <a:lnTo>
                  <a:pt x="88560" y="3430"/>
                </a:lnTo>
                <a:lnTo>
                  <a:pt x="88500" y="3480"/>
                </a:lnTo>
                <a:lnTo>
                  <a:pt x="88400" y="3540"/>
                </a:lnTo>
                <a:lnTo>
                  <a:pt x="88290" y="3650"/>
                </a:lnTo>
                <a:lnTo>
                  <a:pt x="88150" y="3860"/>
                </a:lnTo>
                <a:lnTo>
                  <a:pt x="88120" y="3940"/>
                </a:lnTo>
                <a:lnTo>
                  <a:pt x="88110" y="4040"/>
                </a:lnTo>
                <a:lnTo>
                  <a:pt x="88150" y="4120"/>
                </a:lnTo>
                <a:lnTo>
                  <a:pt x="88280" y="4170"/>
                </a:lnTo>
                <a:lnTo>
                  <a:pt x="88310" y="4210"/>
                </a:lnTo>
                <a:lnTo>
                  <a:pt x="88320" y="4280"/>
                </a:lnTo>
                <a:lnTo>
                  <a:pt x="88300" y="4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astelo Branco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0560" y="14610"/>
                </a:moveTo>
                <a:lnTo>
                  <a:pt x="90520" y="14600"/>
                </a:lnTo>
                <a:lnTo>
                  <a:pt x="90450" y="14620"/>
                </a:lnTo>
                <a:lnTo>
                  <a:pt x="90390" y="14670"/>
                </a:lnTo>
                <a:lnTo>
                  <a:pt x="90340" y="14710"/>
                </a:lnTo>
                <a:lnTo>
                  <a:pt x="90260" y="14780"/>
                </a:lnTo>
                <a:lnTo>
                  <a:pt x="90200" y="14770"/>
                </a:lnTo>
                <a:lnTo>
                  <a:pt x="90140" y="14730"/>
                </a:lnTo>
                <a:lnTo>
                  <a:pt x="90060" y="14730"/>
                </a:lnTo>
                <a:lnTo>
                  <a:pt x="90000" y="14770"/>
                </a:lnTo>
                <a:lnTo>
                  <a:pt x="89950" y="14850"/>
                </a:lnTo>
                <a:lnTo>
                  <a:pt x="89920" y="14920"/>
                </a:lnTo>
                <a:lnTo>
                  <a:pt x="89890" y="14950"/>
                </a:lnTo>
                <a:lnTo>
                  <a:pt x="89820" y="14980"/>
                </a:lnTo>
                <a:lnTo>
                  <a:pt x="89760" y="15050"/>
                </a:lnTo>
                <a:lnTo>
                  <a:pt x="89710" y="15120"/>
                </a:lnTo>
                <a:lnTo>
                  <a:pt x="89660" y="15180"/>
                </a:lnTo>
                <a:lnTo>
                  <a:pt x="89630" y="15130"/>
                </a:lnTo>
                <a:lnTo>
                  <a:pt x="89600" y="15050"/>
                </a:lnTo>
                <a:lnTo>
                  <a:pt x="89580" y="15010"/>
                </a:lnTo>
                <a:lnTo>
                  <a:pt x="89510" y="14890"/>
                </a:lnTo>
                <a:lnTo>
                  <a:pt x="89430" y="14810"/>
                </a:lnTo>
                <a:lnTo>
                  <a:pt x="89370" y="14760"/>
                </a:lnTo>
                <a:lnTo>
                  <a:pt x="89310" y="14720"/>
                </a:lnTo>
                <a:lnTo>
                  <a:pt x="89240" y="14690"/>
                </a:lnTo>
                <a:lnTo>
                  <a:pt x="89200" y="14690"/>
                </a:lnTo>
                <a:lnTo>
                  <a:pt x="89160" y="14680"/>
                </a:lnTo>
                <a:lnTo>
                  <a:pt x="89130" y="14660"/>
                </a:lnTo>
                <a:lnTo>
                  <a:pt x="89120" y="14620"/>
                </a:lnTo>
                <a:lnTo>
                  <a:pt x="89130" y="14550"/>
                </a:lnTo>
                <a:lnTo>
                  <a:pt x="89120" y="14480"/>
                </a:lnTo>
                <a:lnTo>
                  <a:pt x="89120" y="14450"/>
                </a:lnTo>
                <a:lnTo>
                  <a:pt x="89120" y="14410"/>
                </a:lnTo>
                <a:lnTo>
                  <a:pt x="89110" y="14380"/>
                </a:lnTo>
                <a:lnTo>
                  <a:pt x="89100" y="14350"/>
                </a:lnTo>
                <a:lnTo>
                  <a:pt x="89080" y="14330"/>
                </a:lnTo>
                <a:lnTo>
                  <a:pt x="88990" y="14320"/>
                </a:lnTo>
                <a:lnTo>
                  <a:pt x="88870" y="14280"/>
                </a:lnTo>
                <a:lnTo>
                  <a:pt x="88800" y="14300"/>
                </a:lnTo>
                <a:lnTo>
                  <a:pt x="88780" y="14330"/>
                </a:lnTo>
                <a:lnTo>
                  <a:pt x="88740" y="14570"/>
                </a:lnTo>
                <a:lnTo>
                  <a:pt x="88710" y="14620"/>
                </a:lnTo>
                <a:lnTo>
                  <a:pt x="88690" y="14680"/>
                </a:lnTo>
                <a:lnTo>
                  <a:pt x="88700" y="14730"/>
                </a:lnTo>
                <a:lnTo>
                  <a:pt x="88720" y="14810"/>
                </a:lnTo>
                <a:lnTo>
                  <a:pt x="88730" y="14840"/>
                </a:lnTo>
                <a:lnTo>
                  <a:pt x="88730" y="14860"/>
                </a:lnTo>
                <a:lnTo>
                  <a:pt x="88650" y="14890"/>
                </a:lnTo>
                <a:lnTo>
                  <a:pt x="88520" y="14900"/>
                </a:lnTo>
                <a:lnTo>
                  <a:pt x="88450" y="14900"/>
                </a:lnTo>
                <a:lnTo>
                  <a:pt x="88350" y="14840"/>
                </a:lnTo>
                <a:lnTo>
                  <a:pt x="88150" y="14760"/>
                </a:lnTo>
                <a:lnTo>
                  <a:pt x="88120" y="14700"/>
                </a:lnTo>
                <a:lnTo>
                  <a:pt x="88110" y="14530"/>
                </a:lnTo>
                <a:lnTo>
                  <a:pt x="88110" y="14440"/>
                </a:lnTo>
                <a:lnTo>
                  <a:pt x="88130" y="14390"/>
                </a:lnTo>
                <a:lnTo>
                  <a:pt x="88120" y="14310"/>
                </a:lnTo>
                <a:lnTo>
                  <a:pt x="88130" y="14290"/>
                </a:lnTo>
                <a:lnTo>
                  <a:pt x="88130" y="14260"/>
                </a:lnTo>
                <a:lnTo>
                  <a:pt x="88120" y="14240"/>
                </a:lnTo>
                <a:lnTo>
                  <a:pt x="88110" y="14210"/>
                </a:lnTo>
                <a:lnTo>
                  <a:pt x="88090" y="14190"/>
                </a:lnTo>
                <a:lnTo>
                  <a:pt x="88050" y="14170"/>
                </a:lnTo>
                <a:lnTo>
                  <a:pt x="88000" y="14150"/>
                </a:lnTo>
                <a:lnTo>
                  <a:pt x="87960" y="14130"/>
                </a:lnTo>
                <a:lnTo>
                  <a:pt x="87940" y="14060"/>
                </a:lnTo>
                <a:lnTo>
                  <a:pt x="87920" y="14000"/>
                </a:lnTo>
                <a:lnTo>
                  <a:pt x="87920" y="13980"/>
                </a:lnTo>
                <a:lnTo>
                  <a:pt x="87950" y="13940"/>
                </a:lnTo>
                <a:lnTo>
                  <a:pt x="87970" y="13920"/>
                </a:lnTo>
                <a:lnTo>
                  <a:pt x="87970" y="13890"/>
                </a:lnTo>
                <a:lnTo>
                  <a:pt x="87970" y="13870"/>
                </a:lnTo>
                <a:lnTo>
                  <a:pt x="87990" y="13840"/>
                </a:lnTo>
                <a:lnTo>
                  <a:pt x="88010" y="13820"/>
                </a:lnTo>
                <a:lnTo>
                  <a:pt x="88170" y="13770"/>
                </a:lnTo>
                <a:lnTo>
                  <a:pt x="88210" y="13780"/>
                </a:lnTo>
                <a:lnTo>
                  <a:pt x="88230" y="13760"/>
                </a:lnTo>
                <a:lnTo>
                  <a:pt x="88260" y="13720"/>
                </a:lnTo>
                <a:lnTo>
                  <a:pt x="88290" y="13680"/>
                </a:lnTo>
                <a:lnTo>
                  <a:pt x="88320" y="13660"/>
                </a:lnTo>
                <a:lnTo>
                  <a:pt x="88350" y="13660"/>
                </a:lnTo>
                <a:lnTo>
                  <a:pt x="88390" y="13630"/>
                </a:lnTo>
                <a:lnTo>
                  <a:pt x="88420" y="13600"/>
                </a:lnTo>
                <a:lnTo>
                  <a:pt x="88490" y="13460"/>
                </a:lnTo>
                <a:lnTo>
                  <a:pt x="88550" y="13400"/>
                </a:lnTo>
                <a:lnTo>
                  <a:pt x="88560" y="13370"/>
                </a:lnTo>
                <a:lnTo>
                  <a:pt x="88590" y="13350"/>
                </a:lnTo>
                <a:lnTo>
                  <a:pt x="88600" y="13350"/>
                </a:lnTo>
                <a:lnTo>
                  <a:pt x="88650" y="13340"/>
                </a:lnTo>
                <a:lnTo>
                  <a:pt x="88690" y="13290"/>
                </a:lnTo>
                <a:lnTo>
                  <a:pt x="88770" y="13270"/>
                </a:lnTo>
                <a:lnTo>
                  <a:pt x="88830" y="13270"/>
                </a:lnTo>
                <a:lnTo>
                  <a:pt x="88850" y="13250"/>
                </a:lnTo>
                <a:lnTo>
                  <a:pt x="88850" y="13230"/>
                </a:lnTo>
                <a:lnTo>
                  <a:pt x="88860" y="13200"/>
                </a:lnTo>
                <a:lnTo>
                  <a:pt x="88880" y="13200"/>
                </a:lnTo>
                <a:lnTo>
                  <a:pt x="88930" y="13190"/>
                </a:lnTo>
                <a:lnTo>
                  <a:pt x="88950" y="13170"/>
                </a:lnTo>
                <a:lnTo>
                  <a:pt x="88970" y="13160"/>
                </a:lnTo>
                <a:lnTo>
                  <a:pt x="89000" y="13150"/>
                </a:lnTo>
                <a:lnTo>
                  <a:pt x="89020" y="13160"/>
                </a:lnTo>
                <a:lnTo>
                  <a:pt x="89050" y="13170"/>
                </a:lnTo>
                <a:lnTo>
                  <a:pt x="89060" y="13170"/>
                </a:lnTo>
                <a:lnTo>
                  <a:pt x="89080" y="13160"/>
                </a:lnTo>
                <a:lnTo>
                  <a:pt x="89130" y="13090"/>
                </a:lnTo>
                <a:lnTo>
                  <a:pt x="89150" y="13070"/>
                </a:lnTo>
                <a:lnTo>
                  <a:pt x="89180" y="13070"/>
                </a:lnTo>
                <a:lnTo>
                  <a:pt x="89250" y="13070"/>
                </a:lnTo>
                <a:lnTo>
                  <a:pt x="89290" y="13040"/>
                </a:lnTo>
                <a:lnTo>
                  <a:pt x="89290" y="13020"/>
                </a:lnTo>
                <a:lnTo>
                  <a:pt x="89280" y="12950"/>
                </a:lnTo>
                <a:lnTo>
                  <a:pt x="89290" y="12910"/>
                </a:lnTo>
                <a:lnTo>
                  <a:pt x="89330" y="12870"/>
                </a:lnTo>
                <a:lnTo>
                  <a:pt x="89420" y="12820"/>
                </a:lnTo>
                <a:lnTo>
                  <a:pt x="89470" y="12810"/>
                </a:lnTo>
                <a:lnTo>
                  <a:pt x="89510" y="12810"/>
                </a:lnTo>
                <a:lnTo>
                  <a:pt x="89550" y="12820"/>
                </a:lnTo>
                <a:lnTo>
                  <a:pt x="89580" y="12840"/>
                </a:lnTo>
                <a:lnTo>
                  <a:pt x="89650" y="12890"/>
                </a:lnTo>
                <a:lnTo>
                  <a:pt x="89660" y="12800"/>
                </a:lnTo>
                <a:lnTo>
                  <a:pt x="89650" y="12720"/>
                </a:lnTo>
                <a:lnTo>
                  <a:pt x="89670" y="12690"/>
                </a:lnTo>
                <a:lnTo>
                  <a:pt x="89690" y="12680"/>
                </a:lnTo>
                <a:lnTo>
                  <a:pt x="89710" y="12690"/>
                </a:lnTo>
                <a:lnTo>
                  <a:pt x="89710" y="12700"/>
                </a:lnTo>
                <a:lnTo>
                  <a:pt x="89730" y="12720"/>
                </a:lnTo>
                <a:lnTo>
                  <a:pt x="89750" y="12730"/>
                </a:lnTo>
                <a:lnTo>
                  <a:pt x="89790" y="12720"/>
                </a:lnTo>
                <a:lnTo>
                  <a:pt x="89860" y="12670"/>
                </a:lnTo>
                <a:lnTo>
                  <a:pt x="89890" y="12640"/>
                </a:lnTo>
                <a:lnTo>
                  <a:pt x="89910" y="12610"/>
                </a:lnTo>
                <a:lnTo>
                  <a:pt x="89910" y="12590"/>
                </a:lnTo>
                <a:lnTo>
                  <a:pt x="89910" y="12560"/>
                </a:lnTo>
                <a:lnTo>
                  <a:pt x="89900" y="12530"/>
                </a:lnTo>
                <a:lnTo>
                  <a:pt x="89890" y="12480"/>
                </a:lnTo>
                <a:lnTo>
                  <a:pt x="89790" y="12410"/>
                </a:lnTo>
                <a:lnTo>
                  <a:pt x="89730" y="12330"/>
                </a:lnTo>
                <a:lnTo>
                  <a:pt x="89690" y="12300"/>
                </a:lnTo>
                <a:lnTo>
                  <a:pt x="89670" y="12270"/>
                </a:lnTo>
                <a:lnTo>
                  <a:pt x="89650" y="12210"/>
                </a:lnTo>
                <a:lnTo>
                  <a:pt x="89660" y="12170"/>
                </a:lnTo>
                <a:lnTo>
                  <a:pt x="89740" y="11990"/>
                </a:lnTo>
                <a:lnTo>
                  <a:pt x="89810" y="11960"/>
                </a:lnTo>
                <a:lnTo>
                  <a:pt x="89870" y="11950"/>
                </a:lnTo>
                <a:lnTo>
                  <a:pt x="89920" y="11930"/>
                </a:lnTo>
                <a:lnTo>
                  <a:pt x="90050" y="11830"/>
                </a:lnTo>
                <a:lnTo>
                  <a:pt x="90150" y="11790"/>
                </a:lnTo>
                <a:lnTo>
                  <a:pt x="90240" y="11730"/>
                </a:lnTo>
                <a:lnTo>
                  <a:pt x="90320" y="11640"/>
                </a:lnTo>
                <a:lnTo>
                  <a:pt x="90390" y="11540"/>
                </a:lnTo>
                <a:lnTo>
                  <a:pt x="90480" y="11570"/>
                </a:lnTo>
                <a:lnTo>
                  <a:pt x="90610" y="11550"/>
                </a:lnTo>
                <a:lnTo>
                  <a:pt x="90640" y="11520"/>
                </a:lnTo>
                <a:lnTo>
                  <a:pt x="90670" y="11490"/>
                </a:lnTo>
                <a:lnTo>
                  <a:pt x="90690" y="11420"/>
                </a:lnTo>
                <a:lnTo>
                  <a:pt x="90700" y="11390"/>
                </a:lnTo>
                <a:lnTo>
                  <a:pt x="90750" y="11300"/>
                </a:lnTo>
                <a:lnTo>
                  <a:pt x="90930" y="11130"/>
                </a:lnTo>
                <a:lnTo>
                  <a:pt x="91070" y="11240"/>
                </a:lnTo>
                <a:lnTo>
                  <a:pt x="91160" y="11270"/>
                </a:lnTo>
                <a:lnTo>
                  <a:pt x="91200" y="11270"/>
                </a:lnTo>
                <a:lnTo>
                  <a:pt x="91320" y="11230"/>
                </a:lnTo>
                <a:lnTo>
                  <a:pt x="91390" y="11140"/>
                </a:lnTo>
                <a:lnTo>
                  <a:pt x="91420" y="11140"/>
                </a:lnTo>
                <a:lnTo>
                  <a:pt x="91460" y="11130"/>
                </a:lnTo>
                <a:lnTo>
                  <a:pt x="91520" y="11120"/>
                </a:lnTo>
                <a:lnTo>
                  <a:pt x="91550" y="11120"/>
                </a:lnTo>
                <a:lnTo>
                  <a:pt x="91590" y="11140"/>
                </a:lnTo>
                <a:lnTo>
                  <a:pt x="91560" y="11420"/>
                </a:lnTo>
                <a:lnTo>
                  <a:pt x="91520" y="11550"/>
                </a:lnTo>
                <a:lnTo>
                  <a:pt x="91490" y="11590"/>
                </a:lnTo>
                <a:lnTo>
                  <a:pt x="91460" y="11620"/>
                </a:lnTo>
                <a:lnTo>
                  <a:pt x="91420" y="11670"/>
                </a:lnTo>
                <a:lnTo>
                  <a:pt x="91410" y="11710"/>
                </a:lnTo>
                <a:lnTo>
                  <a:pt x="91420" y="11730"/>
                </a:lnTo>
                <a:lnTo>
                  <a:pt x="91430" y="11750"/>
                </a:lnTo>
                <a:lnTo>
                  <a:pt x="91450" y="11760"/>
                </a:lnTo>
                <a:lnTo>
                  <a:pt x="91480" y="11770"/>
                </a:lnTo>
                <a:lnTo>
                  <a:pt x="91510" y="11780"/>
                </a:lnTo>
                <a:lnTo>
                  <a:pt x="91590" y="11800"/>
                </a:lnTo>
                <a:lnTo>
                  <a:pt x="91680" y="11820"/>
                </a:lnTo>
                <a:lnTo>
                  <a:pt x="91850" y="11760"/>
                </a:lnTo>
                <a:lnTo>
                  <a:pt x="92020" y="11760"/>
                </a:lnTo>
                <a:lnTo>
                  <a:pt x="92070" y="11740"/>
                </a:lnTo>
                <a:lnTo>
                  <a:pt x="92090" y="11720"/>
                </a:lnTo>
                <a:lnTo>
                  <a:pt x="92100" y="11680"/>
                </a:lnTo>
                <a:lnTo>
                  <a:pt x="92120" y="11640"/>
                </a:lnTo>
                <a:lnTo>
                  <a:pt x="92140" y="11610"/>
                </a:lnTo>
                <a:lnTo>
                  <a:pt x="92180" y="11570"/>
                </a:lnTo>
                <a:lnTo>
                  <a:pt x="92200" y="11580"/>
                </a:lnTo>
                <a:lnTo>
                  <a:pt x="92220" y="11600"/>
                </a:lnTo>
                <a:lnTo>
                  <a:pt x="92240" y="11640"/>
                </a:lnTo>
                <a:lnTo>
                  <a:pt x="92270" y="11700"/>
                </a:lnTo>
                <a:lnTo>
                  <a:pt x="92300" y="11730"/>
                </a:lnTo>
                <a:lnTo>
                  <a:pt x="92390" y="11750"/>
                </a:lnTo>
                <a:lnTo>
                  <a:pt x="92470" y="11740"/>
                </a:lnTo>
                <a:lnTo>
                  <a:pt x="92530" y="11730"/>
                </a:lnTo>
                <a:lnTo>
                  <a:pt x="92560" y="11730"/>
                </a:lnTo>
                <a:lnTo>
                  <a:pt x="92590" y="11730"/>
                </a:lnTo>
                <a:lnTo>
                  <a:pt x="92680" y="11780"/>
                </a:lnTo>
                <a:lnTo>
                  <a:pt x="92730" y="11820"/>
                </a:lnTo>
                <a:lnTo>
                  <a:pt x="92770" y="11860"/>
                </a:lnTo>
                <a:lnTo>
                  <a:pt x="92780" y="11880"/>
                </a:lnTo>
                <a:lnTo>
                  <a:pt x="92790" y="11880"/>
                </a:lnTo>
                <a:lnTo>
                  <a:pt x="92740" y="11890"/>
                </a:lnTo>
                <a:lnTo>
                  <a:pt x="92580" y="11990"/>
                </a:lnTo>
                <a:lnTo>
                  <a:pt x="92520" y="12020"/>
                </a:lnTo>
                <a:lnTo>
                  <a:pt x="92490" y="12060"/>
                </a:lnTo>
                <a:lnTo>
                  <a:pt x="92450" y="12170"/>
                </a:lnTo>
                <a:lnTo>
                  <a:pt x="92420" y="12230"/>
                </a:lnTo>
                <a:lnTo>
                  <a:pt x="92450" y="12300"/>
                </a:lnTo>
                <a:lnTo>
                  <a:pt x="92480" y="12460"/>
                </a:lnTo>
                <a:lnTo>
                  <a:pt x="92520" y="12520"/>
                </a:lnTo>
                <a:lnTo>
                  <a:pt x="92560" y="12540"/>
                </a:lnTo>
                <a:lnTo>
                  <a:pt x="92660" y="12550"/>
                </a:lnTo>
                <a:lnTo>
                  <a:pt x="92700" y="12570"/>
                </a:lnTo>
                <a:lnTo>
                  <a:pt x="92740" y="12600"/>
                </a:lnTo>
                <a:lnTo>
                  <a:pt x="92790" y="12680"/>
                </a:lnTo>
                <a:lnTo>
                  <a:pt x="92870" y="12780"/>
                </a:lnTo>
                <a:lnTo>
                  <a:pt x="93010" y="13040"/>
                </a:lnTo>
                <a:lnTo>
                  <a:pt x="92950" y="13150"/>
                </a:lnTo>
                <a:lnTo>
                  <a:pt x="92930" y="13200"/>
                </a:lnTo>
                <a:lnTo>
                  <a:pt x="92940" y="13250"/>
                </a:lnTo>
                <a:lnTo>
                  <a:pt x="92930" y="13290"/>
                </a:lnTo>
                <a:lnTo>
                  <a:pt x="92900" y="13410"/>
                </a:lnTo>
                <a:lnTo>
                  <a:pt x="92890" y="13430"/>
                </a:lnTo>
                <a:lnTo>
                  <a:pt x="92860" y="13450"/>
                </a:lnTo>
                <a:lnTo>
                  <a:pt x="92850" y="13480"/>
                </a:lnTo>
                <a:lnTo>
                  <a:pt x="92850" y="13500"/>
                </a:lnTo>
                <a:lnTo>
                  <a:pt x="92860" y="13550"/>
                </a:lnTo>
                <a:lnTo>
                  <a:pt x="92860" y="13570"/>
                </a:lnTo>
                <a:lnTo>
                  <a:pt x="92850" y="13620"/>
                </a:lnTo>
                <a:lnTo>
                  <a:pt x="92850" y="13690"/>
                </a:lnTo>
                <a:lnTo>
                  <a:pt x="92840" y="13740"/>
                </a:lnTo>
                <a:lnTo>
                  <a:pt x="92750" y="13880"/>
                </a:lnTo>
                <a:lnTo>
                  <a:pt x="92710" y="13900"/>
                </a:lnTo>
                <a:lnTo>
                  <a:pt x="92630" y="13930"/>
                </a:lnTo>
                <a:lnTo>
                  <a:pt x="92600" y="13960"/>
                </a:lnTo>
                <a:lnTo>
                  <a:pt x="92580" y="14020"/>
                </a:lnTo>
                <a:lnTo>
                  <a:pt x="92580" y="14070"/>
                </a:lnTo>
                <a:lnTo>
                  <a:pt x="92600" y="14110"/>
                </a:lnTo>
                <a:lnTo>
                  <a:pt x="92600" y="14150"/>
                </a:lnTo>
                <a:lnTo>
                  <a:pt x="92590" y="14200"/>
                </a:lnTo>
                <a:lnTo>
                  <a:pt x="92540" y="14280"/>
                </a:lnTo>
                <a:lnTo>
                  <a:pt x="92530" y="14320"/>
                </a:lnTo>
                <a:lnTo>
                  <a:pt x="92530" y="14360"/>
                </a:lnTo>
                <a:lnTo>
                  <a:pt x="92540" y="14400"/>
                </a:lnTo>
                <a:lnTo>
                  <a:pt x="92540" y="14430"/>
                </a:lnTo>
                <a:lnTo>
                  <a:pt x="92500" y="14530"/>
                </a:lnTo>
                <a:lnTo>
                  <a:pt x="92450" y="14550"/>
                </a:lnTo>
                <a:lnTo>
                  <a:pt x="91910" y="14620"/>
                </a:lnTo>
                <a:lnTo>
                  <a:pt x="91800" y="14620"/>
                </a:lnTo>
                <a:lnTo>
                  <a:pt x="91720" y="14570"/>
                </a:lnTo>
                <a:lnTo>
                  <a:pt x="91660" y="14590"/>
                </a:lnTo>
                <a:lnTo>
                  <a:pt x="91510" y="14580"/>
                </a:lnTo>
                <a:lnTo>
                  <a:pt x="91450" y="14600"/>
                </a:lnTo>
                <a:lnTo>
                  <a:pt x="91390" y="14620"/>
                </a:lnTo>
                <a:lnTo>
                  <a:pt x="91340" y="14640"/>
                </a:lnTo>
                <a:lnTo>
                  <a:pt x="90560" y="14600"/>
                </a:lnTo>
                <a:lnTo>
                  <a:pt x="90560" y="14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Guard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2790" y="11880"/>
                </a:moveTo>
                <a:lnTo>
                  <a:pt x="92780" y="11880"/>
                </a:lnTo>
                <a:lnTo>
                  <a:pt x="92770" y="11860"/>
                </a:lnTo>
                <a:lnTo>
                  <a:pt x="92730" y="11820"/>
                </a:lnTo>
                <a:lnTo>
                  <a:pt x="92680" y="11780"/>
                </a:lnTo>
                <a:lnTo>
                  <a:pt x="92590" y="11730"/>
                </a:lnTo>
                <a:lnTo>
                  <a:pt x="92560" y="11730"/>
                </a:lnTo>
                <a:lnTo>
                  <a:pt x="92530" y="11730"/>
                </a:lnTo>
                <a:lnTo>
                  <a:pt x="92470" y="11740"/>
                </a:lnTo>
                <a:lnTo>
                  <a:pt x="92390" y="11750"/>
                </a:lnTo>
                <a:lnTo>
                  <a:pt x="92300" y="11730"/>
                </a:lnTo>
                <a:lnTo>
                  <a:pt x="92270" y="11700"/>
                </a:lnTo>
                <a:lnTo>
                  <a:pt x="92240" y="11640"/>
                </a:lnTo>
                <a:lnTo>
                  <a:pt x="92220" y="11600"/>
                </a:lnTo>
                <a:lnTo>
                  <a:pt x="92200" y="11580"/>
                </a:lnTo>
                <a:lnTo>
                  <a:pt x="92180" y="11570"/>
                </a:lnTo>
                <a:lnTo>
                  <a:pt x="92140" y="11610"/>
                </a:lnTo>
                <a:lnTo>
                  <a:pt x="92120" y="11640"/>
                </a:lnTo>
                <a:lnTo>
                  <a:pt x="92100" y="11680"/>
                </a:lnTo>
                <a:lnTo>
                  <a:pt x="92090" y="11720"/>
                </a:lnTo>
                <a:lnTo>
                  <a:pt x="92070" y="11740"/>
                </a:lnTo>
                <a:lnTo>
                  <a:pt x="92020" y="11760"/>
                </a:lnTo>
                <a:lnTo>
                  <a:pt x="91850" y="11760"/>
                </a:lnTo>
                <a:lnTo>
                  <a:pt x="91680" y="11820"/>
                </a:lnTo>
                <a:lnTo>
                  <a:pt x="91590" y="11800"/>
                </a:lnTo>
                <a:lnTo>
                  <a:pt x="91510" y="11780"/>
                </a:lnTo>
                <a:lnTo>
                  <a:pt x="91480" y="11770"/>
                </a:lnTo>
                <a:lnTo>
                  <a:pt x="91450" y="11760"/>
                </a:lnTo>
                <a:lnTo>
                  <a:pt x="91430" y="11750"/>
                </a:lnTo>
                <a:lnTo>
                  <a:pt x="91420" y="11730"/>
                </a:lnTo>
                <a:lnTo>
                  <a:pt x="91410" y="11710"/>
                </a:lnTo>
                <a:lnTo>
                  <a:pt x="91420" y="11670"/>
                </a:lnTo>
                <a:lnTo>
                  <a:pt x="91460" y="11620"/>
                </a:lnTo>
                <a:lnTo>
                  <a:pt x="91490" y="11590"/>
                </a:lnTo>
                <a:lnTo>
                  <a:pt x="91520" y="11550"/>
                </a:lnTo>
                <a:lnTo>
                  <a:pt x="91560" y="11420"/>
                </a:lnTo>
                <a:lnTo>
                  <a:pt x="91590" y="11140"/>
                </a:lnTo>
                <a:lnTo>
                  <a:pt x="91550" y="11120"/>
                </a:lnTo>
                <a:lnTo>
                  <a:pt x="91520" y="11120"/>
                </a:lnTo>
                <a:lnTo>
                  <a:pt x="91460" y="11130"/>
                </a:lnTo>
                <a:lnTo>
                  <a:pt x="91420" y="11140"/>
                </a:lnTo>
                <a:lnTo>
                  <a:pt x="91390" y="11140"/>
                </a:lnTo>
                <a:lnTo>
                  <a:pt x="91320" y="11230"/>
                </a:lnTo>
                <a:lnTo>
                  <a:pt x="91200" y="11270"/>
                </a:lnTo>
                <a:lnTo>
                  <a:pt x="91160" y="11270"/>
                </a:lnTo>
                <a:lnTo>
                  <a:pt x="91070" y="11240"/>
                </a:lnTo>
                <a:lnTo>
                  <a:pt x="90930" y="11130"/>
                </a:lnTo>
                <a:lnTo>
                  <a:pt x="90750" y="11300"/>
                </a:lnTo>
                <a:lnTo>
                  <a:pt x="90700" y="11390"/>
                </a:lnTo>
                <a:lnTo>
                  <a:pt x="90690" y="11420"/>
                </a:lnTo>
                <a:lnTo>
                  <a:pt x="90670" y="11490"/>
                </a:lnTo>
                <a:lnTo>
                  <a:pt x="90640" y="11520"/>
                </a:lnTo>
                <a:lnTo>
                  <a:pt x="90610" y="11550"/>
                </a:lnTo>
                <a:lnTo>
                  <a:pt x="90480" y="11570"/>
                </a:lnTo>
                <a:lnTo>
                  <a:pt x="90390" y="11540"/>
                </a:lnTo>
                <a:lnTo>
                  <a:pt x="90320" y="11640"/>
                </a:lnTo>
                <a:lnTo>
                  <a:pt x="90240" y="11730"/>
                </a:lnTo>
                <a:lnTo>
                  <a:pt x="90150" y="11790"/>
                </a:lnTo>
                <a:lnTo>
                  <a:pt x="90050" y="11830"/>
                </a:lnTo>
                <a:lnTo>
                  <a:pt x="89920" y="11930"/>
                </a:lnTo>
                <a:lnTo>
                  <a:pt x="89870" y="11950"/>
                </a:lnTo>
                <a:lnTo>
                  <a:pt x="89810" y="11960"/>
                </a:lnTo>
                <a:lnTo>
                  <a:pt x="89740" y="11990"/>
                </a:lnTo>
                <a:lnTo>
                  <a:pt x="89690" y="11900"/>
                </a:lnTo>
                <a:lnTo>
                  <a:pt x="89590" y="11850"/>
                </a:lnTo>
                <a:lnTo>
                  <a:pt x="89630" y="11750"/>
                </a:lnTo>
                <a:lnTo>
                  <a:pt x="89650" y="11680"/>
                </a:lnTo>
                <a:lnTo>
                  <a:pt x="89670" y="11630"/>
                </a:lnTo>
                <a:lnTo>
                  <a:pt x="89700" y="11590"/>
                </a:lnTo>
                <a:lnTo>
                  <a:pt x="89790" y="11540"/>
                </a:lnTo>
                <a:lnTo>
                  <a:pt x="89790" y="11500"/>
                </a:lnTo>
                <a:lnTo>
                  <a:pt x="89780" y="11480"/>
                </a:lnTo>
                <a:lnTo>
                  <a:pt x="89730" y="11430"/>
                </a:lnTo>
                <a:lnTo>
                  <a:pt x="89710" y="11390"/>
                </a:lnTo>
                <a:lnTo>
                  <a:pt x="89680" y="11220"/>
                </a:lnTo>
                <a:lnTo>
                  <a:pt x="89680" y="11180"/>
                </a:lnTo>
                <a:lnTo>
                  <a:pt x="89660" y="11160"/>
                </a:lnTo>
                <a:lnTo>
                  <a:pt x="89600" y="11140"/>
                </a:lnTo>
                <a:lnTo>
                  <a:pt x="89570" y="11120"/>
                </a:lnTo>
                <a:lnTo>
                  <a:pt x="89540" y="11080"/>
                </a:lnTo>
                <a:lnTo>
                  <a:pt x="89550" y="11040"/>
                </a:lnTo>
                <a:lnTo>
                  <a:pt x="89580" y="11020"/>
                </a:lnTo>
                <a:lnTo>
                  <a:pt x="89610" y="11010"/>
                </a:lnTo>
                <a:lnTo>
                  <a:pt x="89640" y="10990"/>
                </a:lnTo>
                <a:lnTo>
                  <a:pt x="89660" y="10960"/>
                </a:lnTo>
                <a:lnTo>
                  <a:pt x="89670" y="10920"/>
                </a:lnTo>
                <a:lnTo>
                  <a:pt x="89670" y="10880"/>
                </a:lnTo>
                <a:lnTo>
                  <a:pt x="89650" y="10850"/>
                </a:lnTo>
                <a:lnTo>
                  <a:pt x="89620" y="10830"/>
                </a:lnTo>
                <a:lnTo>
                  <a:pt x="89590" y="10720"/>
                </a:lnTo>
                <a:lnTo>
                  <a:pt x="89620" y="10690"/>
                </a:lnTo>
                <a:lnTo>
                  <a:pt x="89730" y="10670"/>
                </a:lnTo>
                <a:lnTo>
                  <a:pt x="89770" y="10660"/>
                </a:lnTo>
                <a:lnTo>
                  <a:pt x="89870" y="10590"/>
                </a:lnTo>
                <a:lnTo>
                  <a:pt x="89970" y="10550"/>
                </a:lnTo>
                <a:lnTo>
                  <a:pt x="90090" y="10470"/>
                </a:lnTo>
                <a:lnTo>
                  <a:pt x="90240" y="10410"/>
                </a:lnTo>
                <a:lnTo>
                  <a:pt x="90480" y="10370"/>
                </a:lnTo>
                <a:lnTo>
                  <a:pt x="90470" y="10270"/>
                </a:lnTo>
                <a:lnTo>
                  <a:pt x="90550" y="10010"/>
                </a:lnTo>
                <a:lnTo>
                  <a:pt x="90600" y="9950"/>
                </a:lnTo>
                <a:lnTo>
                  <a:pt x="90620" y="9830"/>
                </a:lnTo>
                <a:lnTo>
                  <a:pt x="90560" y="9740"/>
                </a:lnTo>
                <a:lnTo>
                  <a:pt x="90480" y="9690"/>
                </a:lnTo>
                <a:lnTo>
                  <a:pt x="90440" y="9620"/>
                </a:lnTo>
                <a:lnTo>
                  <a:pt x="90480" y="9570"/>
                </a:lnTo>
                <a:lnTo>
                  <a:pt x="90490" y="9540"/>
                </a:lnTo>
                <a:lnTo>
                  <a:pt x="90490" y="9510"/>
                </a:lnTo>
                <a:lnTo>
                  <a:pt x="90480" y="9480"/>
                </a:lnTo>
                <a:lnTo>
                  <a:pt x="90460" y="9450"/>
                </a:lnTo>
                <a:lnTo>
                  <a:pt x="90370" y="9370"/>
                </a:lnTo>
                <a:lnTo>
                  <a:pt x="90340" y="9340"/>
                </a:lnTo>
                <a:lnTo>
                  <a:pt x="90330" y="9300"/>
                </a:lnTo>
                <a:lnTo>
                  <a:pt x="90350" y="9270"/>
                </a:lnTo>
                <a:lnTo>
                  <a:pt x="90390" y="9210"/>
                </a:lnTo>
                <a:lnTo>
                  <a:pt x="90430" y="9140"/>
                </a:lnTo>
                <a:lnTo>
                  <a:pt x="90470" y="9010"/>
                </a:lnTo>
                <a:lnTo>
                  <a:pt x="90480" y="8990"/>
                </a:lnTo>
                <a:lnTo>
                  <a:pt x="90510" y="8960"/>
                </a:lnTo>
                <a:lnTo>
                  <a:pt x="90550" y="8940"/>
                </a:lnTo>
                <a:lnTo>
                  <a:pt x="90640" y="8940"/>
                </a:lnTo>
                <a:lnTo>
                  <a:pt x="90680" y="8960"/>
                </a:lnTo>
                <a:lnTo>
                  <a:pt x="90730" y="9000"/>
                </a:lnTo>
                <a:lnTo>
                  <a:pt x="90860" y="9130"/>
                </a:lnTo>
                <a:lnTo>
                  <a:pt x="90880" y="9150"/>
                </a:lnTo>
                <a:lnTo>
                  <a:pt x="90900" y="9180"/>
                </a:lnTo>
                <a:lnTo>
                  <a:pt x="90960" y="9190"/>
                </a:lnTo>
                <a:lnTo>
                  <a:pt x="91000" y="9130"/>
                </a:lnTo>
                <a:lnTo>
                  <a:pt x="91080" y="8940"/>
                </a:lnTo>
                <a:lnTo>
                  <a:pt x="91080" y="8890"/>
                </a:lnTo>
                <a:lnTo>
                  <a:pt x="91070" y="8840"/>
                </a:lnTo>
                <a:lnTo>
                  <a:pt x="91060" y="8810"/>
                </a:lnTo>
                <a:lnTo>
                  <a:pt x="91040" y="8720"/>
                </a:lnTo>
                <a:lnTo>
                  <a:pt x="91090" y="8690"/>
                </a:lnTo>
                <a:lnTo>
                  <a:pt x="91220" y="8730"/>
                </a:lnTo>
                <a:lnTo>
                  <a:pt x="91340" y="8620"/>
                </a:lnTo>
                <a:lnTo>
                  <a:pt x="91370" y="8540"/>
                </a:lnTo>
                <a:lnTo>
                  <a:pt x="91370" y="8480"/>
                </a:lnTo>
                <a:lnTo>
                  <a:pt x="91370" y="8450"/>
                </a:lnTo>
                <a:lnTo>
                  <a:pt x="91350" y="8420"/>
                </a:lnTo>
                <a:lnTo>
                  <a:pt x="91320" y="8410"/>
                </a:lnTo>
                <a:lnTo>
                  <a:pt x="91280" y="8380"/>
                </a:lnTo>
                <a:lnTo>
                  <a:pt x="91250" y="8360"/>
                </a:lnTo>
                <a:lnTo>
                  <a:pt x="91230" y="8300"/>
                </a:lnTo>
                <a:lnTo>
                  <a:pt x="91220" y="8270"/>
                </a:lnTo>
                <a:lnTo>
                  <a:pt x="91230" y="8250"/>
                </a:lnTo>
                <a:lnTo>
                  <a:pt x="91320" y="8260"/>
                </a:lnTo>
                <a:lnTo>
                  <a:pt x="91370" y="8230"/>
                </a:lnTo>
                <a:lnTo>
                  <a:pt x="91350" y="8100"/>
                </a:lnTo>
                <a:lnTo>
                  <a:pt x="91360" y="8010"/>
                </a:lnTo>
                <a:lnTo>
                  <a:pt x="91390" y="7870"/>
                </a:lnTo>
                <a:lnTo>
                  <a:pt x="91490" y="7550"/>
                </a:lnTo>
                <a:lnTo>
                  <a:pt x="91770" y="7530"/>
                </a:lnTo>
                <a:lnTo>
                  <a:pt x="91890" y="7560"/>
                </a:lnTo>
                <a:lnTo>
                  <a:pt x="91960" y="7560"/>
                </a:lnTo>
                <a:lnTo>
                  <a:pt x="91990" y="7510"/>
                </a:lnTo>
                <a:lnTo>
                  <a:pt x="92130" y="7410"/>
                </a:lnTo>
                <a:lnTo>
                  <a:pt x="92170" y="7400"/>
                </a:lnTo>
                <a:lnTo>
                  <a:pt x="92140" y="7500"/>
                </a:lnTo>
                <a:lnTo>
                  <a:pt x="92120" y="7530"/>
                </a:lnTo>
                <a:lnTo>
                  <a:pt x="92130" y="7550"/>
                </a:lnTo>
                <a:lnTo>
                  <a:pt x="92160" y="7570"/>
                </a:lnTo>
                <a:lnTo>
                  <a:pt x="92180" y="7580"/>
                </a:lnTo>
                <a:lnTo>
                  <a:pt x="92210" y="7590"/>
                </a:lnTo>
                <a:lnTo>
                  <a:pt x="92240" y="7600"/>
                </a:lnTo>
                <a:lnTo>
                  <a:pt x="92240" y="7640"/>
                </a:lnTo>
                <a:lnTo>
                  <a:pt x="92220" y="7680"/>
                </a:lnTo>
                <a:lnTo>
                  <a:pt x="92220" y="7720"/>
                </a:lnTo>
                <a:lnTo>
                  <a:pt x="92240" y="7790"/>
                </a:lnTo>
                <a:lnTo>
                  <a:pt x="92260" y="7850"/>
                </a:lnTo>
                <a:lnTo>
                  <a:pt x="92300" y="7900"/>
                </a:lnTo>
                <a:lnTo>
                  <a:pt x="92620" y="8070"/>
                </a:lnTo>
                <a:lnTo>
                  <a:pt x="92780" y="8070"/>
                </a:lnTo>
                <a:lnTo>
                  <a:pt x="92840" y="8090"/>
                </a:lnTo>
                <a:lnTo>
                  <a:pt x="92820" y="8180"/>
                </a:lnTo>
                <a:lnTo>
                  <a:pt x="92780" y="8240"/>
                </a:lnTo>
                <a:lnTo>
                  <a:pt x="92790" y="8300"/>
                </a:lnTo>
                <a:lnTo>
                  <a:pt x="92830" y="8360"/>
                </a:lnTo>
                <a:lnTo>
                  <a:pt x="92940" y="8480"/>
                </a:lnTo>
                <a:lnTo>
                  <a:pt x="92990" y="8570"/>
                </a:lnTo>
                <a:lnTo>
                  <a:pt x="93070" y="8760"/>
                </a:lnTo>
                <a:lnTo>
                  <a:pt x="93100" y="8860"/>
                </a:lnTo>
                <a:lnTo>
                  <a:pt x="93130" y="8900"/>
                </a:lnTo>
                <a:lnTo>
                  <a:pt x="93180" y="8920"/>
                </a:lnTo>
                <a:lnTo>
                  <a:pt x="93220" y="8940"/>
                </a:lnTo>
                <a:lnTo>
                  <a:pt x="93240" y="9010"/>
                </a:lnTo>
                <a:lnTo>
                  <a:pt x="93230" y="9070"/>
                </a:lnTo>
                <a:lnTo>
                  <a:pt x="93170" y="9090"/>
                </a:lnTo>
                <a:lnTo>
                  <a:pt x="93160" y="9210"/>
                </a:lnTo>
                <a:lnTo>
                  <a:pt x="93170" y="9240"/>
                </a:lnTo>
                <a:lnTo>
                  <a:pt x="93180" y="9290"/>
                </a:lnTo>
                <a:lnTo>
                  <a:pt x="93180" y="9320"/>
                </a:lnTo>
                <a:lnTo>
                  <a:pt x="93170" y="9340"/>
                </a:lnTo>
                <a:lnTo>
                  <a:pt x="93160" y="9390"/>
                </a:lnTo>
                <a:lnTo>
                  <a:pt x="93160" y="9480"/>
                </a:lnTo>
                <a:lnTo>
                  <a:pt x="93170" y="9550"/>
                </a:lnTo>
                <a:lnTo>
                  <a:pt x="93210" y="9710"/>
                </a:lnTo>
                <a:lnTo>
                  <a:pt x="93240" y="9870"/>
                </a:lnTo>
                <a:lnTo>
                  <a:pt x="93250" y="9950"/>
                </a:lnTo>
                <a:lnTo>
                  <a:pt x="93250" y="10010"/>
                </a:lnTo>
                <a:lnTo>
                  <a:pt x="93220" y="10090"/>
                </a:lnTo>
                <a:lnTo>
                  <a:pt x="93140" y="10250"/>
                </a:lnTo>
                <a:lnTo>
                  <a:pt x="93120" y="10320"/>
                </a:lnTo>
                <a:lnTo>
                  <a:pt x="93130" y="10400"/>
                </a:lnTo>
                <a:lnTo>
                  <a:pt x="93160" y="10450"/>
                </a:lnTo>
                <a:lnTo>
                  <a:pt x="93200" y="10500"/>
                </a:lnTo>
                <a:lnTo>
                  <a:pt x="93240" y="10560"/>
                </a:lnTo>
                <a:lnTo>
                  <a:pt x="93260" y="10640"/>
                </a:lnTo>
                <a:lnTo>
                  <a:pt x="93250" y="10700"/>
                </a:lnTo>
                <a:lnTo>
                  <a:pt x="93160" y="10820"/>
                </a:lnTo>
                <a:lnTo>
                  <a:pt x="93090" y="10990"/>
                </a:lnTo>
                <a:lnTo>
                  <a:pt x="93120" y="11140"/>
                </a:lnTo>
                <a:lnTo>
                  <a:pt x="93200" y="11280"/>
                </a:lnTo>
                <a:lnTo>
                  <a:pt x="93320" y="11400"/>
                </a:lnTo>
                <a:lnTo>
                  <a:pt x="93260" y="11510"/>
                </a:lnTo>
                <a:lnTo>
                  <a:pt x="93230" y="11540"/>
                </a:lnTo>
                <a:lnTo>
                  <a:pt x="93070" y="11660"/>
                </a:lnTo>
                <a:lnTo>
                  <a:pt x="93050" y="11690"/>
                </a:lnTo>
                <a:lnTo>
                  <a:pt x="93030" y="11720"/>
                </a:lnTo>
                <a:lnTo>
                  <a:pt x="93030" y="11760"/>
                </a:lnTo>
                <a:lnTo>
                  <a:pt x="93030" y="11800"/>
                </a:lnTo>
                <a:lnTo>
                  <a:pt x="93020" y="11830"/>
                </a:lnTo>
                <a:lnTo>
                  <a:pt x="92950" y="11880"/>
                </a:lnTo>
                <a:lnTo>
                  <a:pt x="92880" y="11880"/>
                </a:lnTo>
                <a:lnTo>
                  <a:pt x="92810" y="11870"/>
                </a:lnTo>
                <a:lnTo>
                  <a:pt x="92790" y="11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raganç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2840" y="8090"/>
                </a:moveTo>
                <a:lnTo>
                  <a:pt x="92780" y="8070"/>
                </a:lnTo>
                <a:lnTo>
                  <a:pt x="92620" y="8070"/>
                </a:lnTo>
                <a:lnTo>
                  <a:pt x="92300" y="7900"/>
                </a:lnTo>
                <a:lnTo>
                  <a:pt x="92260" y="7850"/>
                </a:lnTo>
                <a:lnTo>
                  <a:pt x="92240" y="7790"/>
                </a:lnTo>
                <a:lnTo>
                  <a:pt x="92220" y="7720"/>
                </a:lnTo>
                <a:lnTo>
                  <a:pt x="92220" y="7680"/>
                </a:lnTo>
                <a:lnTo>
                  <a:pt x="92240" y="7640"/>
                </a:lnTo>
                <a:lnTo>
                  <a:pt x="92240" y="7600"/>
                </a:lnTo>
                <a:lnTo>
                  <a:pt x="92210" y="7590"/>
                </a:lnTo>
                <a:lnTo>
                  <a:pt x="92180" y="7580"/>
                </a:lnTo>
                <a:lnTo>
                  <a:pt x="92160" y="7570"/>
                </a:lnTo>
                <a:lnTo>
                  <a:pt x="92130" y="7550"/>
                </a:lnTo>
                <a:lnTo>
                  <a:pt x="92120" y="7530"/>
                </a:lnTo>
                <a:lnTo>
                  <a:pt x="92140" y="7500"/>
                </a:lnTo>
                <a:lnTo>
                  <a:pt x="92170" y="7400"/>
                </a:lnTo>
                <a:lnTo>
                  <a:pt x="92130" y="7410"/>
                </a:lnTo>
                <a:lnTo>
                  <a:pt x="91990" y="7510"/>
                </a:lnTo>
                <a:lnTo>
                  <a:pt x="91960" y="7560"/>
                </a:lnTo>
                <a:lnTo>
                  <a:pt x="91890" y="7560"/>
                </a:lnTo>
                <a:lnTo>
                  <a:pt x="91770" y="7530"/>
                </a:lnTo>
                <a:lnTo>
                  <a:pt x="91490" y="7550"/>
                </a:lnTo>
                <a:lnTo>
                  <a:pt x="91390" y="7560"/>
                </a:lnTo>
                <a:lnTo>
                  <a:pt x="91270" y="7520"/>
                </a:lnTo>
                <a:lnTo>
                  <a:pt x="91230" y="7480"/>
                </a:lnTo>
                <a:lnTo>
                  <a:pt x="91120" y="7320"/>
                </a:lnTo>
                <a:lnTo>
                  <a:pt x="91060" y="7280"/>
                </a:lnTo>
                <a:lnTo>
                  <a:pt x="91010" y="7280"/>
                </a:lnTo>
                <a:lnTo>
                  <a:pt x="91030" y="7220"/>
                </a:lnTo>
                <a:lnTo>
                  <a:pt x="91040" y="7190"/>
                </a:lnTo>
                <a:lnTo>
                  <a:pt x="91050" y="7170"/>
                </a:lnTo>
                <a:lnTo>
                  <a:pt x="91090" y="7150"/>
                </a:lnTo>
                <a:lnTo>
                  <a:pt x="91140" y="7140"/>
                </a:lnTo>
                <a:lnTo>
                  <a:pt x="91150" y="7130"/>
                </a:lnTo>
                <a:lnTo>
                  <a:pt x="91150" y="7110"/>
                </a:lnTo>
                <a:lnTo>
                  <a:pt x="91140" y="7080"/>
                </a:lnTo>
                <a:lnTo>
                  <a:pt x="91150" y="7040"/>
                </a:lnTo>
                <a:lnTo>
                  <a:pt x="91160" y="6970"/>
                </a:lnTo>
                <a:lnTo>
                  <a:pt x="91190" y="6930"/>
                </a:lnTo>
                <a:lnTo>
                  <a:pt x="91230" y="6890"/>
                </a:lnTo>
                <a:lnTo>
                  <a:pt x="91240" y="6870"/>
                </a:lnTo>
                <a:lnTo>
                  <a:pt x="91230" y="6840"/>
                </a:lnTo>
                <a:lnTo>
                  <a:pt x="91240" y="6790"/>
                </a:lnTo>
                <a:lnTo>
                  <a:pt x="91300" y="6720"/>
                </a:lnTo>
                <a:lnTo>
                  <a:pt x="91430" y="6680"/>
                </a:lnTo>
                <a:lnTo>
                  <a:pt x="91340" y="6630"/>
                </a:lnTo>
                <a:lnTo>
                  <a:pt x="91310" y="6590"/>
                </a:lnTo>
                <a:lnTo>
                  <a:pt x="91280" y="6530"/>
                </a:lnTo>
                <a:lnTo>
                  <a:pt x="91260" y="6430"/>
                </a:lnTo>
                <a:lnTo>
                  <a:pt x="91260" y="6190"/>
                </a:lnTo>
                <a:lnTo>
                  <a:pt x="91380" y="6100"/>
                </a:lnTo>
                <a:lnTo>
                  <a:pt x="91410" y="6090"/>
                </a:lnTo>
                <a:lnTo>
                  <a:pt x="91450" y="6070"/>
                </a:lnTo>
                <a:lnTo>
                  <a:pt x="91480" y="6030"/>
                </a:lnTo>
                <a:lnTo>
                  <a:pt x="91500" y="5950"/>
                </a:lnTo>
                <a:lnTo>
                  <a:pt x="91550" y="5870"/>
                </a:lnTo>
                <a:lnTo>
                  <a:pt x="91580" y="5830"/>
                </a:lnTo>
                <a:lnTo>
                  <a:pt x="91620" y="5810"/>
                </a:lnTo>
                <a:lnTo>
                  <a:pt x="91650" y="5810"/>
                </a:lnTo>
                <a:lnTo>
                  <a:pt x="91680" y="5800"/>
                </a:lnTo>
                <a:lnTo>
                  <a:pt x="91710" y="5790"/>
                </a:lnTo>
                <a:lnTo>
                  <a:pt x="91720" y="5760"/>
                </a:lnTo>
                <a:lnTo>
                  <a:pt x="91710" y="5730"/>
                </a:lnTo>
                <a:lnTo>
                  <a:pt x="91700" y="5700"/>
                </a:lnTo>
                <a:lnTo>
                  <a:pt x="91680" y="5670"/>
                </a:lnTo>
                <a:lnTo>
                  <a:pt x="91660" y="5640"/>
                </a:lnTo>
                <a:lnTo>
                  <a:pt x="91650" y="5600"/>
                </a:lnTo>
                <a:lnTo>
                  <a:pt x="91650" y="5530"/>
                </a:lnTo>
                <a:lnTo>
                  <a:pt x="91660" y="5400"/>
                </a:lnTo>
                <a:lnTo>
                  <a:pt x="91780" y="5000"/>
                </a:lnTo>
                <a:lnTo>
                  <a:pt x="91870" y="4810"/>
                </a:lnTo>
                <a:lnTo>
                  <a:pt x="91900" y="4780"/>
                </a:lnTo>
                <a:lnTo>
                  <a:pt x="91920" y="4770"/>
                </a:lnTo>
                <a:lnTo>
                  <a:pt x="91940" y="4740"/>
                </a:lnTo>
                <a:lnTo>
                  <a:pt x="91950" y="4710"/>
                </a:lnTo>
                <a:lnTo>
                  <a:pt x="91950" y="4640"/>
                </a:lnTo>
                <a:lnTo>
                  <a:pt x="91950" y="4600"/>
                </a:lnTo>
                <a:lnTo>
                  <a:pt x="91880" y="4510"/>
                </a:lnTo>
                <a:lnTo>
                  <a:pt x="91850" y="4420"/>
                </a:lnTo>
                <a:lnTo>
                  <a:pt x="91840" y="4380"/>
                </a:lnTo>
                <a:lnTo>
                  <a:pt x="91830" y="4290"/>
                </a:lnTo>
                <a:lnTo>
                  <a:pt x="91840" y="4190"/>
                </a:lnTo>
                <a:lnTo>
                  <a:pt x="91850" y="4140"/>
                </a:lnTo>
                <a:lnTo>
                  <a:pt x="91820" y="4050"/>
                </a:lnTo>
                <a:lnTo>
                  <a:pt x="91820" y="4020"/>
                </a:lnTo>
                <a:lnTo>
                  <a:pt x="91860" y="3960"/>
                </a:lnTo>
                <a:lnTo>
                  <a:pt x="91870" y="3880"/>
                </a:lnTo>
                <a:lnTo>
                  <a:pt x="91840" y="3730"/>
                </a:lnTo>
                <a:lnTo>
                  <a:pt x="91850" y="3660"/>
                </a:lnTo>
                <a:lnTo>
                  <a:pt x="91880" y="3630"/>
                </a:lnTo>
                <a:lnTo>
                  <a:pt x="91930" y="3590"/>
                </a:lnTo>
                <a:lnTo>
                  <a:pt x="92000" y="3550"/>
                </a:lnTo>
                <a:lnTo>
                  <a:pt x="92050" y="3540"/>
                </a:lnTo>
                <a:lnTo>
                  <a:pt x="92170" y="3610"/>
                </a:lnTo>
                <a:lnTo>
                  <a:pt x="92280" y="3710"/>
                </a:lnTo>
                <a:lnTo>
                  <a:pt x="92390" y="3760"/>
                </a:lnTo>
                <a:lnTo>
                  <a:pt x="92520" y="3710"/>
                </a:lnTo>
                <a:lnTo>
                  <a:pt x="92600" y="3640"/>
                </a:lnTo>
                <a:lnTo>
                  <a:pt x="92640" y="3660"/>
                </a:lnTo>
                <a:lnTo>
                  <a:pt x="92690" y="3690"/>
                </a:lnTo>
                <a:lnTo>
                  <a:pt x="92780" y="3760"/>
                </a:lnTo>
                <a:lnTo>
                  <a:pt x="92880" y="3780"/>
                </a:lnTo>
                <a:lnTo>
                  <a:pt x="93100" y="3760"/>
                </a:lnTo>
                <a:lnTo>
                  <a:pt x="93190" y="3700"/>
                </a:lnTo>
                <a:lnTo>
                  <a:pt x="93210" y="3560"/>
                </a:lnTo>
                <a:lnTo>
                  <a:pt x="93320" y="3580"/>
                </a:lnTo>
                <a:lnTo>
                  <a:pt x="93450" y="3780"/>
                </a:lnTo>
                <a:lnTo>
                  <a:pt x="93560" y="3820"/>
                </a:lnTo>
                <a:lnTo>
                  <a:pt x="93820" y="3810"/>
                </a:lnTo>
                <a:lnTo>
                  <a:pt x="93940" y="3770"/>
                </a:lnTo>
                <a:lnTo>
                  <a:pt x="93990" y="3660"/>
                </a:lnTo>
                <a:lnTo>
                  <a:pt x="94080" y="3700"/>
                </a:lnTo>
                <a:lnTo>
                  <a:pt x="94130" y="3760"/>
                </a:lnTo>
                <a:lnTo>
                  <a:pt x="94140" y="3840"/>
                </a:lnTo>
                <a:lnTo>
                  <a:pt x="94110" y="4050"/>
                </a:lnTo>
                <a:lnTo>
                  <a:pt x="94140" y="4090"/>
                </a:lnTo>
                <a:lnTo>
                  <a:pt x="94210" y="4090"/>
                </a:lnTo>
                <a:lnTo>
                  <a:pt x="94300" y="4130"/>
                </a:lnTo>
                <a:lnTo>
                  <a:pt x="94260" y="4220"/>
                </a:lnTo>
                <a:lnTo>
                  <a:pt x="94170" y="4620"/>
                </a:lnTo>
                <a:lnTo>
                  <a:pt x="94160" y="4660"/>
                </a:lnTo>
                <a:lnTo>
                  <a:pt x="94130" y="4700"/>
                </a:lnTo>
                <a:lnTo>
                  <a:pt x="94110" y="4750"/>
                </a:lnTo>
                <a:lnTo>
                  <a:pt x="94120" y="4790"/>
                </a:lnTo>
                <a:lnTo>
                  <a:pt x="94140" y="4830"/>
                </a:lnTo>
                <a:lnTo>
                  <a:pt x="94160" y="4880"/>
                </a:lnTo>
                <a:lnTo>
                  <a:pt x="94170" y="4970"/>
                </a:lnTo>
                <a:lnTo>
                  <a:pt x="94190" y="5060"/>
                </a:lnTo>
                <a:lnTo>
                  <a:pt x="94240" y="5140"/>
                </a:lnTo>
                <a:lnTo>
                  <a:pt x="94340" y="5180"/>
                </a:lnTo>
                <a:lnTo>
                  <a:pt x="94380" y="5170"/>
                </a:lnTo>
                <a:lnTo>
                  <a:pt x="94430" y="5140"/>
                </a:lnTo>
                <a:lnTo>
                  <a:pt x="94480" y="5110"/>
                </a:lnTo>
                <a:lnTo>
                  <a:pt x="94510" y="5080"/>
                </a:lnTo>
                <a:lnTo>
                  <a:pt x="94530" y="5050"/>
                </a:lnTo>
                <a:lnTo>
                  <a:pt x="94580" y="5060"/>
                </a:lnTo>
                <a:lnTo>
                  <a:pt x="94870" y="5120"/>
                </a:lnTo>
                <a:lnTo>
                  <a:pt x="95050" y="5180"/>
                </a:lnTo>
                <a:lnTo>
                  <a:pt x="95210" y="5290"/>
                </a:lnTo>
                <a:lnTo>
                  <a:pt x="95370" y="5450"/>
                </a:lnTo>
                <a:lnTo>
                  <a:pt x="95420" y="5520"/>
                </a:lnTo>
                <a:lnTo>
                  <a:pt x="95450" y="5570"/>
                </a:lnTo>
                <a:lnTo>
                  <a:pt x="95280" y="5820"/>
                </a:lnTo>
                <a:lnTo>
                  <a:pt x="95190" y="5920"/>
                </a:lnTo>
                <a:lnTo>
                  <a:pt x="95160" y="5970"/>
                </a:lnTo>
                <a:lnTo>
                  <a:pt x="95170" y="6010"/>
                </a:lnTo>
                <a:lnTo>
                  <a:pt x="95180" y="6040"/>
                </a:lnTo>
                <a:lnTo>
                  <a:pt x="95180" y="6080"/>
                </a:lnTo>
                <a:lnTo>
                  <a:pt x="95040" y="6300"/>
                </a:lnTo>
                <a:lnTo>
                  <a:pt x="95040" y="6340"/>
                </a:lnTo>
                <a:lnTo>
                  <a:pt x="94920" y="6350"/>
                </a:lnTo>
                <a:lnTo>
                  <a:pt x="94870" y="6370"/>
                </a:lnTo>
                <a:lnTo>
                  <a:pt x="94830" y="6410"/>
                </a:lnTo>
                <a:lnTo>
                  <a:pt x="94840" y="6410"/>
                </a:lnTo>
                <a:lnTo>
                  <a:pt x="94840" y="6440"/>
                </a:lnTo>
                <a:lnTo>
                  <a:pt x="94840" y="6480"/>
                </a:lnTo>
                <a:lnTo>
                  <a:pt x="94830" y="6500"/>
                </a:lnTo>
                <a:lnTo>
                  <a:pt x="94810" y="6510"/>
                </a:lnTo>
                <a:lnTo>
                  <a:pt x="94770" y="6500"/>
                </a:lnTo>
                <a:lnTo>
                  <a:pt x="94750" y="6500"/>
                </a:lnTo>
                <a:lnTo>
                  <a:pt x="94640" y="6690"/>
                </a:lnTo>
                <a:lnTo>
                  <a:pt x="94520" y="6810"/>
                </a:lnTo>
                <a:lnTo>
                  <a:pt x="94450" y="6860"/>
                </a:lnTo>
                <a:lnTo>
                  <a:pt x="94400" y="6900"/>
                </a:lnTo>
                <a:lnTo>
                  <a:pt x="94190" y="6990"/>
                </a:lnTo>
                <a:lnTo>
                  <a:pt x="94160" y="7020"/>
                </a:lnTo>
                <a:lnTo>
                  <a:pt x="93920" y="7020"/>
                </a:lnTo>
                <a:lnTo>
                  <a:pt x="93860" y="7030"/>
                </a:lnTo>
                <a:lnTo>
                  <a:pt x="93820" y="7080"/>
                </a:lnTo>
                <a:lnTo>
                  <a:pt x="93690" y="7270"/>
                </a:lnTo>
                <a:lnTo>
                  <a:pt x="93660" y="7350"/>
                </a:lnTo>
                <a:lnTo>
                  <a:pt x="93640" y="7390"/>
                </a:lnTo>
                <a:lnTo>
                  <a:pt x="93510" y="7500"/>
                </a:lnTo>
                <a:lnTo>
                  <a:pt x="93460" y="7560"/>
                </a:lnTo>
                <a:lnTo>
                  <a:pt x="93450" y="7590"/>
                </a:lnTo>
                <a:lnTo>
                  <a:pt x="93460" y="7710"/>
                </a:lnTo>
                <a:lnTo>
                  <a:pt x="93430" y="7800"/>
                </a:lnTo>
                <a:lnTo>
                  <a:pt x="93290" y="8010"/>
                </a:lnTo>
                <a:lnTo>
                  <a:pt x="93240" y="8060"/>
                </a:lnTo>
                <a:lnTo>
                  <a:pt x="93140" y="8070"/>
                </a:lnTo>
                <a:lnTo>
                  <a:pt x="92910" y="8050"/>
                </a:lnTo>
                <a:lnTo>
                  <a:pt x="92840" y="8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Vila Real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1820" y="4020"/>
                </a:moveTo>
                <a:lnTo>
                  <a:pt x="91820" y="4050"/>
                </a:lnTo>
                <a:lnTo>
                  <a:pt x="91850" y="4140"/>
                </a:lnTo>
                <a:lnTo>
                  <a:pt x="91840" y="4190"/>
                </a:lnTo>
                <a:lnTo>
                  <a:pt x="91830" y="4290"/>
                </a:lnTo>
                <a:lnTo>
                  <a:pt x="91840" y="4380"/>
                </a:lnTo>
                <a:lnTo>
                  <a:pt x="91850" y="4420"/>
                </a:lnTo>
                <a:lnTo>
                  <a:pt x="91880" y="4510"/>
                </a:lnTo>
                <a:lnTo>
                  <a:pt x="91950" y="4600"/>
                </a:lnTo>
                <a:lnTo>
                  <a:pt x="91950" y="4640"/>
                </a:lnTo>
                <a:lnTo>
                  <a:pt x="91950" y="4710"/>
                </a:lnTo>
                <a:lnTo>
                  <a:pt x="91940" y="4740"/>
                </a:lnTo>
                <a:lnTo>
                  <a:pt x="91920" y="4770"/>
                </a:lnTo>
                <a:lnTo>
                  <a:pt x="91900" y="4780"/>
                </a:lnTo>
                <a:lnTo>
                  <a:pt x="91870" y="4810"/>
                </a:lnTo>
                <a:lnTo>
                  <a:pt x="91780" y="5000"/>
                </a:lnTo>
                <a:lnTo>
                  <a:pt x="91660" y="5400"/>
                </a:lnTo>
                <a:lnTo>
                  <a:pt x="91650" y="5530"/>
                </a:lnTo>
                <a:lnTo>
                  <a:pt x="91650" y="5600"/>
                </a:lnTo>
                <a:lnTo>
                  <a:pt x="91660" y="5640"/>
                </a:lnTo>
                <a:lnTo>
                  <a:pt x="91680" y="5670"/>
                </a:lnTo>
                <a:lnTo>
                  <a:pt x="91700" y="5700"/>
                </a:lnTo>
                <a:lnTo>
                  <a:pt x="91710" y="5730"/>
                </a:lnTo>
                <a:lnTo>
                  <a:pt x="91720" y="5760"/>
                </a:lnTo>
                <a:lnTo>
                  <a:pt x="91710" y="5790"/>
                </a:lnTo>
                <a:lnTo>
                  <a:pt x="91680" y="5800"/>
                </a:lnTo>
                <a:lnTo>
                  <a:pt x="91650" y="5810"/>
                </a:lnTo>
                <a:lnTo>
                  <a:pt x="91620" y="5810"/>
                </a:lnTo>
                <a:lnTo>
                  <a:pt x="91580" y="5830"/>
                </a:lnTo>
                <a:lnTo>
                  <a:pt x="91550" y="5870"/>
                </a:lnTo>
                <a:lnTo>
                  <a:pt x="91500" y="5950"/>
                </a:lnTo>
                <a:lnTo>
                  <a:pt x="91480" y="6030"/>
                </a:lnTo>
                <a:lnTo>
                  <a:pt x="91450" y="6070"/>
                </a:lnTo>
                <a:lnTo>
                  <a:pt x="91410" y="6090"/>
                </a:lnTo>
                <a:lnTo>
                  <a:pt x="91380" y="6100"/>
                </a:lnTo>
                <a:lnTo>
                  <a:pt x="91260" y="6190"/>
                </a:lnTo>
                <a:lnTo>
                  <a:pt x="91260" y="6430"/>
                </a:lnTo>
                <a:lnTo>
                  <a:pt x="91280" y="6530"/>
                </a:lnTo>
                <a:lnTo>
                  <a:pt x="91310" y="6590"/>
                </a:lnTo>
                <a:lnTo>
                  <a:pt x="91340" y="6630"/>
                </a:lnTo>
                <a:lnTo>
                  <a:pt x="91430" y="6680"/>
                </a:lnTo>
                <a:lnTo>
                  <a:pt x="91300" y="6720"/>
                </a:lnTo>
                <a:lnTo>
                  <a:pt x="91240" y="6790"/>
                </a:lnTo>
                <a:lnTo>
                  <a:pt x="91230" y="6840"/>
                </a:lnTo>
                <a:lnTo>
                  <a:pt x="91240" y="6870"/>
                </a:lnTo>
                <a:lnTo>
                  <a:pt x="91230" y="6890"/>
                </a:lnTo>
                <a:lnTo>
                  <a:pt x="91190" y="6930"/>
                </a:lnTo>
                <a:lnTo>
                  <a:pt x="91160" y="6970"/>
                </a:lnTo>
                <a:lnTo>
                  <a:pt x="91150" y="7040"/>
                </a:lnTo>
                <a:lnTo>
                  <a:pt x="91140" y="7080"/>
                </a:lnTo>
                <a:lnTo>
                  <a:pt x="91150" y="7110"/>
                </a:lnTo>
                <a:lnTo>
                  <a:pt x="91150" y="7130"/>
                </a:lnTo>
                <a:lnTo>
                  <a:pt x="91140" y="7140"/>
                </a:lnTo>
                <a:lnTo>
                  <a:pt x="91090" y="7150"/>
                </a:lnTo>
                <a:lnTo>
                  <a:pt x="91050" y="7170"/>
                </a:lnTo>
                <a:lnTo>
                  <a:pt x="91040" y="7190"/>
                </a:lnTo>
                <a:lnTo>
                  <a:pt x="91030" y="7220"/>
                </a:lnTo>
                <a:lnTo>
                  <a:pt x="91010" y="7280"/>
                </a:lnTo>
                <a:lnTo>
                  <a:pt x="90580" y="7440"/>
                </a:lnTo>
                <a:lnTo>
                  <a:pt x="90410" y="7460"/>
                </a:lnTo>
                <a:lnTo>
                  <a:pt x="90260" y="7450"/>
                </a:lnTo>
                <a:lnTo>
                  <a:pt x="90250" y="7450"/>
                </a:lnTo>
                <a:lnTo>
                  <a:pt x="90190" y="7450"/>
                </a:lnTo>
                <a:lnTo>
                  <a:pt x="90140" y="7480"/>
                </a:lnTo>
                <a:lnTo>
                  <a:pt x="90030" y="7550"/>
                </a:lnTo>
                <a:lnTo>
                  <a:pt x="89970" y="7580"/>
                </a:lnTo>
                <a:lnTo>
                  <a:pt x="89900" y="7590"/>
                </a:lnTo>
                <a:lnTo>
                  <a:pt x="89830" y="7580"/>
                </a:lnTo>
                <a:lnTo>
                  <a:pt x="89770" y="7570"/>
                </a:lnTo>
                <a:lnTo>
                  <a:pt x="89730" y="7530"/>
                </a:lnTo>
                <a:lnTo>
                  <a:pt x="89640" y="7450"/>
                </a:lnTo>
                <a:lnTo>
                  <a:pt x="89590" y="7420"/>
                </a:lnTo>
                <a:lnTo>
                  <a:pt x="89520" y="7430"/>
                </a:lnTo>
                <a:lnTo>
                  <a:pt x="89330" y="7560"/>
                </a:lnTo>
                <a:lnTo>
                  <a:pt x="89350" y="7440"/>
                </a:lnTo>
                <a:lnTo>
                  <a:pt x="89350" y="7330"/>
                </a:lnTo>
                <a:lnTo>
                  <a:pt x="89400" y="7130"/>
                </a:lnTo>
                <a:lnTo>
                  <a:pt x="89390" y="7120"/>
                </a:lnTo>
                <a:lnTo>
                  <a:pt x="89340" y="7090"/>
                </a:lnTo>
                <a:lnTo>
                  <a:pt x="89280" y="6980"/>
                </a:lnTo>
                <a:lnTo>
                  <a:pt x="89260" y="6910"/>
                </a:lnTo>
                <a:lnTo>
                  <a:pt x="89280" y="6840"/>
                </a:lnTo>
                <a:lnTo>
                  <a:pt x="89180" y="6770"/>
                </a:lnTo>
                <a:lnTo>
                  <a:pt x="89130" y="6740"/>
                </a:lnTo>
                <a:lnTo>
                  <a:pt x="89100" y="6700"/>
                </a:lnTo>
                <a:lnTo>
                  <a:pt x="89100" y="6660"/>
                </a:lnTo>
                <a:lnTo>
                  <a:pt x="89100" y="6610"/>
                </a:lnTo>
                <a:lnTo>
                  <a:pt x="89040" y="6540"/>
                </a:lnTo>
                <a:lnTo>
                  <a:pt x="89070" y="6450"/>
                </a:lnTo>
                <a:lnTo>
                  <a:pt x="89070" y="6430"/>
                </a:lnTo>
                <a:lnTo>
                  <a:pt x="89060" y="6390"/>
                </a:lnTo>
                <a:lnTo>
                  <a:pt x="89070" y="6380"/>
                </a:lnTo>
                <a:lnTo>
                  <a:pt x="89080" y="6370"/>
                </a:lnTo>
                <a:lnTo>
                  <a:pt x="89100" y="6360"/>
                </a:lnTo>
                <a:lnTo>
                  <a:pt x="89110" y="6320"/>
                </a:lnTo>
                <a:lnTo>
                  <a:pt x="89160" y="6240"/>
                </a:lnTo>
                <a:lnTo>
                  <a:pt x="89170" y="6200"/>
                </a:lnTo>
                <a:lnTo>
                  <a:pt x="89180" y="6180"/>
                </a:lnTo>
                <a:lnTo>
                  <a:pt x="89160" y="6140"/>
                </a:lnTo>
                <a:lnTo>
                  <a:pt x="89190" y="6030"/>
                </a:lnTo>
                <a:lnTo>
                  <a:pt x="89230" y="5980"/>
                </a:lnTo>
                <a:lnTo>
                  <a:pt x="89250" y="5970"/>
                </a:lnTo>
                <a:lnTo>
                  <a:pt x="89260" y="5970"/>
                </a:lnTo>
                <a:lnTo>
                  <a:pt x="89290" y="5970"/>
                </a:lnTo>
                <a:lnTo>
                  <a:pt x="89330" y="5940"/>
                </a:lnTo>
                <a:lnTo>
                  <a:pt x="89350" y="5880"/>
                </a:lnTo>
                <a:lnTo>
                  <a:pt x="89360" y="5870"/>
                </a:lnTo>
                <a:lnTo>
                  <a:pt x="89430" y="5830"/>
                </a:lnTo>
                <a:lnTo>
                  <a:pt x="89470" y="5790"/>
                </a:lnTo>
                <a:lnTo>
                  <a:pt x="89620" y="5570"/>
                </a:lnTo>
                <a:lnTo>
                  <a:pt x="89630" y="5510"/>
                </a:lnTo>
                <a:lnTo>
                  <a:pt x="89570" y="5400"/>
                </a:lnTo>
                <a:lnTo>
                  <a:pt x="89550" y="5380"/>
                </a:lnTo>
                <a:lnTo>
                  <a:pt x="89510" y="5360"/>
                </a:lnTo>
                <a:lnTo>
                  <a:pt x="89440" y="5440"/>
                </a:lnTo>
                <a:lnTo>
                  <a:pt x="89330" y="5480"/>
                </a:lnTo>
                <a:lnTo>
                  <a:pt x="89280" y="5470"/>
                </a:lnTo>
                <a:lnTo>
                  <a:pt x="89140" y="5440"/>
                </a:lnTo>
                <a:lnTo>
                  <a:pt x="89110" y="5430"/>
                </a:lnTo>
                <a:lnTo>
                  <a:pt x="89070" y="5410"/>
                </a:lnTo>
                <a:lnTo>
                  <a:pt x="89030" y="5400"/>
                </a:lnTo>
                <a:lnTo>
                  <a:pt x="88960" y="5370"/>
                </a:lnTo>
                <a:lnTo>
                  <a:pt x="88970" y="5150"/>
                </a:lnTo>
                <a:lnTo>
                  <a:pt x="88980" y="5110"/>
                </a:lnTo>
                <a:lnTo>
                  <a:pt x="88990" y="5050"/>
                </a:lnTo>
                <a:lnTo>
                  <a:pt x="88980" y="5020"/>
                </a:lnTo>
                <a:lnTo>
                  <a:pt x="88970" y="5000"/>
                </a:lnTo>
                <a:lnTo>
                  <a:pt x="88870" y="4940"/>
                </a:lnTo>
                <a:lnTo>
                  <a:pt x="88850" y="4930"/>
                </a:lnTo>
                <a:lnTo>
                  <a:pt x="88820" y="4930"/>
                </a:lnTo>
                <a:lnTo>
                  <a:pt x="88760" y="4960"/>
                </a:lnTo>
                <a:lnTo>
                  <a:pt x="88730" y="4960"/>
                </a:lnTo>
                <a:lnTo>
                  <a:pt x="88700" y="4960"/>
                </a:lnTo>
                <a:lnTo>
                  <a:pt x="88670" y="4960"/>
                </a:lnTo>
                <a:lnTo>
                  <a:pt x="88640" y="4960"/>
                </a:lnTo>
                <a:lnTo>
                  <a:pt x="88620" y="4970"/>
                </a:lnTo>
                <a:lnTo>
                  <a:pt x="88570" y="4980"/>
                </a:lnTo>
                <a:lnTo>
                  <a:pt x="88520" y="4980"/>
                </a:lnTo>
                <a:lnTo>
                  <a:pt x="88610" y="4880"/>
                </a:lnTo>
                <a:lnTo>
                  <a:pt x="88620" y="4850"/>
                </a:lnTo>
                <a:lnTo>
                  <a:pt x="88640" y="4810"/>
                </a:lnTo>
                <a:lnTo>
                  <a:pt x="88680" y="4700"/>
                </a:lnTo>
                <a:lnTo>
                  <a:pt x="88710" y="4640"/>
                </a:lnTo>
                <a:lnTo>
                  <a:pt x="88740" y="4500"/>
                </a:lnTo>
                <a:lnTo>
                  <a:pt x="88750" y="4470"/>
                </a:lnTo>
                <a:lnTo>
                  <a:pt x="88770" y="4440"/>
                </a:lnTo>
                <a:lnTo>
                  <a:pt x="88780" y="4410"/>
                </a:lnTo>
                <a:lnTo>
                  <a:pt x="88780" y="4390"/>
                </a:lnTo>
                <a:lnTo>
                  <a:pt x="88770" y="4380"/>
                </a:lnTo>
                <a:lnTo>
                  <a:pt x="88780" y="4370"/>
                </a:lnTo>
                <a:lnTo>
                  <a:pt x="88890" y="4250"/>
                </a:lnTo>
                <a:lnTo>
                  <a:pt x="88930" y="4190"/>
                </a:lnTo>
                <a:lnTo>
                  <a:pt x="88970" y="4140"/>
                </a:lnTo>
                <a:lnTo>
                  <a:pt x="89030" y="4120"/>
                </a:lnTo>
                <a:lnTo>
                  <a:pt x="89080" y="4130"/>
                </a:lnTo>
                <a:lnTo>
                  <a:pt x="89150" y="4130"/>
                </a:lnTo>
                <a:lnTo>
                  <a:pt x="89190" y="4070"/>
                </a:lnTo>
                <a:lnTo>
                  <a:pt x="89200" y="3980"/>
                </a:lnTo>
                <a:lnTo>
                  <a:pt x="89220" y="3930"/>
                </a:lnTo>
                <a:lnTo>
                  <a:pt x="89290" y="3900"/>
                </a:lnTo>
                <a:lnTo>
                  <a:pt x="89300" y="4030"/>
                </a:lnTo>
                <a:lnTo>
                  <a:pt x="89330" y="4170"/>
                </a:lnTo>
                <a:lnTo>
                  <a:pt x="89440" y="4170"/>
                </a:lnTo>
                <a:lnTo>
                  <a:pt x="89470" y="4140"/>
                </a:lnTo>
                <a:lnTo>
                  <a:pt x="89480" y="4110"/>
                </a:lnTo>
                <a:lnTo>
                  <a:pt x="89500" y="4090"/>
                </a:lnTo>
                <a:lnTo>
                  <a:pt x="89530" y="4070"/>
                </a:lnTo>
                <a:lnTo>
                  <a:pt x="89630" y="4080"/>
                </a:lnTo>
                <a:lnTo>
                  <a:pt x="89860" y="4020"/>
                </a:lnTo>
                <a:lnTo>
                  <a:pt x="89960" y="3970"/>
                </a:lnTo>
                <a:lnTo>
                  <a:pt x="90020" y="3990"/>
                </a:lnTo>
                <a:lnTo>
                  <a:pt x="90120" y="4060"/>
                </a:lnTo>
                <a:lnTo>
                  <a:pt x="90180" y="4090"/>
                </a:lnTo>
                <a:lnTo>
                  <a:pt x="90370" y="4100"/>
                </a:lnTo>
                <a:lnTo>
                  <a:pt x="90320" y="4250"/>
                </a:lnTo>
                <a:lnTo>
                  <a:pt x="90320" y="4300"/>
                </a:lnTo>
                <a:lnTo>
                  <a:pt x="90380" y="4330"/>
                </a:lnTo>
                <a:lnTo>
                  <a:pt x="90440" y="4340"/>
                </a:lnTo>
                <a:lnTo>
                  <a:pt x="90520" y="4320"/>
                </a:lnTo>
                <a:lnTo>
                  <a:pt x="90590" y="4300"/>
                </a:lnTo>
                <a:lnTo>
                  <a:pt x="90650" y="4260"/>
                </a:lnTo>
                <a:lnTo>
                  <a:pt x="90670" y="4220"/>
                </a:lnTo>
                <a:lnTo>
                  <a:pt x="90670" y="4190"/>
                </a:lnTo>
                <a:lnTo>
                  <a:pt x="90680" y="4160"/>
                </a:lnTo>
                <a:lnTo>
                  <a:pt x="90710" y="4140"/>
                </a:lnTo>
                <a:lnTo>
                  <a:pt x="90730" y="4140"/>
                </a:lnTo>
                <a:lnTo>
                  <a:pt x="90790" y="4180"/>
                </a:lnTo>
                <a:lnTo>
                  <a:pt x="90820" y="4180"/>
                </a:lnTo>
                <a:lnTo>
                  <a:pt x="90870" y="4200"/>
                </a:lnTo>
                <a:lnTo>
                  <a:pt x="90920" y="4260"/>
                </a:lnTo>
                <a:lnTo>
                  <a:pt x="90960" y="4350"/>
                </a:lnTo>
                <a:lnTo>
                  <a:pt x="90970" y="4430"/>
                </a:lnTo>
                <a:lnTo>
                  <a:pt x="91020" y="4380"/>
                </a:lnTo>
                <a:lnTo>
                  <a:pt x="91110" y="4280"/>
                </a:lnTo>
                <a:lnTo>
                  <a:pt x="91160" y="4250"/>
                </a:lnTo>
                <a:lnTo>
                  <a:pt x="91210" y="4240"/>
                </a:lnTo>
                <a:lnTo>
                  <a:pt x="91340" y="4240"/>
                </a:lnTo>
                <a:lnTo>
                  <a:pt x="91410" y="4230"/>
                </a:lnTo>
                <a:lnTo>
                  <a:pt x="91660" y="4140"/>
                </a:lnTo>
                <a:lnTo>
                  <a:pt x="91780" y="4070"/>
                </a:lnTo>
                <a:lnTo>
                  <a:pt x="91820" y="4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rag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5980" y="5340"/>
                </a:moveTo>
                <a:lnTo>
                  <a:pt x="86000" y="5340"/>
                </a:lnTo>
                <a:lnTo>
                  <a:pt x="86070" y="5350"/>
                </a:lnTo>
                <a:lnTo>
                  <a:pt x="86100" y="5350"/>
                </a:lnTo>
                <a:lnTo>
                  <a:pt x="86370" y="5250"/>
                </a:lnTo>
                <a:lnTo>
                  <a:pt x="86550" y="5240"/>
                </a:lnTo>
                <a:lnTo>
                  <a:pt x="86590" y="5240"/>
                </a:lnTo>
                <a:lnTo>
                  <a:pt x="86610" y="5210"/>
                </a:lnTo>
                <a:lnTo>
                  <a:pt x="86630" y="5190"/>
                </a:lnTo>
                <a:lnTo>
                  <a:pt x="86640" y="5180"/>
                </a:lnTo>
                <a:lnTo>
                  <a:pt x="86670" y="5200"/>
                </a:lnTo>
                <a:lnTo>
                  <a:pt x="86780" y="5240"/>
                </a:lnTo>
                <a:lnTo>
                  <a:pt x="86850" y="5250"/>
                </a:lnTo>
                <a:lnTo>
                  <a:pt x="86890" y="5270"/>
                </a:lnTo>
                <a:lnTo>
                  <a:pt x="86930" y="5280"/>
                </a:lnTo>
                <a:lnTo>
                  <a:pt x="86950" y="5290"/>
                </a:lnTo>
                <a:lnTo>
                  <a:pt x="87010" y="5170"/>
                </a:lnTo>
                <a:lnTo>
                  <a:pt x="87000" y="5120"/>
                </a:lnTo>
                <a:lnTo>
                  <a:pt x="87010" y="5090"/>
                </a:lnTo>
                <a:lnTo>
                  <a:pt x="87020" y="5060"/>
                </a:lnTo>
                <a:lnTo>
                  <a:pt x="87060" y="5020"/>
                </a:lnTo>
                <a:lnTo>
                  <a:pt x="87070" y="4990"/>
                </a:lnTo>
                <a:lnTo>
                  <a:pt x="87070" y="4960"/>
                </a:lnTo>
                <a:lnTo>
                  <a:pt x="87080" y="4880"/>
                </a:lnTo>
                <a:lnTo>
                  <a:pt x="87090" y="4840"/>
                </a:lnTo>
                <a:lnTo>
                  <a:pt x="87100" y="4810"/>
                </a:lnTo>
                <a:lnTo>
                  <a:pt x="87130" y="4780"/>
                </a:lnTo>
                <a:lnTo>
                  <a:pt x="87150" y="4760"/>
                </a:lnTo>
                <a:lnTo>
                  <a:pt x="87180" y="4760"/>
                </a:lnTo>
                <a:lnTo>
                  <a:pt x="87210" y="4760"/>
                </a:lnTo>
                <a:lnTo>
                  <a:pt x="87230" y="4770"/>
                </a:lnTo>
                <a:lnTo>
                  <a:pt x="87300" y="4740"/>
                </a:lnTo>
                <a:lnTo>
                  <a:pt x="87360" y="4690"/>
                </a:lnTo>
                <a:lnTo>
                  <a:pt x="87390" y="4670"/>
                </a:lnTo>
                <a:lnTo>
                  <a:pt x="87440" y="4650"/>
                </a:lnTo>
                <a:lnTo>
                  <a:pt x="87490" y="4630"/>
                </a:lnTo>
                <a:lnTo>
                  <a:pt x="87810" y="4620"/>
                </a:lnTo>
                <a:lnTo>
                  <a:pt x="87900" y="4590"/>
                </a:lnTo>
                <a:lnTo>
                  <a:pt x="88240" y="4400"/>
                </a:lnTo>
                <a:lnTo>
                  <a:pt x="88290" y="4400"/>
                </a:lnTo>
                <a:lnTo>
                  <a:pt x="88300" y="4390"/>
                </a:lnTo>
                <a:lnTo>
                  <a:pt x="88300" y="4400"/>
                </a:lnTo>
                <a:lnTo>
                  <a:pt x="88610" y="4420"/>
                </a:lnTo>
                <a:lnTo>
                  <a:pt x="88770" y="4380"/>
                </a:lnTo>
                <a:lnTo>
                  <a:pt x="88780" y="4390"/>
                </a:lnTo>
                <a:lnTo>
                  <a:pt x="88780" y="4410"/>
                </a:lnTo>
                <a:lnTo>
                  <a:pt x="88770" y="4440"/>
                </a:lnTo>
                <a:lnTo>
                  <a:pt x="88750" y="4470"/>
                </a:lnTo>
                <a:lnTo>
                  <a:pt x="88740" y="4500"/>
                </a:lnTo>
                <a:lnTo>
                  <a:pt x="88710" y="4640"/>
                </a:lnTo>
                <a:lnTo>
                  <a:pt x="88680" y="4700"/>
                </a:lnTo>
                <a:lnTo>
                  <a:pt x="88640" y="4810"/>
                </a:lnTo>
                <a:lnTo>
                  <a:pt x="88620" y="4850"/>
                </a:lnTo>
                <a:lnTo>
                  <a:pt x="88610" y="4880"/>
                </a:lnTo>
                <a:lnTo>
                  <a:pt x="88520" y="4980"/>
                </a:lnTo>
                <a:lnTo>
                  <a:pt x="88570" y="4980"/>
                </a:lnTo>
                <a:lnTo>
                  <a:pt x="88620" y="4970"/>
                </a:lnTo>
                <a:lnTo>
                  <a:pt x="88640" y="4960"/>
                </a:lnTo>
                <a:lnTo>
                  <a:pt x="88670" y="4960"/>
                </a:lnTo>
                <a:lnTo>
                  <a:pt x="88700" y="4960"/>
                </a:lnTo>
                <a:lnTo>
                  <a:pt x="88730" y="4960"/>
                </a:lnTo>
                <a:lnTo>
                  <a:pt x="88760" y="4960"/>
                </a:lnTo>
                <a:lnTo>
                  <a:pt x="88820" y="4930"/>
                </a:lnTo>
                <a:lnTo>
                  <a:pt x="88850" y="4930"/>
                </a:lnTo>
                <a:lnTo>
                  <a:pt x="88870" y="4940"/>
                </a:lnTo>
                <a:lnTo>
                  <a:pt x="88970" y="5000"/>
                </a:lnTo>
                <a:lnTo>
                  <a:pt x="88980" y="5020"/>
                </a:lnTo>
                <a:lnTo>
                  <a:pt x="88990" y="5050"/>
                </a:lnTo>
                <a:lnTo>
                  <a:pt x="88980" y="5110"/>
                </a:lnTo>
                <a:lnTo>
                  <a:pt x="88970" y="5150"/>
                </a:lnTo>
                <a:lnTo>
                  <a:pt x="88960" y="5370"/>
                </a:lnTo>
                <a:lnTo>
                  <a:pt x="89030" y="5400"/>
                </a:lnTo>
                <a:lnTo>
                  <a:pt x="89070" y="5410"/>
                </a:lnTo>
                <a:lnTo>
                  <a:pt x="89110" y="5430"/>
                </a:lnTo>
                <a:lnTo>
                  <a:pt x="89140" y="5440"/>
                </a:lnTo>
                <a:lnTo>
                  <a:pt x="89280" y="5470"/>
                </a:lnTo>
                <a:lnTo>
                  <a:pt x="89330" y="5480"/>
                </a:lnTo>
                <a:lnTo>
                  <a:pt x="89440" y="5440"/>
                </a:lnTo>
                <a:lnTo>
                  <a:pt x="89510" y="5360"/>
                </a:lnTo>
                <a:lnTo>
                  <a:pt x="89550" y="5380"/>
                </a:lnTo>
                <a:lnTo>
                  <a:pt x="89570" y="5400"/>
                </a:lnTo>
                <a:lnTo>
                  <a:pt x="89630" y="5510"/>
                </a:lnTo>
                <a:lnTo>
                  <a:pt x="89620" y="5570"/>
                </a:lnTo>
                <a:lnTo>
                  <a:pt x="89470" y="5790"/>
                </a:lnTo>
                <a:lnTo>
                  <a:pt x="89430" y="5830"/>
                </a:lnTo>
                <a:lnTo>
                  <a:pt x="89360" y="5870"/>
                </a:lnTo>
                <a:lnTo>
                  <a:pt x="89350" y="5880"/>
                </a:lnTo>
                <a:lnTo>
                  <a:pt x="89330" y="5940"/>
                </a:lnTo>
                <a:lnTo>
                  <a:pt x="89290" y="5970"/>
                </a:lnTo>
                <a:lnTo>
                  <a:pt x="89260" y="5970"/>
                </a:lnTo>
                <a:lnTo>
                  <a:pt x="89250" y="5970"/>
                </a:lnTo>
                <a:lnTo>
                  <a:pt x="89230" y="5980"/>
                </a:lnTo>
                <a:lnTo>
                  <a:pt x="89190" y="6030"/>
                </a:lnTo>
                <a:lnTo>
                  <a:pt x="89160" y="6140"/>
                </a:lnTo>
                <a:lnTo>
                  <a:pt x="89180" y="6180"/>
                </a:lnTo>
                <a:lnTo>
                  <a:pt x="89170" y="6200"/>
                </a:lnTo>
                <a:lnTo>
                  <a:pt x="89160" y="6240"/>
                </a:lnTo>
                <a:lnTo>
                  <a:pt x="89110" y="6320"/>
                </a:lnTo>
                <a:lnTo>
                  <a:pt x="89100" y="6360"/>
                </a:lnTo>
                <a:lnTo>
                  <a:pt x="89080" y="6370"/>
                </a:lnTo>
                <a:lnTo>
                  <a:pt x="89070" y="6380"/>
                </a:lnTo>
                <a:lnTo>
                  <a:pt x="89060" y="6390"/>
                </a:lnTo>
                <a:lnTo>
                  <a:pt x="89070" y="6430"/>
                </a:lnTo>
                <a:lnTo>
                  <a:pt x="89070" y="6450"/>
                </a:lnTo>
                <a:lnTo>
                  <a:pt x="89040" y="6540"/>
                </a:lnTo>
                <a:lnTo>
                  <a:pt x="89030" y="6590"/>
                </a:lnTo>
                <a:lnTo>
                  <a:pt x="89020" y="6610"/>
                </a:lnTo>
                <a:lnTo>
                  <a:pt x="89010" y="6630"/>
                </a:lnTo>
                <a:lnTo>
                  <a:pt x="88990" y="6650"/>
                </a:lnTo>
                <a:lnTo>
                  <a:pt x="88970" y="6660"/>
                </a:lnTo>
                <a:lnTo>
                  <a:pt x="88950" y="6680"/>
                </a:lnTo>
                <a:lnTo>
                  <a:pt x="88930" y="6700"/>
                </a:lnTo>
                <a:lnTo>
                  <a:pt x="88910" y="6720"/>
                </a:lnTo>
                <a:lnTo>
                  <a:pt x="88880" y="6740"/>
                </a:lnTo>
                <a:lnTo>
                  <a:pt x="88860" y="6750"/>
                </a:lnTo>
                <a:lnTo>
                  <a:pt x="88820" y="6760"/>
                </a:lnTo>
                <a:lnTo>
                  <a:pt x="88780" y="6720"/>
                </a:lnTo>
                <a:lnTo>
                  <a:pt x="88700" y="6680"/>
                </a:lnTo>
                <a:lnTo>
                  <a:pt x="88660" y="6690"/>
                </a:lnTo>
                <a:lnTo>
                  <a:pt x="88550" y="6640"/>
                </a:lnTo>
                <a:lnTo>
                  <a:pt x="88420" y="6540"/>
                </a:lnTo>
                <a:lnTo>
                  <a:pt x="88420" y="6490"/>
                </a:lnTo>
                <a:lnTo>
                  <a:pt x="88410" y="6470"/>
                </a:lnTo>
                <a:lnTo>
                  <a:pt x="88340" y="6390"/>
                </a:lnTo>
                <a:lnTo>
                  <a:pt x="88160" y="6320"/>
                </a:lnTo>
                <a:lnTo>
                  <a:pt x="88100" y="6410"/>
                </a:lnTo>
                <a:lnTo>
                  <a:pt x="88030" y="6460"/>
                </a:lnTo>
                <a:lnTo>
                  <a:pt x="87920" y="6510"/>
                </a:lnTo>
                <a:lnTo>
                  <a:pt x="87890" y="6520"/>
                </a:lnTo>
                <a:lnTo>
                  <a:pt x="87810" y="6550"/>
                </a:lnTo>
                <a:lnTo>
                  <a:pt x="87780" y="6550"/>
                </a:lnTo>
                <a:lnTo>
                  <a:pt x="87730" y="6520"/>
                </a:lnTo>
                <a:lnTo>
                  <a:pt x="87700" y="6510"/>
                </a:lnTo>
                <a:lnTo>
                  <a:pt x="87560" y="6530"/>
                </a:lnTo>
                <a:lnTo>
                  <a:pt x="87440" y="6560"/>
                </a:lnTo>
                <a:lnTo>
                  <a:pt x="87350" y="6540"/>
                </a:lnTo>
                <a:lnTo>
                  <a:pt x="87330" y="6520"/>
                </a:lnTo>
                <a:lnTo>
                  <a:pt x="87300" y="6510"/>
                </a:lnTo>
                <a:lnTo>
                  <a:pt x="87260" y="6510"/>
                </a:lnTo>
                <a:lnTo>
                  <a:pt x="87190" y="6530"/>
                </a:lnTo>
                <a:lnTo>
                  <a:pt x="87130" y="6570"/>
                </a:lnTo>
                <a:lnTo>
                  <a:pt x="87100" y="6590"/>
                </a:lnTo>
                <a:lnTo>
                  <a:pt x="87070" y="6610"/>
                </a:lnTo>
                <a:lnTo>
                  <a:pt x="87040" y="6620"/>
                </a:lnTo>
                <a:lnTo>
                  <a:pt x="87010" y="6630"/>
                </a:lnTo>
                <a:lnTo>
                  <a:pt x="86810" y="6630"/>
                </a:lnTo>
                <a:lnTo>
                  <a:pt x="86770" y="6640"/>
                </a:lnTo>
                <a:lnTo>
                  <a:pt x="86760" y="6640"/>
                </a:lnTo>
                <a:lnTo>
                  <a:pt x="86730" y="6620"/>
                </a:lnTo>
                <a:lnTo>
                  <a:pt x="86710" y="6590"/>
                </a:lnTo>
                <a:lnTo>
                  <a:pt x="86700" y="6520"/>
                </a:lnTo>
                <a:lnTo>
                  <a:pt x="86690" y="6490"/>
                </a:lnTo>
                <a:lnTo>
                  <a:pt x="86720" y="6450"/>
                </a:lnTo>
                <a:lnTo>
                  <a:pt x="86760" y="6440"/>
                </a:lnTo>
                <a:lnTo>
                  <a:pt x="86780" y="6430"/>
                </a:lnTo>
                <a:lnTo>
                  <a:pt x="86790" y="6400"/>
                </a:lnTo>
                <a:lnTo>
                  <a:pt x="86780" y="6370"/>
                </a:lnTo>
                <a:lnTo>
                  <a:pt x="86740" y="6340"/>
                </a:lnTo>
                <a:lnTo>
                  <a:pt x="86700" y="6330"/>
                </a:lnTo>
                <a:lnTo>
                  <a:pt x="86650" y="6300"/>
                </a:lnTo>
                <a:lnTo>
                  <a:pt x="86590" y="6230"/>
                </a:lnTo>
                <a:lnTo>
                  <a:pt x="86560" y="6210"/>
                </a:lnTo>
                <a:lnTo>
                  <a:pt x="86530" y="6180"/>
                </a:lnTo>
                <a:lnTo>
                  <a:pt x="86500" y="6170"/>
                </a:lnTo>
                <a:lnTo>
                  <a:pt x="86410" y="6160"/>
                </a:lnTo>
                <a:lnTo>
                  <a:pt x="86310" y="6120"/>
                </a:lnTo>
                <a:lnTo>
                  <a:pt x="86230" y="6070"/>
                </a:lnTo>
                <a:lnTo>
                  <a:pt x="86140" y="6070"/>
                </a:lnTo>
                <a:lnTo>
                  <a:pt x="86140" y="6060"/>
                </a:lnTo>
                <a:lnTo>
                  <a:pt x="86100" y="5950"/>
                </a:lnTo>
                <a:lnTo>
                  <a:pt x="86090" y="5850"/>
                </a:lnTo>
                <a:lnTo>
                  <a:pt x="86080" y="5780"/>
                </a:lnTo>
                <a:lnTo>
                  <a:pt x="86070" y="5700"/>
                </a:lnTo>
                <a:lnTo>
                  <a:pt x="86020" y="5560"/>
                </a:lnTo>
                <a:lnTo>
                  <a:pt x="86000" y="5450"/>
                </a:lnTo>
                <a:lnTo>
                  <a:pt x="85980" y="5370"/>
                </a:lnTo>
                <a:lnTo>
                  <a:pt x="85980" y="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Faro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0710" y="24580"/>
                </a:moveTo>
                <a:lnTo>
                  <a:pt x="90740" y="24630"/>
                </a:lnTo>
                <a:lnTo>
                  <a:pt x="90770" y="24660"/>
                </a:lnTo>
                <a:lnTo>
                  <a:pt x="90830" y="24710"/>
                </a:lnTo>
                <a:lnTo>
                  <a:pt x="90850" y="24740"/>
                </a:lnTo>
                <a:lnTo>
                  <a:pt x="90880" y="24820"/>
                </a:lnTo>
                <a:lnTo>
                  <a:pt x="90900" y="24930"/>
                </a:lnTo>
                <a:lnTo>
                  <a:pt x="90910" y="25030"/>
                </a:lnTo>
                <a:lnTo>
                  <a:pt x="90900" y="25080"/>
                </a:lnTo>
                <a:lnTo>
                  <a:pt x="90960" y="25230"/>
                </a:lnTo>
                <a:lnTo>
                  <a:pt x="90990" y="25590"/>
                </a:lnTo>
                <a:lnTo>
                  <a:pt x="91030" y="25740"/>
                </a:lnTo>
                <a:lnTo>
                  <a:pt x="91000" y="25810"/>
                </a:lnTo>
                <a:lnTo>
                  <a:pt x="91020" y="25910"/>
                </a:lnTo>
                <a:lnTo>
                  <a:pt x="91070" y="26110"/>
                </a:lnTo>
                <a:lnTo>
                  <a:pt x="91080" y="26130"/>
                </a:lnTo>
                <a:lnTo>
                  <a:pt x="91090" y="26150"/>
                </a:lnTo>
                <a:lnTo>
                  <a:pt x="91100" y="26170"/>
                </a:lnTo>
                <a:lnTo>
                  <a:pt x="91130" y="26180"/>
                </a:lnTo>
                <a:lnTo>
                  <a:pt x="91130" y="26200"/>
                </a:lnTo>
                <a:lnTo>
                  <a:pt x="91100" y="26240"/>
                </a:lnTo>
                <a:lnTo>
                  <a:pt x="91040" y="26190"/>
                </a:lnTo>
                <a:lnTo>
                  <a:pt x="90960" y="26170"/>
                </a:lnTo>
                <a:lnTo>
                  <a:pt x="90880" y="26170"/>
                </a:lnTo>
                <a:lnTo>
                  <a:pt x="90800" y="26180"/>
                </a:lnTo>
                <a:lnTo>
                  <a:pt x="90720" y="26210"/>
                </a:lnTo>
                <a:lnTo>
                  <a:pt x="90570" y="26310"/>
                </a:lnTo>
                <a:lnTo>
                  <a:pt x="90510" y="26330"/>
                </a:lnTo>
                <a:lnTo>
                  <a:pt x="90300" y="26470"/>
                </a:lnTo>
                <a:lnTo>
                  <a:pt x="90270" y="26510"/>
                </a:lnTo>
                <a:lnTo>
                  <a:pt x="89720" y="26880"/>
                </a:lnTo>
                <a:lnTo>
                  <a:pt x="89610" y="26990"/>
                </a:lnTo>
                <a:lnTo>
                  <a:pt x="89550" y="26990"/>
                </a:lnTo>
                <a:lnTo>
                  <a:pt x="89500" y="26970"/>
                </a:lnTo>
                <a:lnTo>
                  <a:pt x="89420" y="26950"/>
                </a:lnTo>
                <a:lnTo>
                  <a:pt x="89200" y="26950"/>
                </a:lnTo>
                <a:lnTo>
                  <a:pt x="89130" y="26920"/>
                </a:lnTo>
                <a:lnTo>
                  <a:pt x="89100" y="26970"/>
                </a:lnTo>
                <a:lnTo>
                  <a:pt x="89060" y="26970"/>
                </a:lnTo>
                <a:lnTo>
                  <a:pt x="89020" y="26940"/>
                </a:lnTo>
                <a:lnTo>
                  <a:pt x="88980" y="26920"/>
                </a:lnTo>
                <a:lnTo>
                  <a:pt x="89020" y="26980"/>
                </a:lnTo>
                <a:lnTo>
                  <a:pt x="89030" y="27010"/>
                </a:lnTo>
                <a:lnTo>
                  <a:pt x="89040" y="27050"/>
                </a:lnTo>
                <a:lnTo>
                  <a:pt x="88950" y="26930"/>
                </a:lnTo>
                <a:lnTo>
                  <a:pt x="88820" y="26820"/>
                </a:lnTo>
                <a:lnTo>
                  <a:pt x="88560" y="26670"/>
                </a:lnTo>
                <a:lnTo>
                  <a:pt x="88420" y="26640"/>
                </a:lnTo>
                <a:lnTo>
                  <a:pt x="88300" y="26590"/>
                </a:lnTo>
                <a:lnTo>
                  <a:pt x="88180" y="26590"/>
                </a:lnTo>
                <a:lnTo>
                  <a:pt x="87890" y="26630"/>
                </a:lnTo>
                <a:lnTo>
                  <a:pt x="87760" y="26590"/>
                </a:lnTo>
                <a:lnTo>
                  <a:pt x="87630" y="26540"/>
                </a:lnTo>
                <a:lnTo>
                  <a:pt x="87520" y="26590"/>
                </a:lnTo>
                <a:lnTo>
                  <a:pt x="87360" y="26610"/>
                </a:lnTo>
                <a:lnTo>
                  <a:pt x="87200" y="26550"/>
                </a:lnTo>
                <a:lnTo>
                  <a:pt x="87200" y="26560"/>
                </a:lnTo>
                <a:lnTo>
                  <a:pt x="87000" y="26450"/>
                </a:lnTo>
                <a:lnTo>
                  <a:pt x="86850" y="26420"/>
                </a:lnTo>
                <a:lnTo>
                  <a:pt x="86680" y="26440"/>
                </a:lnTo>
                <a:lnTo>
                  <a:pt x="86630" y="26450"/>
                </a:lnTo>
                <a:lnTo>
                  <a:pt x="86580" y="26490"/>
                </a:lnTo>
                <a:lnTo>
                  <a:pt x="86460" y="26610"/>
                </a:lnTo>
                <a:lnTo>
                  <a:pt x="86240" y="26610"/>
                </a:lnTo>
                <a:lnTo>
                  <a:pt x="86200" y="26620"/>
                </a:lnTo>
                <a:lnTo>
                  <a:pt x="86100" y="26680"/>
                </a:lnTo>
                <a:lnTo>
                  <a:pt x="86060" y="26700"/>
                </a:lnTo>
                <a:lnTo>
                  <a:pt x="86000" y="26710"/>
                </a:lnTo>
                <a:lnTo>
                  <a:pt x="85920" y="26730"/>
                </a:lnTo>
                <a:lnTo>
                  <a:pt x="85840" y="26800"/>
                </a:lnTo>
                <a:lnTo>
                  <a:pt x="85770" y="26770"/>
                </a:lnTo>
                <a:lnTo>
                  <a:pt x="85700" y="26840"/>
                </a:lnTo>
                <a:lnTo>
                  <a:pt x="85670" y="26860"/>
                </a:lnTo>
                <a:lnTo>
                  <a:pt x="85630" y="26880"/>
                </a:lnTo>
                <a:lnTo>
                  <a:pt x="85560" y="26940"/>
                </a:lnTo>
                <a:lnTo>
                  <a:pt x="85520" y="26950"/>
                </a:lnTo>
                <a:lnTo>
                  <a:pt x="85470" y="26930"/>
                </a:lnTo>
                <a:lnTo>
                  <a:pt x="85430" y="26890"/>
                </a:lnTo>
                <a:lnTo>
                  <a:pt x="85390" y="26870"/>
                </a:lnTo>
                <a:lnTo>
                  <a:pt x="85330" y="26890"/>
                </a:lnTo>
                <a:lnTo>
                  <a:pt x="85360" y="26760"/>
                </a:lnTo>
                <a:lnTo>
                  <a:pt x="85380" y="26700"/>
                </a:lnTo>
                <a:lnTo>
                  <a:pt x="85400" y="26670"/>
                </a:lnTo>
                <a:lnTo>
                  <a:pt x="85540" y="26450"/>
                </a:lnTo>
                <a:lnTo>
                  <a:pt x="85590" y="26320"/>
                </a:lnTo>
                <a:lnTo>
                  <a:pt x="85640" y="26210"/>
                </a:lnTo>
                <a:lnTo>
                  <a:pt x="85610" y="26080"/>
                </a:lnTo>
                <a:lnTo>
                  <a:pt x="85670" y="26020"/>
                </a:lnTo>
                <a:lnTo>
                  <a:pt x="85760" y="25930"/>
                </a:lnTo>
                <a:lnTo>
                  <a:pt x="85810" y="25730"/>
                </a:lnTo>
                <a:lnTo>
                  <a:pt x="85780" y="25650"/>
                </a:lnTo>
                <a:lnTo>
                  <a:pt x="85750" y="25580"/>
                </a:lnTo>
                <a:lnTo>
                  <a:pt x="85810" y="25460"/>
                </a:lnTo>
                <a:lnTo>
                  <a:pt x="85910" y="25350"/>
                </a:lnTo>
                <a:lnTo>
                  <a:pt x="85930" y="25240"/>
                </a:lnTo>
                <a:lnTo>
                  <a:pt x="85990" y="25080"/>
                </a:lnTo>
                <a:lnTo>
                  <a:pt x="86020" y="24940"/>
                </a:lnTo>
                <a:lnTo>
                  <a:pt x="86070" y="24970"/>
                </a:lnTo>
                <a:lnTo>
                  <a:pt x="86140" y="25020"/>
                </a:lnTo>
                <a:lnTo>
                  <a:pt x="86190" y="25030"/>
                </a:lnTo>
                <a:lnTo>
                  <a:pt x="86250" y="25080"/>
                </a:lnTo>
                <a:lnTo>
                  <a:pt x="86280" y="25120"/>
                </a:lnTo>
                <a:lnTo>
                  <a:pt x="86320" y="25150"/>
                </a:lnTo>
                <a:lnTo>
                  <a:pt x="86340" y="25160"/>
                </a:lnTo>
                <a:lnTo>
                  <a:pt x="86490" y="25170"/>
                </a:lnTo>
                <a:lnTo>
                  <a:pt x="86590" y="25220"/>
                </a:lnTo>
                <a:lnTo>
                  <a:pt x="86610" y="25230"/>
                </a:lnTo>
                <a:lnTo>
                  <a:pt x="86640" y="25240"/>
                </a:lnTo>
                <a:lnTo>
                  <a:pt x="86660" y="25220"/>
                </a:lnTo>
                <a:lnTo>
                  <a:pt x="86680" y="25200"/>
                </a:lnTo>
                <a:lnTo>
                  <a:pt x="86700" y="25180"/>
                </a:lnTo>
                <a:lnTo>
                  <a:pt x="86730" y="25160"/>
                </a:lnTo>
                <a:lnTo>
                  <a:pt x="86870" y="25140"/>
                </a:lnTo>
                <a:lnTo>
                  <a:pt x="86910" y="25150"/>
                </a:lnTo>
                <a:lnTo>
                  <a:pt x="87050" y="25230"/>
                </a:lnTo>
                <a:lnTo>
                  <a:pt x="87110" y="25250"/>
                </a:lnTo>
                <a:lnTo>
                  <a:pt x="87260" y="25280"/>
                </a:lnTo>
                <a:lnTo>
                  <a:pt x="87330" y="25250"/>
                </a:lnTo>
                <a:lnTo>
                  <a:pt x="87390" y="25220"/>
                </a:lnTo>
                <a:lnTo>
                  <a:pt x="87410" y="25180"/>
                </a:lnTo>
                <a:lnTo>
                  <a:pt x="87410" y="25150"/>
                </a:lnTo>
                <a:lnTo>
                  <a:pt x="87440" y="25120"/>
                </a:lnTo>
                <a:lnTo>
                  <a:pt x="87450" y="25100"/>
                </a:lnTo>
                <a:lnTo>
                  <a:pt x="87590" y="25050"/>
                </a:lnTo>
                <a:lnTo>
                  <a:pt x="87670" y="25040"/>
                </a:lnTo>
                <a:lnTo>
                  <a:pt x="87710" y="25030"/>
                </a:lnTo>
                <a:lnTo>
                  <a:pt x="87750" y="25040"/>
                </a:lnTo>
                <a:lnTo>
                  <a:pt x="87780" y="25020"/>
                </a:lnTo>
                <a:lnTo>
                  <a:pt x="87840" y="25010"/>
                </a:lnTo>
                <a:lnTo>
                  <a:pt x="87930" y="25040"/>
                </a:lnTo>
                <a:lnTo>
                  <a:pt x="87960" y="25090"/>
                </a:lnTo>
                <a:lnTo>
                  <a:pt x="87970" y="25160"/>
                </a:lnTo>
                <a:lnTo>
                  <a:pt x="87980" y="25180"/>
                </a:lnTo>
                <a:lnTo>
                  <a:pt x="88020" y="25230"/>
                </a:lnTo>
                <a:lnTo>
                  <a:pt x="88080" y="25260"/>
                </a:lnTo>
                <a:lnTo>
                  <a:pt x="88330" y="25450"/>
                </a:lnTo>
                <a:lnTo>
                  <a:pt x="88450" y="25490"/>
                </a:lnTo>
                <a:lnTo>
                  <a:pt x="88520" y="25490"/>
                </a:lnTo>
                <a:lnTo>
                  <a:pt x="88660" y="25500"/>
                </a:lnTo>
                <a:lnTo>
                  <a:pt x="88700" y="25500"/>
                </a:lnTo>
                <a:lnTo>
                  <a:pt x="88750" y="25480"/>
                </a:lnTo>
                <a:lnTo>
                  <a:pt x="88830" y="25410"/>
                </a:lnTo>
                <a:lnTo>
                  <a:pt x="88960" y="25340"/>
                </a:lnTo>
                <a:lnTo>
                  <a:pt x="88980" y="25330"/>
                </a:lnTo>
                <a:lnTo>
                  <a:pt x="88980" y="25310"/>
                </a:lnTo>
                <a:lnTo>
                  <a:pt x="88960" y="25270"/>
                </a:lnTo>
                <a:lnTo>
                  <a:pt x="88950" y="25250"/>
                </a:lnTo>
                <a:lnTo>
                  <a:pt x="88950" y="25220"/>
                </a:lnTo>
                <a:lnTo>
                  <a:pt x="88970" y="25190"/>
                </a:lnTo>
                <a:lnTo>
                  <a:pt x="89020" y="25160"/>
                </a:lnTo>
                <a:lnTo>
                  <a:pt x="89130" y="25140"/>
                </a:lnTo>
                <a:lnTo>
                  <a:pt x="89180" y="25140"/>
                </a:lnTo>
                <a:lnTo>
                  <a:pt x="89280" y="25120"/>
                </a:lnTo>
                <a:lnTo>
                  <a:pt x="89330" y="25100"/>
                </a:lnTo>
                <a:lnTo>
                  <a:pt x="89350" y="25070"/>
                </a:lnTo>
                <a:lnTo>
                  <a:pt x="89360" y="25040"/>
                </a:lnTo>
                <a:lnTo>
                  <a:pt x="89420" y="25000"/>
                </a:lnTo>
                <a:lnTo>
                  <a:pt x="89470" y="24990"/>
                </a:lnTo>
                <a:lnTo>
                  <a:pt x="89480" y="24960"/>
                </a:lnTo>
                <a:lnTo>
                  <a:pt x="89500" y="24950"/>
                </a:lnTo>
                <a:lnTo>
                  <a:pt x="89530" y="24940"/>
                </a:lnTo>
                <a:lnTo>
                  <a:pt x="89600" y="24900"/>
                </a:lnTo>
                <a:lnTo>
                  <a:pt x="89620" y="24900"/>
                </a:lnTo>
                <a:lnTo>
                  <a:pt x="89640" y="24890"/>
                </a:lnTo>
                <a:lnTo>
                  <a:pt x="89660" y="24870"/>
                </a:lnTo>
                <a:lnTo>
                  <a:pt x="89730" y="24830"/>
                </a:lnTo>
                <a:lnTo>
                  <a:pt x="90010" y="24710"/>
                </a:lnTo>
                <a:lnTo>
                  <a:pt x="90200" y="24710"/>
                </a:lnTo>
                <a:lnTo>
                  <a:pt x="90220" y="24720"/>
                </a:lnTo>
                <a:lnTo>
                  <a:pt x="90280" y="24730"/>
                </a:lnTo>
                <a:lnTo>
                  <a:pt x="90300" y="24740"/>
                </a:lnTo>
                <a:lnTo>
                  <a:pt x="90330" y="24730"/>
                </a:lnTo>
                <a:lnTo>
                  <a:pt x="90370" y="24710"/>
                </a:lnTo>
                <a:lnTo>
                  <a:pt x="90440" y="24640"/>
                </a:lnTo>
                <a:lnTo>
                  <a:pt x="90520" y="24600"/>
                </a:lnTo>
                <a:lnTo>
                  <a:pt x="90620" y="24600"/>
                </a:lnTo>
                <a:lnTo>
                  <a:pt x="90710" y="24580"/>
                </a:lnTo>
                <a:close/>
                <a:moveTo>
                  <a:pt x="89110" y="27080"/>
                </a:moveTo>
                <a:lnTo>
                  <a:pt x="89300" y="27100"/>
                </a:lnTo>
                <a:lnTo>
                  <a:pt x="89370" y="27070"/>
                </a:lnTo>
                <a:lnTo>
                  <a:pt x="89460" y="26980"/>
                </a:lnTo>
                <a:lnTo>
                  <a:pt x="89470" y="27000"/>
                </a:lnTo>
                <a:lnTo>
                  <a:pt x="89470" y="27010"/>
                </a:lnTo>
                <a:lnTo>
                  <a:pt x="89480" y="27050"/>
                </a:lnTo>
                <a:lnTo>
                  <a:pt x="89460" y="27060"/>
                </a:lnTo>
                <a:lnTo>
                  <a:pt x="89460" y="27080"/>
                </a:lnTo>
                <a:lnTo>
                  <a:pt x="89390" y="27120"/>
                </a:lnTo>
                <a:lnTo>
                  <a:pt x="89300" y="27140"/>
                </a:lnTo>
                <a:lnTo>
                  <a:pt x="89200" y="27140"/>
                </a:lnTo>
                <a:lnTo>
                  <a:pt x="89110" y="27110"/>
                </a:lnTo>
                <a:lnTo>
                  <a:pt x="89110" y="2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Bej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8360" y="20950"/>
                </a:moveTo>
                <a:lnTo>
                  <a:pt x="88380" y="20910"/>
                </a:lnTo>
                <a:lnTo>
                  <a:pt x="88650" y="20920"/>
                </a:lnTo>
                <a:lnTo>
                  <a:pt x="88730" y="20910"/>
                </a:lnTo>
                <a:lnTo>
                  <a:pt x="88780" y="20920"/>
                </a:lnTo>
                <a:lnTo>
                  <a:pt x="88800" y="20920"/>
                </a:lnTo>
                <a:lnTo>
                  <a:pt x="88840" y="20970"/>
                </a:lnTo>
                <a:lnTo>
                  <a:pt x="88880" y="21000"/>
                </a:lnTo>
                <a:lnTo>
                  <a:pt x="88910" y="21010"/>
                </a:lnTo>
                <a:lnTo>
                  <a:pt x="88940" y="21010"/>
                </a:lnTo>
                <a:lnTo>
                  <a:pt x="89020" y="20970"/>
                </a:lnTo>
                <a:lnTo>
                  <a:pt x="89060" y="20970"/>
                </a:lnTo>
                <a:lnTo>
                  <a:pt x="89090" y="20980"/>
                </a:lnTo>
                <a:lnTo>
                  <a:pt x="89200" y="21020"/>
                </a:lnTo>
                <a:lnTo>
                  <a:pt x="89280" y="21120"/>
                </a:lnTo>
                <a:lnTo>
                  <a:pt x="89590" y="21260"/>
                </a:lnTo>
                <a:lnTo>
                  <a:pt x="89770" y="21280"/>
                </a:lnTo>
                <a:lnTo>
                  <a:pt x="89870" y="21320"/>
                </a:lnTo>
                <a:lnTo>
                  <a:pt x="90100" y="21450"/>
                </a:lnTo>
                <a:lnTo>
                  <a:pt x="90150" y="21460"/>
                </a:lnTo>
                <a:lnTo>
                  <a:pt x="90390" y="21470"/>
                </a:lnTo>
                <a:lnTo>
                  <a:pt x="90460" y="21480"/>
                </a:lnTo>
                <a:lnTo>
                  <a:pt x="90540" y="21510"/>
                </a:lnTo>
                <a:lnTo>
                  <a:pt x="90700" y="21510"/>
                </a:lnTo>
                <a:lnTo>
                  <a:pt x="90740" y="21500"/>
                </a:lnTo>
                <a:lnTo>
                  <a:pt x="90750" y="21470"/>
                </a:lnTo>
                <a:lnTo>
                  <a:pt x="90800" y="21400"/>
                </a:lnTo>
                <a:lnTo>
                  <a:pt x="90860" y="21330"/>
                </a:lnTo>
                <a:lnTo>
                  <a:pt x="90960" y="21280"/>
                </a:lnTo>
                <a:lnTo>
                  <a:pt x="90970" y="21260"/>
                </a:lnTo>
                <a:lnTo>
                  <a:pt x="91020" y="21230"/>
                </a:lnTo>
                <a:lnTo>
                  <a:pt x="91040" y="21210"/>
                </a:lnTo>
                <a:lnTo>
                  <a:pt x="91070" y="21180"/>
                </a:lnTo>
                <a:lnTo>
                  <a:pt x="91100" y="21140"/>
                </a:lnTo>
                <a:lnTo>
                  <a:pt x="91120" y="21100"/>
                </a:lnTo>
                <a:lnTo>
                  <a:pt x="91120" y="21070"/>
                </a:lnTo>
                <a:lnTo>
                  <a:pt x="91120" y="21040"/>
                </a:lnTo>
                <a:lnTo>
                  <a:pt x="91240" y="21000"/>
                </a:lnTo>
                <a:lnTo>
                  <a:pt x="91360" y="20940"/>
                </a:lnTo>
                <a:lnTo>
                  <a:pt x="91390" y="20930"/>
                </a:lnTo>
                <a:lnTo>
                  <a:pt x="91410" y="20930"/>
                </a:lnTo>
                <a:lnTo>
                  <a:pt x="91500" y="20890"/>
                </a:lnTo>
                <a:lnTo>
                  <a:pt x="91530" y="20890"/>
                </a:lnTo>
                <a:lnTo>
                  <a:pt x="91560" y="20890"/>
                </a:lnTo>
                <a:lnTo>
                  <a:pt x="91570" y="20910"/>
                </a:lnTo>
                <a:lnTo>
                  <a:pt x="91570" y="20920"/>
                </a:lnTo>
                <a:lnTo>
                  <a:pt x="91580" y="20950"/>
                </a:lnTo>
                <a:lnTo>
                  <a:pt x="91580" y="20960"/>
                </a:lnTo>
                <a:lnTo>
                  <a:pt x="91600" y="20980"/>
                </a:lnTo>
                <a:lnTo>
                  <a:pt x="91620" y="21010"/>
                </a:lnTo>
                <a:lnTo>
                  <a:pt x="91630" y="21040"/>
                </a:lnTo>
                <a:lnTo>
                  <a:pt x="91640" y="21080"/>
                </a:lnTo>
                <a:lnTo>
                  <a:pt x="91650" y="21110"/>
                </a:lnTo>
                <a:lnTo>
                  <a:pt x="91660" y="21140"/>
                </a:lnTo>
                <a:lnTo>
                  <a:pt x="91740" y="21220"/>
                </a:lnTo>
                <a:lnTo>
                  <a:pt x="91830" y="21260"/>
                </a:lnTo>
                <a:lnTo>
                  <a:pt x="91850" y="21280"/>
                </a:lnTo>
                <a:lnTo>
                  <a:pt x="91860" y="21310"/>
                </a:lnTo>
                <a:lnTo>
                  <a:pt x="91870" y="21350"/>
                </a:lnTo>
                <a:lnTo>
                  <a:pt x="91910" y="21440"/>
                </a:lnTo>
                <a:lnTo>
                  <a:pt x="91920" y="21470"/>
                </a:lnTo>
                <a:lnTo>
                  <a:pt x="91950" y="21540"/>
                </a:lnTo>
                <a:lnTo>
                  <a:pt x="91980" y="21570"/>
                </a:lnTo>
                <a:lnTo>
                  <a:pt x="92020" y="21600"/>
                </a:lnTo>
                <a:lnTo>
                  <a:pt x="92080" y="21610"/>
                </a:lnTo>
                <a:lnTo>
                  <a:pt x="92110" y="21600"/>
                </a:lnTo>
                <a:lnTo>
                  <a:pt x="92140" y="21580"/>
                </a:lnTo>
                <a:lnTo>
                  <a:pt x="92150" y="21570"/>
                </a:lnTo>
                <a:lnTo>
                  <a:pt x="92200" y="21620"/>
                </a:lnTo>
                <a:lnTo>
                  <a:pt x="92260" y="21620"/>
                </a:lnTo>
                <a:lnTo>
                  <a:pt x="92350" y="21600"/>
                </a:lnTo>
                <a:lnTo>
                  <a:pt x="92440" y="21560"/>
                </a:lnTo>
                <a:lnTo>
                  <a:pt x="92480" y="21500"/>
                </a:lnTo>
                <a:lnTo>
                  <a:pt x="92500" y="21500"/>
                </a:lnTo>
                <a:lnTo>
                  <a:pt x="92510" y="21510"/>
                </a:lnTo>
                <a:lnTo>
                  <a:pt x="92600" y="21480"/>
                </a:lnTo>
                <a:lnTo>
                  <a:pt x="92710" y="21470"/>
                </a:lnTo>
                <a:lnTo>
                  <a:pt x="92760" y="21500"/>
                </a:lnTo>
                <a:lnTo>
                  <a:pt x="92770" y="21510"/>
                </a:lnTo>
                <a:lnTo>
                  <a:pt x="92730" y="21640"/>
                </a:lnTo>
                <a:lnTo>
                  <a:pt x="92700" y="21710"/>
                </a:lnTo>
                <a:lnTo>
                  <a:pt x="92650" y="21870"/>
                </a:lnTo>
                <a:lnTo>
                  <a:pt x="92580" y="22000"/>
                </a:lnTo>
                <a:lnTo>
                  <a:pt x="92550" y="22140"/>
                </a:lnTo>
                <a:lnTo>
                  <a:pt x="92520" y="22200"/>
                </a:lnTo>
                <a:lnTo>
                  <a:pt x="92490" y="22310"/>
                </a:lnTo>
                <a:lnTo>
                  <a:pt x="92400" y="22320"/>
                </a:lnTo>
                <a:lnTo>
                  <a:pt x="92190" y="22240"/>
                </a:lnTo>
                <a:lnTo>
                  <a:pt x="92130" y="22230"/>
                </a:lnTo>
                <a:lnTo>
                  <a:pt x="92100" y="22270"/>
                </a:lnTo>
                <a:lnTo>
                  <a:pt x="92060" y="22360"/>
                </a:lnTo>
                <a:lnTo>
                  <a:pt x="92020" y="22410"/>
                </a:lnTo>
                <a:lnTo>
                  <a:pt x="92000" y="22430"/>
                </a:lnTo>
                <a:lnTo>
                  <a:pt x="91950" y="22450"/>
                </a:lnTo>
                <a:lnTo>
                  <a:pt x="91900" y="22470"/>
                </a:lnTo>
                <a:lnTo>
                  <a:pt x="91860" y="22460"/>
                </a:lnTo>
                <a:lnTo>
                  <a:pt x="91810" y="22450"/>
                </a:lnTo>
                <a:lnTo>
                  <a:pt x="91770" y="22450"/>
                </a:lnTo>
                <a:lnTo>
                  <a:pt x="91730" y="22470"/>
                </a:lnTo>
                <a:lnTo>
                  <a:pt x="91610" y="22500"/>
                </a:lnTo>
                <a:lnTo>
                  <a:pt x="91590" y="22520"/>
                </a:lnTo>
                <a:lnTo>
                  <a:pt x="91590" y="22560"/>
                </a:lnTo>
                <a:lnTo>
                  <a:pt x="91600" y="22600"/>
                </a:lnTo>
                <a:lnTo>
                  <a:pt x="91600" y="22650"/>
                </a:lnTo>
                <a:lnTo>
                  <a:pt x="91580" y="22730"/>
                </a:lnTo>
                <a:lnTo>
                  <a:pt x="91500" y="22950"/>
                </a:lnTo>
                <a:lnTo>
                  <a:pt x="91460" y="23100"/>
                </a:lnTo>
                <a:lnTo>
                  <a:pt x="91360" y="23280"/>
                </a:lnTo>
                <a:lnTo>
                  <a:pt x="91030" y="23560"/>
                </a:lnTo>
                <a:lnTo>
                  <a:pt x="90970" y="23660"/>
                </a:lnTo>
                <a:lnTo>
                  <a:pt x="90920" y="23790"/>
                </a:lnTo>
                <a:lnTo>
                  <a:pt x="90890" y="24010"/>
                </a:lnTo>
                <a:lnTo>
                  <a:pt x="90870" y="24080"/>
                </a:lnTo>
                <a:lnTo>
                  <a:pt x="90840" y="24120"/>
                </a:lnTo>
                <a:lnTo>
                  <a:pt x="90750" y="24220"/>
                </a:lnTo>
                <a:lnTo>
                  <a:pt x="90710" y="24250"/>
                </a:lnTo>
                <a:lnTo>
                  <a:pt x="90720" y="24270"/>
                </a:lnTo>
                <a:lnTo>
                  <a:pt x="90720" y="24300"/>
                </a:lnTo>
                <a:lnTo>
                  <a:pt x="90710" y="24320"/>
                </a:lnTo>
                <a:lnTo>
                  <a:pt x="90710" y="24340"/>
                </a:lnTo>
                <a:lnTo>
                  <a:pt x="90670" y="24380"/>
                </a:lnTo>
                <a:lnTo>
                  <a:pt x="90660" y="24400"/>
                </a:lnTo>
                <a:lnTo>
                  <a:pt x="90660" y="24450"/>
                </a:lnTo>
                <a:lnTo>
                  <a:pt x="90660" y="24460"/>
                </a:lnTo>
                <a:lnTo>
                  <a:pt x="90680" y="24460"/>
                </a:lnTo>
                <a:lnTo>
                  <a:pt x="90700" y="24520"/>
                </a:lnTo>
                <a:lnTo>
                  <a:pt x="90700" y="24550"/>
                </a:lnTo>
                <a:lnTo>
                  <a:pt x="90710" y="24580"/>
                </a:lnTo>
                <a:lnTo>
                  <a:pt x="90620" y="24600"/>
                </a:lnTo>
                <a:lnTo>
                  <a:pt x="90520" y="24600"/>
                </a:lnTo>
                <a:lnTo>
                  <a:pt x="90440" y="24640"/>
                </a:lnTo>
                <a:lnTo>
                  <a:pt x="90370" y="24710"/>
                </a:lnTo>
                <a:lnTo>
                  <a:pt x="90330" y="24730"/>
                </a:lnTo>
                <a:lnTo>
                  <a:pt x="90300" y="24740"/>
                </a:lnTo>
                <a:lnTo>
                  <a:pt x="90280" y="24730"/>
                </a:lnTo>
                <a:lnTo>
                  <a:pt x="90220" y="24720"/>
                </a:lnTo>
                <a:lnTo>
                  <a:pt x="90200" y="24710"/>
                </a:lnTo>
                <a:lnTo>
                  <a:pt x="90010" y="24710"/>
                </a:lnTo>
                <a:lnTo>
                  <a:pt x="89730" y="24830"/>
                </a:lnTo>
                <a:lnTo>
                  <a:pt x="89660" y="24870"/>
                </a:lnTo>
                <a:lnTo>
                  <a:pt x="89640" y="24890"/>
                </a:lnTo>
                <a:lnTo>
                  <a:pt x="89620" y="24900"/>
                </a:lnTo>
                <a:lnTo>
                  <a:pt x="89600" y="24900"/>
                </a:lnTo>
                <a:lnTo>
                  <a:pt x="89530" y="24940"/>
                </a:lnTo>
                <a:lnTo>
                  <a:pt x="89500" y="24950"/>
                </a:lnTo>
                <a:lnTo>
                  <a:pt x="89480" y="24960"/>
                </a:lnTo>
                <a:lnTo>
                  <a:pt x="89470" y="24990"/>
                </a:lnTo>
                <a:lnTo>
                  <a:pt x="89420" y="25000"/>
                </a:lnTo>
                <a:lnTo>
                  <a:pt x="89360" y="25040"/>
                </a:lnTo>
                <a:lnTo>
                  <a:pt x="89350" y="25070"/>
                </a:lnTo>
                <a:lnTo>
                  <a:pt x="89330" y="25100"/>
                </a:lnTo>
                <a:lnTo>
                  <a:pt x="89280" y="25120"/>
                </a:lnTo>
                <a:lnTo>
                  <a:pt x="89180" y="25140"/>
                </a:lnTo>
                <a:lnTo>
                  <a:pt x="89130" y="25140"/>
                </a:lnTo>
                <a:lnTo>
                  <a:pt x="89020" y="25160"/>
                </a:lnTo>
                <a:lnTo>
                  <a:pt x="88970" y="25190"/>
                </a:lnTo>
                <a:lnTo>
                  <a:pt x="88950" y="25220"/>
                </a:lnTo>
                <a:lnTo>
                  <a:pt x="88950" y="25250"/>
                </a:lnTo>
                <a:lnTo>
                  <a:pt x="88960" y="25270"/>
                </a:lnTo>
                <a:lnTo>
                  <a:pt x="88980" y="25310"/>
                </a:lnTo>
                <a:lnTo>
                  <a:pt x="88980" y="25330"/>
                </a:lnTo>
                <a:lnTo>
                  <a:pt x="88960" y="25340"/>
                </a:lnTo>
                <a:lnTo>
                  <a:pt x="88830" y="25410"/>
                </a:lnTo>
                <a:lnTo>
                  <a:pt x="88750" y="25480"/>
                </a:lnTo>
                <a:lnTo>
                  <a:pt x="88700" y="25500"/>
                </a:lnTo>
                <a:lnTo>
                  <a:pt x="88660" y="25500"/>
                </a:lnTo>
                <a:lnTo>
                  <a:pt x="88520" y="25490"/>
                </a:lnTo>
                <a:lnTo>
                  <a:pt x="88450" y="25490"/>
                </a:lnTo>
                <a:lnTo>
                  <a:pt x="88330" y="25450"/>
                </a:lnTo>
                <a:lnTo>
                  <a:pt x="88080" y="25260"/>
                </a:lnTo>
                <a:lnTo>
                  <a:pt x="88020" y="25230"/>
                </a:lnTo>
                <a:lnTo>
                  <a:pt x="87980" y="25180"/>
                </a:lnTo>
                <a:lnTo>
                  <a:pt x="87970" y="25160"/>
                </a:lnTo>
                <a:lnTo>
                  <a:pt x="87960" y="25090"/>
                </a:lnTo>
                <a:lnTo>
                  <a:pt x="87930" y="25040"/>
                </a:lnTo>
                <a:lnTo>
                  <a:pt x="87840" y="25010"/>
                </a:lnTo>
                <a:lnTo>
                  <a:pt x="87780" y="25020"/>
                </a:lnTo>
                <a:lnTo>
                  <a:pt x="87750" y="25040"/>
                </a:lnTo>
                <a:lnTo>
                  <a:pt x="87710" y="25030"/>
                </a:lnTo>
                <a:lnTo>
                  <a:pt x="87670" y="25040"/>
                </a:lnTo>
                <a:lnTo>
                  <a:pt x="87590" y="25050"/>
                </a:lnTo>
                <a:lnTo>
                  <a:pt x="87450" y="25100"/>
                </a:lnTo>
                <a:lnTo>
                  <a:pt x="87440" y="25120"/>
                </a:lnTo>
                <a:lnTo>
                  <a:pt x="87410" y="25150"/>
                </a:lnTo>
                <a:lnTo>
                  <a:pt x="87410" y="25180"/>
                </a:lnTo>
                <a:lnTo>
                  <a:pt x="87390" y="25220"/>
                </a:lnTo>
                <a:lnTo>
                  <a:pt x="87330" y="25250"/>
                </a:lnTo>
                <a:lnTo>
                  <a:pt x="87260" y="25280"/>
                </a:lnTo>
                <a:lnTo>
                  <a:pt x="87110" y="25250"/>
                </a:lnTo>
                <a:lnTo>
                  <a:pt x="87050" y="25230"/>
                </a:lnTo>
                <a:lnTo>
                  <a:pt x="86910" y="25150"/>
                </a:lnTo>
                <a:lnTo>
                  <a:pt x="86870" y="25140"/>
                </a:lnTo>
                <a:lnTo>
                  <a:pt x="86730" y="25160"/>
                </a:lnTo>
                <a:lnTo>
                  <a:pt x="86700" y="25180"/>
                </a:lnTo>
                <a:lnTo>
                  <a:pt x="86680" y="25200"/>
                </a:lnTo>
                <a:lnTo>
                  <a:pt x="86660" y="25220"/>
                </a:lnTo>
                <a:lnTo>
                  <a:pt x="86640" y="25240"/>
                </a:lnTo>
                <a:lnTo>
                  <a:pt x="86610" y="25230"/>
                </a:lnTo>
                <a:lnTo>
                  <a:pt x="86590" y="25220"/>
                </a:lnTo>
                <a:lnTo>
                  <a:pt x="86490" y="25170"/>
                </a:lnTo>
                <a:lnTo>
                  <a:pt x="86340" y="25160"/>
                </a:lnTo>
                <a:lnTo>
                  <a:pt x="86320" y="25150"/>
                </a:lnTo>
                <a:lnTo>
                  <a:pt x="86280" y="25120"/>
                </a:lnTo>
                <a:lnTo>
                  <a:pt x="86250" y="25080"/>
                </a:lnTo>
                <a:lnTo>
                  <a:pt x="86190" y="25030"/>
                </a:lnTo>
                <a:lnTo>
                  <a:pt x="86140" y="25020"/>
                </a:lnTo>
                <a:lnTo>
                  <a:pt x="86070" y="24970"/>
                </a:lnTo>
                <a:lnTo>
                  <a:pt x="86020" y="24940"/>
                </a:lnTo>
                <a:lnTo>
                  <a:pt x="86040" y="24880"/>
                </a:lnTo>
                <a:lnTo>
                  <a:pt x="86060" y="24760"/>
                </a:lnTo>
                <a:lnTo>
                  <a:pt x="86070" y="24550"/>
                </a:lnTo>
                <a:lnTo>
                  <a:pt x="86050" y="24440"/>
                </a:lnTo>
                <a:lnTo>
                  <a:pt x="86010" y="24370"/>
                </a:lnTo>
                <a:lnTo>
                  <a:pt x="85960" y="24310"/>
                </a:lnTo>
                <a:lnTo>
                  <a:pt x="85960" y="24250"/>
                </a:lnTo>
                <a:lnTo>
                  <a:pt x="86000" y="24050"/>
                </a:lnTo>
                <a:lnTo>
                  <a:pt x="86020" y="23920"/>
                </a:lnTo>
                <a:lnTo>
                  <a:pt x="86050" y="23810"/>
                </a:lnTo>
                <a:lnTo>
                  <a:pt x="86100" y="23780"/>
                </a:lnTo>
                <a:lnTo>
                  <a:pt x="86200" y="23760"/>
                </a:lnTo>
                <a:lnTo>
                  <a:pt x="86220" y="23650"/>
                </a:lnTo>
                <a:lnTo>
                  <a:pt x="86220" y="23640"/>
                </a:lnTo>
                <a:lnTo>
                  <a:pt x="86190" y="23670"/>
                </a:lnTo>
                <a:lnTo>
                  <a:pt x="86110" y="23690"/>
                </a:lnTo>
                <a:lnTo>
                  <a:pt x="86020" y="23690"/>
                </a:lnTo>
                <a:lnTo>
                  <a:pt x="85990" y="23610"/>
                </a:lnTo>
                <a:lnTo>
                  <a:pt x="86020" y="23380"/>
                </a:lnTo>
                <a:lnTo>
                  <a:pt x="86050" y="23210"/>
                </a:lnTo>
                <a:lnTo>
                  <a:pt x="86080" y="23250"/>
                </a:lnTo>
                <a:lnTo>
                  <a:pt x="86100" y="23280"/>
                </a:lnTo>
                <a:lnTo>
                  <a:pt x="86120" y="23290"/>
                </a:lnTo>
                <a:lnTo>
                  <a:pt x="86150" y="23290"/>
                </a:lnTo>
                <a:lnTo>
                  <a:pt x="86170" y="23280"/>
                </a:lnTo>
                <a:lnTo>
                  <a:pt x="86200" y="23260"/>
                </a:lnTo>
                <a:lnTo>
                  <a:pt x="86230" y="23250"/>
                </a:lnTo>
                <a:lnTo>
                  <a:pt x="86290" y="23270"/>
                </a:lnTo>
                <a:lnTo>
                  <a:pt x="86320" y="23310"/>
                </a:lnTo>
                <a:lnTo>
                  <a:pt x="86330" y="23330"/>
                </a:lnTo>
                <a:lnTo>
                  <a:pt x="86420" y="23450"/>
                </a:lnTo>
                <a:lnTo>
                  <a:pt x="86460" y="23510"/>
                </a:lnTo>
                <a:lnTo>
                  <a:pt x="86470" y="23530"/>
                </a:lnTo>
                <a:lnTo>
                  <a:pt x="86490" y="23530"/>
                </a:lnTo>
                <a:lnTo>
                  <a:pt x="86510" y="23510"/>
                </a:lnTo>
                <a:lnTo>
                  <a:pt x="86520" y="23480"/>
                </a:lnTo>
                <a:lnTo>
                  <a:pt x="86540" y="23470"/>
                </a:lnTo>
                <a:lnTo>
                  <a:pt x="86570" y="23480"/>
                </a:lnTo>
                <a:lnTo>
                  <a:pt x="86600" y="23490"/>
                </a:lnTo>
                <a:lnTo>
                  <a:pt x="86630" y="23520"/>
                </a:lnTo>
                <a:lnTo>
                  <a:pt x="86690" y="23540"/>
                </a:lnTo>
                <a:lnTo>
                  <a:pt x="86730" y="23550"/>
                </a:lnTo>
                <a:lnTo>
                  <a:pt x="86790" y="23520"/>
                </a:lnTo>
                <a:lnTo>
                  <a:pt x="86810" y="23490"/>
                </a:lnTo>
                <a:lnTo>
                  <a:pt x="86820" y="23460"/>
                </a:lnTo>
                <a:lnTo>
                  <a:pt x="86820" y="23420"/>
                </a:lnTo>
                <a:lnTo>
                  <a:pt x="86860" y="23320"/>
                </a:lnTo>
                <a:lnTo>
                  <a:pt x="86870" y="23290"/>
                </a:lnTo>
                <a:lnTo>
                  <a:pt x="86940" y="23220"/>
                </a:lnTo>
                <a:lnTo>
                  <a:pt x="86950" y="23190"/>
                </a:lnTo>
                <a:lnTo>
                  <a:pt x="86960" y="23150"/>
                </a:lnTo>
                <a:lnTo>
                  <a:pt x="87000" y="23120"/>
                </a:lnTo>
                <a:lnTo>
                  <a:pt x="87060" y="23090"/>
                </a:lnTo>
                <a:lnTo>
                  <a:pt x="87380" y="23030"/>
                </a:lnTo>
                <a:lnTo>
                  <a:pt x="87540" y="23060"/>
                </a:lnTo>
                <a:lnTo>
                  <a:pt x="87640" y="23060"/>
                </a:lnTo>
                <a:lnTo>
                  <a:pt x="87650" y="23060"/>
                </a:lnTo>
                <a:lnTo>
                  <a:pt x="87760" y="23120"/>
                </a:lnTo>
                <a:lnTo>
                  <a:pt x="87810" y="22990"/>
                </a:lnTo>
                <a:lnTo>
                  <a:pt x="87830" y="22960"/>
                </a:lnTo>
                <a:lnTo>
                  <a:pt x="87870" y="22840"/>
                </a:lnTo>
                <a:lnTo>
                  <a:pt x="87890" y="22630"/>
                </a:lnTo>
                <a:lnTo>
                  <a:pt x="87890" y="22500"/>
                </a:lnTo>
                <a:lnTo>
                  <a:pt x="87850" y="22400"/>
                </a:lnTo>
                <a:lnTo>
                  <a:pt x="87830" y="22360"/>
                </a:lnTo>
                <a:lnTo>
                  <a:pt x="87780" y="22320"/>
                </a:lnTo>
                <a:lnTo>
                  <a:pt x="87730" y="22320"/>
                </a:lnTo>
                <a:lnTo>
                  <a:pt x="87690" y="22310"/>
                </a:lnTo>
                <a:lnTo>
                  <a:pt x="87650" y="22280"/>
                </a:lnTo>
                <a:lnTo>
                  <a:pt x="87590" y="22220"/>
                </a:lnTo>
                <a:lnTo>
                  <a:pt x="87520" y="22160"/>
                </a:lnTo>
                <a:lnTo>
                  <a:pt x="87510" y="22120"/>
                </a:lnTo>
                <a:lnTo>
                  <a:pt x="87500" y="22090"/>
                </a:lnTo>
                <a:lnTo>
                  <a:pt x="87500" y="22070"/>
                </a:lnTo>
                <a:lnTo>
                  <a:pt x="87510" y="22040"/>
                </a:lnTo>
                <a:lnTo>
                  <a:pt x="87510" y="22010"/>
                </a:lnTo>
                <a:lnTo>
                  <a:pt x="87520" y="21980"/>
                </a:lnTo>
                <a:lnTo>
                  <a:pt x="87530" y="21950"/>
                </a:lnTo>
                <a:lnTo>
                  <a:pt x="87550" y="21910"/>
                </a:lnTo>
                <a:lnTo>
                  <a:pt x="87580" y="21910"/>
                </a:lnTo>
                <a:lnTo>
                  <a:pt x="87600" y="21920"/>
                </a:lnTo>
                <a:lnTo>
                  <a:pt x="87620" y="21920"/>
                </a:lnTo>
                <a:lnTo>
                  <a:pt x="87640" y="21920"/>
                </a:lnTo>
                <a:lnTo>
                  <a:pt x="87650" y="21900"/>
                </a:lnTo>
                <a:lnTo>
                  <a:pt x="87660" y="21890"/>
                </a:lnTo>
                <a:lnTo>
                  <a:pt x="87670" y="21840"/>
                </a:lnTo>
                <a:lnTo>
                  <a:pt x="87680" y="21820"/>
                </a:lnTo>
                <a:lnTo>
                  <a:pt x="87680" y="21800"/>
                </a:lnTo>
                <a:lnTo>
                  <a:pt x="87680" y="21780"/>
                </a:lnTo>
                <a:lnTo>
                  <a:pt x="87690" y="21760"/>
                </a:lnTo>
                <a:lnTo>
                  <a:pt x="87720" y="21750"/>
                </a:lnTo>
                <a:lnTo>
                  <a:pt x="87740" y="21730"/>
                </a:lnTo>
                <a:lnTo>
                  <a:pt x="87760" y="21720"/>
                </a:lnTo>
                <a:lnTo>
                  <a:pt x="87800" y="21740"/>
                </a:lnTo>
                <a:lnTo>
                  <a:pt x="87830" y="21760"/>
                </a:lnTo>
                <a:lnTo>
                  <a:pt x="87850" y="21770"/>
                </a:lnTo>
                <a:lnTo>
                  <a:pt x="87880" y="21750"/>
                </a:lnTo>
                <a:lnTo>
                  <a:pt x="87900" y="21670"/>
                </a:lnTo>
                <a:lnTo>
                  <a:pt x="87910" y="21630"/>
                </a:lnTo>
                <a:lnTo>
                  <a:pt x="87920" y="21610"/>
                </a:lnTo>
                <a:lnTo>
                  <a:pt x="87950" y="21590"/>
                </a:lnTo>
                <a:lnTo>
                  <a:pt x="88080" y="21590"/>
                </a:lnTo>
                <a:lnTo>
                  <a:pt x="88100" y="21550"/>
                </a:lnTo>
                <a:lnTo>
                  <a:pt x="88110" y="21500"/>
                </a:lnTo>
                <a:lnTo>
                  <a:pt x="88140" y="21490"/>
                </a:lnTo>
                <a:lnTo>
                  <a:pt x="88270" y="21460"/>
                </a:lnTo>
                <a:lnTo>
                  <a:pt x="88330" y="21430"/>
                </a:lnTo>
                <a:lnTo>
                  <a:pt x="88460" y="21390"/>
                </a:lnTo>
                <a:lnTo>
                  <a:pt x="88480" y="21340"/>
                </a:lnTo>
                <a:lnTo>
                  <a:pt x="88480" y="21310"/>
                </a:lnTo>
                <a:lnTo>
                  <a:pt x="88480" y="21260"/>
                </a:lnTo>
                <a:lnTo>
                  <a:pt x="88450" y="21150"/>
                </a:lnTo>
                <a:lnTo>
                  <a:pt x="88360" y="20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etúbal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6970" y="18870"/>
                </a:moveTo>
                <a:lnTo>
                  <a:pt x="87120" y="18900"/>
                </a:lnTo>
                <a:lnTo>
                  <a:pt x="87140" y="18910"/>
                </a:lnTo>
                <a:lnTo>
                  <a:pt x="87150" y="18960"/>
                </a:lnTo>
                <a:lnTo>
                  <a:pt x="87110" y="19030"/>
                </a:lnTo>
                <a:lnTo>
                  <a:pt x="87120" y="19060"/>
                </a:lnTo>
                <a:lnTo>
                  <a:pt x="87110" y="19120"/>
                </a:lnTo>
                <a:lnTo>
                  <a:pt x="87080" y="19170"/>
                </a:lnTo>
                <a:lnTo>
                  <a:pt x="87020" y="19240"/>
                </a:lnTo>
                <a:lnTo>
                  <a:pt x="86720" y="19450"/>
                </a:lnTo>
                <a:lnTo>
                  <a:pt x="86590" y="19620"/>
                </a:lnTo>
                <a:lnTo>
                  <a:pt x="86590" y="19650"/>
                </a:lnTo>
                <a:lnTo>
                  <a:pt x="86590" y="19700"/>
                </a:lnTo>
                <a:lnTo>
                  <a:pt x="86610" y="19730"/>
                </a:lnTo>
                <a:lnTo>
                  <a:pt x="86620" y="19760"/>
                </a:lnTo>
                <a:lnTo>
                  <a:pt x="86640" y="19880"/>
                </a:lnTo>
                <a:lnTo>
                  <a:pt x="86750" y="19890"/>
                </a:lnTo>
                <a:lnTo>
                  <a:pt x="86890" y="19980"/>
                </a:lnTo>
                <a:lnTo>
                  <a:pt x="86990" y="19990"/>
                </a:lnTo>
                <a:lnTo>
                  <a:pt x="87080" y="20020"/>
                </a:lnTo>
                <a:lnTo>
                  <a:pt x="87100" y="20010"/>
                </a:lnTo>
                <a:lnTo>
                  <a:pt x="87110" y="19980"/>
                </a:lnTo>
                <a:lnTo>
                  <a:pt x="87100" y="19950"/>
                </a:lnTo>
                <a:lnTo>
                  <a:pt x="87090" y="19930"/>
                </a:lnTo>
                <a:lnTo>
                  <a:pt x="87110" y="19910"/>
                </a:lnTo>
                <a:lnTo>
                  <a:pt x="87140" y="19920"/>
                </a:lnTo>
                <a:lnTo>
                  <a:pt x="87170" y="19930"/>
                </a:lnTo>
                <a:lnTo>
                  <a:pt x="87180" y="19960"/>
                </a:lnTo>
                <a:lnTo>
                  <a:pt x="87200" y="19980"/>
                </a:lnTo>
                <a:lnTo>
                  <a:pt x="87230" y="20000"/>
                </a:lnTo>
                <a:lnTo>
                  <a:pt x="87280" y="20020"/>
                </a:lnTo>
                <a:lnTo>
                  <a:pt x="87380" y="20020"/>
                </a:lnTo>
                <a:lnTo>
                  <a:pt x="87430" y="20000"/>
                </a:lnTo>
                <a:lnTo>
                  <a:pt x="87520" y="19940"/>
                </a:lnTo>
                <a:lnTo>
                  <a:pt x="87580" y="19930"/>
                </a:lnTo>
                <a:lnTo>
                  <a:pt x="87620" y="19940"/>
                </a:lnTo>
                <a:lnTo>
                  <a:pt x="87690" y="20030"/>
                </a:lnTo>
                <a:lnTo>
                  <a:pt x="87730" y="20080"/>
                </a:lnTo>
                <a:lnTo>
                  <a:pt x="87750" y="20110"/>
                </a:lnTo>
                <a:lnTo>
                  <a:pt x="87760" y="20130"/>
                </a:lnTo>
                <a:lnTo>
                  <a:pt x="87760" y="20160"/>
                </a:lnTo>
                <a:lnTo>
                  <a:pt x="87810" y="20280"/>
                </a:lnTo>
                <a:lnTo>
                  <a:pt x="87810" y="20310"/>
                </a:lnTo>
                <a:lnTo>
                  <a:pt x="87790" y="20330"/>
                </a:lnTo>
                <a:lnTo>
                  <a:pt x="87790" y="20350"/>
                </a:lnTo>
                <a:lnTo>
                  <a:pt x="87810" y="20380"/>
                </a:lnTo>
                <a:lnTo>
                  <a:pt x="87860" y="20400"/>
                </a:lnTo>
                <a:lnTo>
                  <a:pt x="87890" y="20420"/>
                </a:lnTo>
                <a:lnTo>
                  <a:pt x="87910" y="20460"/>
                </a:lnTo>
                <a:lnTo>
                  <a:pt x="87890" y="20540"/>
                </a:lnTo>
                <a:lnTo>
                  <a:pt x="87830" y="20640"/>
                </a:lnTo>
                <a:lnTo>
                  <a:pt x="87830" y="20680"/>
                </a:lnTo>
                <a:lnTo>
                  <a:pt x="87860" y="20690"/>
                </a:lnTo>
                <a:lnTo>
                  <a:pt x="87930" y="20720"/>
                </a:lnTo>
                <a:lnTo>
                  <a:pt x="87980" y="20760"/>
                </a:lnTo>
                <a:lnTo>
                  <a:pt x="88060" y="20810"/>
                </a:lnTo>
                <a:lnTo>
                  <a:pt x="88090" y="20820"/>
                </a:lnTo>
                <a:lnTo>
                  <a:pt x="88130" y="20820"/>
                </a:lnTo>
                <a:lnTo>
                  <a:pt x="88160" y="20820"/>
                </a:lnTo>
                <a:lnTo>
                  <a:pt x="88230" y="20850"/>
                </a:lnTo>
                <a:lnTo>
                  <a:pt x="88360" y="20950"/>
                </a:lnTo>
                <a:lnTo>
                  <a:pt x="88450" y="21150"/>
                </a:lnTo>
                <a:lnTo>
                  <a:pt x="88480" y="21260"/>
                </a:lnTo>
                <a:lnTo>
                  <a:pt x="88480" y="21310"/>
                </a:lnTo>
                <a:lnTo>
                  <a:pt x="88480" y="21340"/>
                </a:lnTo>
                <a:lnTo>
                  <a:pt x="88460" y="21390"/>
                </a:lnTo>
                <a:lnTo>
                  <a:pt x="88330" y="21430"/>
                </a:lnTo>
                <a:lnTo>
                  <a:pt x="88270" y="21460"/>
                </a:lnTo>
                <a:lnTo>
                  <a:pt x="88140" y="21490"/>
                </a:lnTo>
                <a:lnTo>
                  <a:pt x="88110" y="21500"/>
                </a:lnTo>
                <a:lnTo>
                  <a:pt x="88100" y="21550"/>
                </a:lnTo>
                <a:lnTo>
                  <a:pt x="88080" y="21590"/>
                </a:lnTo>
                <a:lnTo>
                  <a:pt x="87950" y="21590"/>
                </a:lnTo>
                <a:lnTo>
                  <a:pt x="87920" y="21610"/>
                </a:lnTo>
                <a:lnTo>
                  <a:pt x="87910" y="21630"/>
                </a:lnTo>
                <a:lnTo>
                  <a:pt x="87900" y="21670"/>
                </a:lnTo>
                <a:lnTo>
                  <a:pt x="87880" y="21750"/>
                </a:lnTo>
                <a:lnTo>
                  <a:pt x="87850" y="21770"/>
                </a:lnTo>
                <a:lnTo>
                  <a:pt x="87830" y="21760"/>
                </a:lnTo>
                <a:lnTo>
                  <a:pt x="87800" y="21740"/>
                </a:lnTo>
                <a:lnTo>
                  <a:pt x="87760" y="21720"/>
                </a:lnTo>
                <a:lnTo>
                  <a:pt x="87740" y="21730"/>
                </a:lnTo>
                <a:lnTo>
                  <a:pt x="87720" y="21750"/>
                </a:lnTo>
                <a:lnTo>
                  <a:pt x="87690" y="21760"/>
                </a:lnTo>
                <a:lnTo>
                  <a:pt x="87680" y="21780"/>
                </a:lnTo>
                <a:lnTo>
                  <a:pt x="87680" y="21800"/>
                </a:lnTo>
                <a:lnTo>
                  <a:pt x="87680" y="21820"/>
                </a:lnTo>
                <a:lnTo>
                  <a:pt x="87670" y="21840"/>
                </a:lnTo>
                <a:lnTo>
                  <a:pt x="87660" y="21890"/>
                </a:lnTo>
                <a:lnTo>
                  <a:pt x="87650" y="21900"/>
                </a:lnTo>
                <a:lnTo>
                  <a:pt x="87640" y="21920"/>
                </a:lnTo>
                <a:lnTo>
                  <a:pt x="87620" y="21920"/>
                </a:lnTo>
                <a:lnTo>
                  <a:pt x="87600" y="21920"/>
                </a:lnTo>
                <a:lnTo>
                  <a:pt x="87580" y="21910"/>
                </a:lnTo>
                <a:lnTo>
                  <a:pt x="87550" y="21910"/>
                </a:lnTo>
                <a:lnTo>
                  <a:pt x="87530" y="21950"/>
                </a:lnTo>
                <a:lnTo>
                  <a:pt x="87520" y="21980"/>
                </a:lnTo>
                <a:lnTo>
                  <a:pt x="87510" y="22010"/>
                </a:lnTo>
                <a:lnTo>
                  <a:pt x="87510" y="22040"/>
                </a:lnTo>
                <a:lnTo>
                  <a:pt x="87500" y="22070"/>
                </a:lnTo>
                <a:lnTo>
                  <a:pt x="87500" y="22090"/>
                </a:lnTo>
                <a:lnTo>
                  <a:pt x="87510" y="22120"/>
                </a:lnTo>
                <a:lnTo>
                  <a:pt x="87520" y="22160"/>
                </a:lnTo>
                <a:lnTo>
                  <a:pt x="87590" y="22220"/>
                </a:lnTo>
                <a:lnTo>
                  <a:pt x="87650" y="22280"/>
                </a:lnTo>
                <a:lnTo>
                  <a:pt x="87690" y="22310"/>
                </a:lnTo>
                <a:lnTo>
                  <a:pt x="87730" y="22320"/>
                </a:lnTo>
                <a:lnTo>
                  <a:pt x="87780" y="22320"/>
                </a:lnTo>
                <a:lnTo>
                  <a:pt x="87830" y="22360"/>
                </a:lnTo>
                <a:lnTo>
                  <a:pt x="87850" y="22400"/>
                </a:lnTo>
                <a:lnTo>
                  <a:pt x="87890" y="22500"/>
                </a:lnTo>
                <a:lnTo>
                  <a:pt x="87890" y="22630"/>
                </a:lnTo>
                <a:lnTo>
                  <a:pt x="87870" y="22840"/>
                </a:lnTo>
                <a:lnTo>
                  <a:pt x="87830" y="22960"/>
                </a:lnTo>
                <a:lnTo>
                  <a:pt x="87810" y="22990"/>
                </a:lnTo>
                <a:lnTo>
                  <a:pt x="87760" y="23120"/>
                </a:lnTo>
                <a:lnTo>
                  <a:pt x="87650" y="23060"/>
                </a:lnTo>
                <a:lnTo>
                  <a:pt x="87640" y="23060"/>
                </a:lnTo>
                <a:lnTo>
                  <a:pt x="87540" y="23060"/>
                </a:lnTo>
                <a:lnTo>
                  <a:pt x="87380" y="23030"/>
                </a:lnTo>
                <a:lnTo>
                  <a:pt x="87060" y="23090"/>
                </a:lnTo>
                <a:lnTo>
                  <a:pt x="87000" y="23120"/>
                </a:lnTo>
                <a:lnTo>
                  <a:pt x="86960" y="23150"/>
                </a:lnTo>
                <a:lnTo>
                  <a:pt x="86950" y="23190"/>
                </a:lnTo>
                <a:lnTo>
                  <a:pt x="86940" y="23220"/>
                </a:lnTo>
                <a:lnTo>
                  <a:pt x="86870" y="23290"/>
                </a:lnTo>
                <a:lnTo>
                  <a:pt x="86860" y="23320"/>
                </a:lnTo>
                <a:lnTo>
                  <a:pt x="86820" y="23420"/>
                </a:lnTo>
                <a:lnTo>
                  <a:pt x="86820" y="23460"/>
                </a:lnTo>
                <a:lnTo>
                  <a:pt x="86810" y="23490"/>
                </a:lnTo>
                <a:lnTo>
                  <a:pt x="86790" y="23520"/>
                </a:lnTo>
                <a:lnTo>
                  <a:pt x="86730" y="23550"/>
                </a:lnTo>
                <a:lnTo>
                  <a:pt x="86690" y="23540"/>
                </a:lnTo>
                <a:lnTo>
                  <a:pt x="86630" y="23520"/>
                </a:lnTo>
                <a:lnTo>
                  <a:pt x="86600" y="23490"/>
                </a:lnTo>
                <a:lnTo>
                  <a:pt x="86570" y="23480"/>
                </a:lnTo>
                <a:lnTo>
                  <a:pt x="86540" y="23470"/>
                </a:lnTo>
                <a:lnTo>
                  <a:pt x="86520" y="23480"/>
                </a:lnTo>
                <a:lnTo>
                  <a:pt x="86510" y="23510"/>
                </a:lnTo>
                <a:lnTo>
                  <a:pt x="86490" y="23530"/>
                </a:lnTo>
                <a:lnTo>
                  <a:pt x="86470" y="23530"/>
                </a:lnTo>
                <a:lnTo>
                  <a:pt x="86460" y="23510"/>
                </a:lnTo>
                <a:lnTo>
                  <a:pt x="86420" y="23450"/>
                </a:lnTo>
                <a:lnTo>
                  <a:pt x="86330" y="23330"/>
                </a:lnTo>
                <a:lnTo>
                  <a:pt x="86320" y="23310"/>
                </a:lnTo>
                <a:lnTo>
                  <a:pt x="86290" y="23270"/>
                </a:lnTo>
                <a:lnTo>
                  <a:pt x="86230" y="23250"/>
                </a:lnTo>
                <a:lnTo>
                  <a:pt x="86200" y="23260"/>
                </a:lnTo>
                <a:lnTo>
                  <a:pt x="86170" y="23280"/>
                </a:lnTo>
                <a:lnTo>
                  <a:pt x="86150" y="23290"/>
                </a:lnTo>
                <a:lnTo>
                  <a:pt x="86120" y="23290"/>
                </a:lnTo>
                <a:lnTo>
                  <a:pt x="86100" y="23280"/>
                </a:lnTo>
                <a:lnTo>
                  <a:pt x="86080" y="23250"/>
                </a:lnTo>
                <a:lnTo>
                  <a:pt x="86050" y="23210"/>
                </a:lnTo>
                <a:lnTo>
                  <a:pt x="86060" y="23130"/>
                </a:lnTo>
                <a:lnTo>
                  <a:pt x="86060" y="22980"/>
                </a:lnTo>
                <a:lnTo>
                  <a:pt x="86030" y="22870"/>
                </a:lnTo>
                <a:lnTo>
                  <a:pt x="85980" y="22750"/>
                </a:lnTo>
                <a:lnTo>
                  <a:pt x="85860" y="22730"/>
                </a:lnTo>
                <a:lnTo>
                  <a:pt x="85710" y="22640"/>
                </a:lnTo>
                <a:lnTo>
                  <a:pt x="85720" y="22600"/>
                </a:lnTo>
                <a:lnTo>
                  <a:pt x="85750" y="22580"/>
                </a:lnTo>
                <a:lnTo>
                  <a:pt x="85780" y="22570"/>
                </a:lnTo>
                <a:lnTo>
                  <a:pt x="85810" y="22540"/>
                </a:lnTo>
                <a:lnTo>
                  <a:pt x="85990" y="22130"/>
                </a:lnTo>
                <a:lnTo>
                  <a:pt x="86060" y="21800"/>
                </a:lnTo>
                <a:lnTo>
                  <a:pt x="86140" y="21560"/>
                </a:lnTo>
                <a:lnTo>
                  <a:pt x="86130" y="21310"/>
                </a:lnTo>
                <a:lnTo>
                  <a:pt x="86100" y="21020"/>
                </a:lnTo>
                <a:lnTo>
                  <a:pt x="86070" y="20760"/>
                </a:lnTo>
                <a:lnTo>
                  <a:pt x="85980" y="20580"/>
                </a:lnTo>
                <a:lnTo>
                  <a:pt x="85880" y="20480"/>
                </a:lnTo>
                <a:lnTo>
                  <a:pt x="85770" y="20340"/>
                </a:lnTo>
                <a:lnTo>
                  <a:pt x="85640" y="20240"/>
                </a:lnTo>
                <a:lnTo>
                  <a:pt x="85530" y="20200"/>
                </a:lnTo>
                <a:lnTo>
                  <a:pt x="85590" y="20140"/>
                </a:lnTo>
                <a:lnTo>
                  <a:pt x="85670" y="20170"/>
                </a:lnTo>
                <a:lnTo>
                  <a:pt x="85810" y="20290"/>
                </a:lnTo>
                <a:lnTo>
                  <a:pt x="85970" y="20350"/>
                </a:lnTo>
                <a:lnTo>
                  <a:pt x="86050" y="20390"/>
                </a:lnTo>
                <a:lnTo>
                  <a:pt x="86060" y="20450"/>
                </a:lnTo>
                <a:lnTo>
                  <a:pt x="86210" y="20450"/>
                </a:lnTo>
                <a:lnTo>
                  <a:pt x="86570" y="20540"/>
                </a:lnTo>
                <a:lnTo>
                  <a:pt x="86750" y="20490"/>
                </a:lnTo>
                <a:lnTo>
                  <a:pt x="86640" y="20480"/>
                </a:lnTo>
                <a:lnTo>
                  <a:pt x="86550" y="20460"/>
                </a:lnTo>
                <a:lnTo>
                  <a:pt x="86280" y="20330"/>
                </a:lnTo>
                <a:lnTo>
                  <a:pt x="86250" y="20290"/>
                </a:lnTo>
                <a:lnTo>
                  <a:pt x="86230" y="20230"/>
                </a:lnTo>
                <a:lnTo>
                  <a:pt x="86220" y="20170"/>
                </a:lnTo>
                <a:lnTo>
                  <a:pt x="86230" y="20110"/>
                </a:lnTo>
                <a:lnTo>
                  <a:pt x="86250" y="20060"/>
                </a:lnTo>
                <a:lnTo>
                  <a:pt x="86280" y="20040"/>
                </a:lnTo>
                <a:lnTo>
                  <a:pt x="86280" y="20010"/>
                </a:lnTo>
                <a:lnTo>
                  <a:pt x="86230" y="19990"/>
                </a:lnTo>
                <a:lnTo>
                  <a:pt x="86190" y="19930"/>
                </a:lnTo>
                <a:lnTo>
                  <a:pt x="86180" y="19870"/>
                </a:lnTo>
                <a:lnTo>
                  <a:pt x="86200" y="19820"/>
                </a:lnTo>
                <a:lnTo>
                  <a:pt x="86150" y="19810"/>
                </a:lnTo>
                <a:lnTo>
                  <a:pt x="86080" y="19950"/>
                </a:lnTo>
                <a:lnTo>
                  <a:pt x="86000" y="19980"/>
                </a:lnTo>
                <a:lnTo>
                  <a:pt x="86000" y="20010"/>
                </a:lnTo>
                <a:lnTo>
                  <a:pt x="86090" y="20020"/>
                </a:lnTo>
                <a:lnTo>
                  <a:pt x="86120" y="20080"/>
                </a:lnTo>
                <a:lnTo>
                  <a:pt x="86120" y="20160"/>
                </a:lnTo>
                <a:lnTo>
                  <a:pt x="86090" y="20200"/>
                </a:lnTo>
                <a:lnTo>
                  <a:pt x="86010" y="20190"/>
                </a:lnTo>
                <a:lnTo>
                  <a:pt x="85930" y="20170"/>
                </a:lnTo>
                <a:lnTo>
                  <a:pt x="85810" y="20100"/>
                </a:lnTo>
                <a:lnTo>
                  <a:pt x="85670" y="20050"/>
                </a:lnTo>
                <a:lnTo>
                  <a:pt x="85490" y="20090"/>
                </a:lnTo>
                <a:lnTo>
                  <a:pt x="85330" y="20280"/>
                </a:lnTo>
                <a:lnTo>
                  <a:pt x="85360" y="20300"/>
                </a:lnTo>
                <a:lnTo>
                  <a:pt x="85150" y="20380"/>
                </a:lnTo>
                <a:lnTo>
                  <a:pt x="84800" y="20430"/>
                </a:lnTo>
                <a:lnTo>
                  <a:pt x="84720" y="20460"/>
                </a:lnTo>
                <a:lnTo>
                  <a:pt x="84670" y="20500"/>
                </a:lnTo>
                <a:lnTo>
                  <a:pt x="84600" y="20510"/>
                </a:lnTo>
                <a:lnTo>
                  <a:pt x="84510" y="20490"/>
                </a:lnTo>
                <a:lnTo>
                  <a:pt x="84490" y="20490"/>
                </a:lnTo>
                <a:lnTo>
                  <a:pt x="84480" y="20460"/>
                </a:lnTo>
                <a:lnTo>
                  <a:pt x="84480" y="20430"/>
                </a:lnTo>
                <a:lnTo>
                  <a:pt x="84490" y="20400"/>
                </a:lnTo>
                <a:lnTo>
                  <a:pt x="84500" y="20390"/>
                </a:lnTo>
                <a:lnTo>
                  <a:pt x="84530" y="20350"/>
                </a:lnTo>
                <a:lnTo>
                  <a:pt x="84640" y="20240"/>
                </a:lnTo>
                <a:lnTo>
                  <a:pt x="84660" y="20090"/>
                </a:lnTo>
                <a:lnTo>
                  <a:pt x="84660" y="19870"/>
                </a:lnTo>
                <a:lnTo>
                  <a:pt x="84570" y="19660"/>
                </a:lnTo>
                <a:lnTo>
                  <a:pt x="84460" y="19480"/>
                </a:lnTo>
                <a:lnTo>
                  <a:pt x="84410" y="19340"/>
                </a:lnTo>
                <a:lnTo>
                  <a:pt x="84480" y="19310"/>
                </a:lnTo>
                <a:lnTo>
                  <a:pt x="84650" y="19280"/>
                </a:lnTo>
                <a:lnTo>
                  <a:pt x="84800" y="19270"/>
                </a:lnTo>
                <a:lnTo>
                  <a:pt x="84880" y="19320"/>
                </a:lnTo>
                <a:lnTo>
                  <a:pt x="84910" y="19370"/>
                </a:lnTo>
                <a:lnTo>
                  <a:pt x="84940" y="19370"/>
                </a:lnTo>
                <a:lnTo>
                  <a:pt x="84910" y="19280"/>
                </a:lnTo>
                <a:lnTo>
                  <a:pt x="84970" y="19250"/>
                </a:lnTo>
                <a:lnTo>
                  <a:pt x="85080" y="19220"/>
                </a:lnTo>
                <a:lnTo>
                  <a:pt x="85140" y="19210"/>
                </a:lnTo>
                <a:lnTo>
                  <a:pt x="85140" y="19180"/>
                </a:lnTo>
                <a:lnTo>
                  <a:pt x="85190" y="19120"/>
                </a:lnTo>
                <a:lnTo>
                  <a:pt x="85250" y="19060"/>
                </a:lnTo>
                <a:lnTo>
                  <a:pt x="85350" y="18980"/>
                </a:lnTo>
                <a:lnTo>
                  <a:pt x="85480" y="18870"/>
                </a:lnTo>
                <a:lnTo>
                  <a:pt x="85500" y="18860"/>
                </a:lnTo>
                <a:lnTo>
                  <a:pt x="85520" y="18840"/>
                </a:lnTo>
                <a:lnTo>
                  <a:pt x="85530" y="18830"/>
                </a:lnTo>
                <a:lnTo>
                  <a:pt x="85570" y="18820"/>
                </a:lnTo>
                <a:lnTo>
                  <a:pt x="85610" y="18820"/>
                </a:lnTo>
                <a:lnTo>
                  <a:pt x="85600" y="18880"/>
                </a:lnTo>
                <a:lnTo>
                  <a:pt x="85620" y="18950"/>
                </a:lnTo>
                <a:lnTo>
                  <a:pt x="85650" y="18980"/>
                </a:lnTo>
                <a:lnTo>
                  <a:pt x="85680" y="18990"/>
                </a:lnTo>
                <a:lnTo>
                  <a:pt x="85730" y="18990"/>
                </a:lnTo>
                <a:lnTo>
                  <a:pt x="85800" y="18960"/>
                </a:lnTo>
                <a:lnTo>
                  <a:pt x="85840" y="18940"/>
                </a:lnTo>
                <a:lnTo>
                  <a:pt x="85900" y="18920"/>
                </a:lnTo>
                <a:lnTo>
                  <a:pt x="85940" y="18930"/>
                </a:lnTo>
                <a:lnTo>
                  <a:pt x="85970" y="18940"/>
                </a:lnTo>
                <a:lnTo>
                  <a:pt x="86000" y="18990"/>
                </a:lnTo>
                <a:lnTo>
                  <a:pt x="86100" y="19020"/>
                </a:lnTo>
                <a:lnTo>
                  <a:pt x="86130" y="19020"/>
                </a:lnTo>
                <a:lnTo>
                  <a:pt x="86190" y="19000"/>
                </a:lnTo>
                <a:lnTo>
                  <a:pt x="86240" y="18930"/>
                </a:lnTo>
                <a:lnTo>
                  <a:pt x="86250" y="18900"/>
                </a:lnTo>
                <a:lnTo>
                  <a:pt x="86300" y="18770"/>
                </a:lnTo>
                <a:lnTo>
                  <a:pt x="86400" y="18560"/>
                </a:lnTo>
                <a:lnTo>
                  <a:pt x="86430" y="18550"/>
                </a:lnTo>
                <a:lnTo>
                  <a:pt x="86450" y="18560"/>
                </a:lnTo>
                <a:lnTo>
                  <a:pt x="86470" y="18580"/>
                </a:lnTo>
                <a:lnTo>
                  <a:pt x="86520" y="18610"/>
                </a:lnTo>
                <a:lnTo>
                  <a:pt x="86620" y="18650"/>
                </a:lnTo>
                <a:lnTo>
                  <a:pt x="86690" y="18600"/>
                </a:lnTo>
                <a:lnTo>
                  <a:pt x="86750" y="18580"/>
                </a:lnTo>
                <a:lnTo>
                  <a:pt x="86770" y="18590"/>
                </a:lnTo>
                <a:lnTo>
                  <a:pt x="86770" y="18610"/>
                </a:lnTo>
                <a:lnTo>
                  <a:pt x="86760" y="18640"/>
                </a:lnTo>
                <a:lnTo>
                  <a:pt x="86760" y="18680"/>
                </a:lnTo>
                <a:lnTo>
                  <a:pt x="86760" y="18710"/>
                </a:lnTo>
                <a:lnTo>
                  <a:pt x="86750" y="18750"/>
                </a:lnTo>
                <a:lnTo>
                  <a:pt x="86760" y="18790"/>
                </a:lnTo>
                <a:lnTo>
                  <a:pt x="86800" y="18850"/>
                </a:lnTo>
                <a:lnTo>
                  <a:pt x="86840" y="18860"/>
                </a:lnTo>
                <a:lnTo>
                  <a:pt x="86880" y="18850"/>
                </a:lnTo>
                <a:lnTo>
                  <a:pt x="86970" y="1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Lisbo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5610" y="18820"/>
                </a:moveTo>
                <a:lnTo>
                  <a:pt x="85570" y="18820"/>
                </a:lnTo>
                <a:lnTo>
                  <a:pt x="85530" y="18830"/>
                </a:lnTo>
                <a:lnTo>
                  <a:pt x="85530" y="18800"/>
                </a:lnTo>
                <a:lnTo>
                  <a:pt x="85500" y="18740"/>
                </a:lnTo>
                <a:lnTo>
                  <a:pt x="85460" y="18650"/>
                </a:lnTo>
                <a:lnTo>
                  <a:pt x="85430" y="18550"/>
                </a:lnTo>
                <a:lnTo>
                  <a:pt x="85460" y="18480"/>
                </a:lnTo>
                <a:lnTo>
                  <a:pt x="85380" y="18490"/>
                </a:lnTo>
                <a:lnTo>
                  <a:pt x="85340" y="18410"/>
                </a:lnTo>
                <a:lnTo>
                  <a:pt x="85320" y="18300"/>
                </a:lnTo>
                <a:lnTo>
                  <a:pt x="85280" y="18190"/>
                </a:lnTo>
                <a:lnTo>
                  <a:pt x="85440" y="17860"/>
                </a:lnTo>
                <a:lnTo>
                  <a:pt x="85530" y="17710"/>
                </a:lnTo>
                <a:lnTo>
                  <a:pt x="85660" y="17620"/>
                </a:lnTo>
                <a:lnTo>
                  <a:pt x="85730" y="17600"/>
                </a:lnTo>
                <a:lnTo>
                  <a:pt x="85890" y="17590"/>
                </a:lnTo>
                <a:lnTo>
                  <a:pt x="85960" y="17560"/>
                </a:lnTo>
                <a:lnTo>
                  <a:pt x="86090" y="17460"/>
                </a:lnTo>
                <a:lnTo>
                  <a:pt x="86090" y="17480"/>
                </a:lnTo>
                <a:lnTo>
                  <a:pt x="86080" y="17500"/>
                </a:lnTo>
                <a:lnTo>
                  <a:pt x="86060" y="17510"/>
                </a:lnTo>
                <a:lnTo>
                  <a:pt x="85990" y="17600"/>
                </a:lnTo>
                <a:lnTo>
                  <a:pt x="85850" y="17640"/>
                </a:lnTo>
                <a:lnTo>
                  <a:pt x="85870" y="17680"/>
                </a:lnTo>
                <a:lnTo>
                  <a:pt x="85900" y="17710"/>
                </a:lnTo>
                <a:lnTo>
                  <a:pt x="85830" y="17820"/>
                </a:lnTo>
                <a:lnTo>
                  <a:pt x="85820" y="17860"/>
                </a:lnTo>
                <a:lnTo>
                  <a:pt x="85780" y="17910"/>
                </a:lnTo>
                <a:lnTo>
                  <a:pt x="85740" y="17990"/>
                </a:lnTo>
                <a:lnTo>
                  <a:pt x="85620" y="18330"/>
                </a:lnTo>
                <a:lnTo>
                  <a:pt x="85570" y="18430"/>
                </a:lnTo>
                <a:lnTo>
                  <a:pt x="85540" y="18470"/>
                </a:lnTo>
                <a:lnTo>
                  <a:pt x="85490" y="18530"/>
                </a:lnTo>
                <a:lnTo>
                  <a:pt x="85490" y="18580"/>
                </a:lnTo>
                <a:lnTo>
                  <a:pt x="85550" y="18660"/>
                </a:lnTo>
                <a:lnTo>
                  <a:pt x="85560" y="18680"/>
                </a:lnTo>
                <a:lnTo>
                  <a:pt x="85580" y="18710"/>
                </a:lnTo>
                <a:lnTo>
                  <a:pt x="85610" y="18820"/>
                </a:lnTo>
                <a:close/>
                <a:moveTo>
                  <a:pt x="86080" y="17400"/>
                </a:moveTo>
                <a:lnTo>
                  <a:pt x="85920" y="17520"/>
                </a:lnTo>
                <a:lnTo>
                  <a:pt x="85610" y="17560"/>
                </a:lnTo>
                <a:lnTo>
                  <a:pt x="85560" y="17600"/>
                </a:lnTo>
                <a:lnTo>
                  <a:pt x="85490" y="17730"/>
                </a:lnTo>
                <a:lnTo>
                  <a:pt x="85310" y="17980"/>
                </a:lnTo>
                <a:lnTo>
                  <a:pt x="85110" y="18380"/>
                </a:lnTo>
                <a:lnTo>
                  <a:pt x="85000" y="18510"/>
                </a:lnTo>
                <a:lnTo>
                  <a:pt x="84960" y="18580"/>
                </a:lnTo>
                <a:lnTo>
                  <a:pt x="84940" y="18650"/>
                </a:lnTo>
                <a:lnTo>
                  <a:pt x="84950" y="18740"/>
                </a:lnTo>
                <a:lnTo>
                  <a:pt x="84960" y="18900"/>
                </a:lnTo>
                <a:lnTo>
                  <a:pt x="84970" y="19010"/>
                </a:lnTo>
                <a:lnTo>
                  <a:pt x="84920" y="19120"/>
                </a:lnTo>
                <a:lnTo>
                  <a:pt x="84730" y="19170"/>
                </a:lnTo>
                <a:lnTo>
                  <a:pt x="84530" y="19210"/>
                </a:lnTo>
                <a:lnTo>
                  <a:pt x="84290" y="19190"/>
                </a:lnTo>
                <a:lnTo>
                  <a:pt x="84230" y="19240"/>
                </a:lnTo>
                <a:lnTo>
                  <a:pt x="84160" y="19320"/>
                </a:lnTo>
                <a:lnTo>
                  <a:pt x="84020" y="19230"/>
                </a:lnTo>
                <a:lnTo>
                  <a:pt x="83860" y="19160"/>
                </a:lnTo>
                <a:lnTo>
                  <a:pt x="83770" y="19150"/>
                </a:lnTo>
                <a:lnTo>
                  <a:pt x="83620" y="19170"/>
                </a:lnTo>
                <a:lnTo>
                  <a:pt x="83540" y="19150"/>
                </a:lnTo>
                <a:lnTo>
                  <a:pt x="83550" y="19050"/>
                </a:lnTo>
                <a:lnTo>
                  <a:pt x="83570" y="18970"/>
                </a:lnTo>
                <a:lnTo>
                  <a:pt x="83520" y="18770"/>
                </a:lnTo>
                <a:lnTo>
                  <a:pt x="83520" y="18670"/>
                </a:lnTo>
                <a:lnTo>
                  <a:pt x="83540" y="18630"/>
                </a:lnTo>
                <a:lnTo>
                  <a:pt x="83590" y="18570"/>
                </a:lnTo>
                <a:lnTo>
                  <a:pt x="83680" y="18480"/>
                </a:lnTo>
                <a:lnTo>
                  <a:pt x="83790" y="18110"/>
                </a:lnTo>
                <a:lnTo>
                  <a:pt x="83780" y="17820"/>
                </a:lnTo>
                <a:lnTo>
                  <a:pt x="83740" y="17650"/>
                </a:lnTo>
                <a:lnTo>
                  <a:pt x="83780" y="17540"/>
                </a:lnTo>
                <a:lnTo>
                  <a:pt x="83790" y="17420"/>
                </a:lnTo>
                <a:lnTo>
                  <a:pt x="83940" y="17160"/>
                </a:lnTo>
                <a:lnTo>
                  <a:pt x="83980" y="17030"/>
                </a:lnTo>
                <a:lnTo>
                  <a:pt x="84050" y="16860"/>
                </a:lnTo>
                <a:lnTo>
                  <a:pt x="84070" y="16690"/>
                </a:lnTo>
                <a:lnTo>
                  <a:pt x="84090" y="16540"/>
                </a:lnTo>
                <a:lnTo>
                  <a:pt x="84070" y="16420"/>
                </a:lnTo>
                <a:lnTo>
                  <a:pt x="84100" y="16420"/>
                </a:lnTo>
                <a:lnTo>
                  <a:pt x="84240" y="16420"/>
                </a:lnTo>
                <a:lnTo>
                  <a:pt x="84390" y="16320"/>
                </a:lnTo>
                <a:lnTo>
                  <a:pt x="84420" y="16300"/>
                </a:lnTo>
                <a:lnTo>
                  <a:pt x="84470" y="16310"/>
                </a:lnTo>
                <a:lnTo>
                  <a:pt x="84490" y="16310"/>
                </a:lnTo>
                <a:lnTo>
                  <a:pt x="84510" y="16320"/>
                </a:lnTo>
                <a:lnTo>
                  <a:pt x="84540" y="16360"/>
                </a:lnTo>
                <a:lnTo>
                  <a:pt x="84570" y="16410"/>
                </a:lnTo>
                <a:lnTo>
                  <a:pt x="84650" y="16700"/>
                </a:lnTo>
                <a:lnTo>
                  <a:pt x="84710" y="16750"/>
                </a:lnTo>
                <a:lnTo>
                  <a:pt x="84790" y="16690"/>
                </a:lnTo>
                <a:lnTo>
                  <a:pt x="84860" y="16600"/>
                </a:lnTo>
                <a:lnTo>
                  <a:pt x="84950" y="16460"/>
                </a:lnTo>
                <a:lnTo>
                  <a:pt x="85020" y="16360"/>
                </a:lnTo>
                <a:lnTo>
                  <a:pt x="85060" y="16340"/>
                </a:lnTo>
                <a:lnTo>
                  <a:pt x="85080" y="16330"/>
                </a:lnTo>
                <a:lnTo>
                  <a:pt x="85130" y="16320"/>
                </a:lnTo>
                <a:lnTo>
                  <a:pt x="85180" y="16330"/>
                </a:lnTo>
                <a:lnTo>
                  <a:pt x="85250" y="16360"/>
                </a:lnTo>
                <a:lnTo>
                  <a:pt x="85350" y="16390"/>
                </a:lnTo>
                <a:lnTo>
                  <a:pt x="85390" y="16500"/>
                </a:lnTo>
                <a:lnTo>
                  <a:pt x="85380" y="16570"/>
                </a:lnTo>
                <a:lnTo>
                  <a:pt x="85630" y="16640"/>
                </a:lnTo>
                <a:lnTo>
                  <a:pt x="85780" y="16600"/>
                </a:lnTo>
                <a:lnTo>
                  <a:pt x="85810" y="16670"/>
                </a:lnTo>
                <a:lnTo>
                  <a:pt x="85990" y="16850"/>
                </a:lnTo>
                <a:lnTo>
                  <a:pt x="85940" y="16890"/>
                </a:lnTo>
                <a:lnTo>
                  <a:pt x="85880" y="16910"/>
                </a:lnTo>
                <a:lnTo>
                  <a:pt x="85780" y="16900"/>
                </a:lnTo>
                <a:lnTo>
                  <a:pt x="85730" y="16920"/>
                </a:lnTo>
                <a:lnTo>
                  <a:pt x="85680" y="16960"/>
                </a:lnTo>
                <a:lnTo>
                  <a:pt x="85680" y="16980"/>
                </a:lnTo>
                <a:lnTo>
                  <a:pt x="85700" y="17010"/>
                </a:lnTo>
                <a:lnTo>
                  <a:pt x="85730" y="17020"/>
                </a:lnTo>
                <a:lnTo>
                  <a:pt x="85750" y="17040"/>
                </a:lnTo>
                <a:lnTo>
                  <a:pt x="85780" y="17100"/>
                </a:lnTo>
                <a:lnTo>
                  <a:pt x="85790" y="17130"/>
                </a:lnTo>
                <a:lnTo>
                  <a:pt x="85900" y="17230"/>
                </a:lnTo>
                <a:lnTo>
                  <a:pt x="85920" y="17250"/>
                </a:lnTo>
                <a:lnTo>
                  <a:pt x="86000" y="17280"/>
                </a:lnTo>
                <a:lnTo>
                  <a:pt x="86020" y="17300"/>
                </a:lnTo>
                <a:lnTo>
                  <a:pt x="86040" y="17310"/>
                </a:lnTo>
                <a:lnTo>
                  <a:pt x="86050" y="17340"/>
                </a:lnTo>
                <a:lnTo>
                  <a:pt x="86080" y="17400"/>
                </a:lnTo>
                <a:close/>
                <a:moveTo>
                  <a:pt x="85180" y="18400"/>
                </a:moveTo>
                <a:lnTo>
                  <a:pt x="85200" y="18390"/>
                </a:lnTo>
                <a:lnTo>
                  <a:pt x="85200" y="18420"/>
                </a:lnTo>
                <a:lnTo>
                  <a:pt x="85180" y="18490"/>
                </a:lnTo>
                <a:lnTo>
                  <a:pt x="85130" y="18560"/>
                </a:lnTo>
                <a:lnTo>
                  <a:pt x="85060" y="18630"/>
                </a:lnTo>
                <a:lnTo>
                  <a:pt x="85040" y="18620"/>
                </a:lnTo>
                <a:lnTo>
                  <a:pt x="85070" y="18540"/>
                </a:lnTo>
                <a:lnTo>
                  <a:pt x="85100" y="18470"/>
                </a:lnTo>
                <a:lnTo>
                  <a:pt x="85140" y="18430"/>
                </a:lnTo>
                <a:lnTo>
                  <a:pt x="85170" y="18410"/>
                </a:lnTo>
                <a:lnTo>
                  <a:pt x="85180" y="18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Santarém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8240" y="17780"/>
                </a:moveTo>
                <a:lnTo>
                  <a:pt x="88210" y="17840"/>
                </a:lnTo>
                <a:lnTo>
                  <a:pt x="88180" y="17860"/>
                </a:lnTo>
                <a:lnTo>
                  <a:pt x="88130" y="17860"/>
                </a:lnTo>
                <a:lnTo>
                  <a:pt x="88120" y="17860"/>
                </a:lnTo>
                <a:lnTo>
                  <a:pt x="88100" y="17890"/>
                </a:lnTo>
                <a:lnTo>
                  <a:pt x="88090" y="17940"/>
                </a:lnTo>
                <a:lnTo>
                  <a:pt x="88090" y="18010"/>
                </a:lnTo>
                <a:lnTo>
                  <a:pt x="88080" y="18060"/>
                </a:lnTo>
                <a:lnTo>
                  <a:pt x="88060" y="18100"/>
                </a:lnTo>
                <a:lnTo>
                  <a:pt x="88040" y="18130"/>
                </a:lnTo>
                <a:lnTo>
                  <a:pt x="88020" y="18160"/>
                </a:lnTo>
                <a:lnTo>
                  <a:pt x="88010" y="18190"/>
                </a:lnTo>
                <a:lnTo>
                  <a:pt x="88020" y="18220"/>
                </a:lnTo>
                <a:lnTo>
                  <a:pt x="88040" y="18250"/>
                </a:lnTo>
                <a:lnTo>
                  <a:pt x="88070" y="18270"/>
                </a:lnTo>
                <a:lnTo>
                  <a:pt x="88260" y="18350"/>
                </a:lnTo>
                <a:lnTo>
                  <a:pt x="88300" y="18360"/>
                </a:lnTo>
                <a:lnTo>
                  <a:pt x="88320" y="18370"/>
                </a:lnTo>
                <a:lnTo>
                  <a:pt x="88340" y="18410"/>
                </a:lnTo>
                <a:lnTo>
                  <a:pt x="88320" y="18490"/>
                </a:lnTo>
                <a:lnTo>
                  <a:pt x="88310" y="18520"/>
                </a:lnTo>
                <a:lnTo>
                  <a:pt x="88340" y="18560"/>
                </a:lnTo>
                <a:lnTo>
                  <a:pt x="88400" y="18630"/>
                </a:lnTo>
                <a:lnTo>
                  <a:pt x="88420" y="18630"/>
                </a:lnTo>
                <a:lnTo>
                  <a:pt x="88460" y="18640"/>
                </a:lnTo>
                <a:lnTo>
                  <a:pt x="88480" y="18670"/>
                </a:lnTo>
                <a:lnTo>
                  <a:pt x="88480" y="18710"/>
                </a:lnTo>
                <a:lnTo>
                  <a:pt x="88460" y="18780"/>
                </a:lnTo>
                <a:lnTo>
                  <a:pt x="88400" y="18840"/>
                </a:lnTo>
                <a:lnTo>
                  <a:pt x="88340" y="18800"/>
                </a:lnTo>
                <a:lnTo>
                  <a:pt x="88330" y="18780"/>
                </a:lnTo>
                <a:lnTo>
                  <a:pt x="88310" y="18720"/>
                </a:lnTo>
                <a:lnTo>
                  <a:pt x="88290" y="18710"/>
                </a:lnTo>
                <a:lnTo>
                  <a:pt x="88270" y="18720"/>
                </a:lnTo>
                <a:lnTo>
                  <a:pt x="88250" y="18710"/>
                </a:lnTo>
                <a:lnTo>
                  <a:pt x="88240" y="18690"/>
                </a:lnTo>
                <a:lnTo>
                  <a:pt x="88230" y="18670"/>
                </a:lnTo>
                <a:lnTo>
                  <a:pt x="88220" y="18640"/>
                </a:lnTo>
                <a:lnTo>
                  <a:pt x="88200" y="18610"/>
                </a:lnTo>
                <a:lnTo>
                  <a:pt x="88160" y="18600"/>
                </a:lnTo>
                <a:lnTo>
                  <a:pt x="88040" y="18580"/>
                </a:lnTo>
                <a:lnTo>
                  <a:pt x="88010" y="18550"/>
                </a:lnTo>
                <a:lnTo>
                  <a:pt x="87920" y="18450"/>
                </a:lnTo>
                <a:lnTo>
                  <a:pt x="87890" y="18430"/>
                </a:lnTo>
                <a:lnTo>
                  <a:pt x="87870" y="18430"/>
                </a:lnTo>
                <a:lnTo>
                  <a:pt x="87850" y="18450"/>
                </a:lnTo>
                <a:lnTo>
                  <a:pt x="87840" y="18470"/>
                </a:lnTo>
                <a:lnTo>
                  <a:pt x="87820" y="18490"/>
                </a:lnTo>
                <a:lnTo>
                  <a:pt x="87800" y="18480"/>
                </a:lnTo>
                <a:lnTo>
                  <a:pt x="87770" y="18480"/>
                </a:lnTo>
                <a:lnTo>
                  <a:pt x="87730" y="18500"/>
                </a:lnTo>
                <a:lnTo>
                  <a:pt x="87680" y="18490"/>
                </a:lnTo>
                <a:lnTo>
                  <a:pt x="87620" y="18470"/>
                </a:lnTo>
                <a:lnTo>
                  <a:pt x="87590" y="18470"/>
                </a:lnTo>
                <a:lnTo>
                  <a:pt x="87580" y="18490"/>
                </a:lnTo>
                <a:lnTo>
                  <a:pt x="87580" y="18520"/>
                </a:lnTo>
                <a:lnTo>
                  <a:pt x="87560" y="18550"/>
                </a:lnTo>
                <a:lnTo>
                  <a:pt x="87540" y="18560"/>
                </a:lnTo>
                <a:lnTo>
                  <a:pt x="87520" y="18570"/>
                </a:lnTo>
                <a:lnTo>
                  <a:pt x="87500" y="18580"/>
                </a:lnTo>
                <a:lnTo>
                  <a:pt x="87450" y="18580"/>
                </a:lnTo>
                <a:lnTo>
                  <a:pt x="87420" y="18590"/>
                </a:lnTo>
                <a:lnTo>
                  <a:pt x="87340" y="18660"/>
                </a:lnTo>
                <a:lnTo>
                  <a:pt x="87300" y="18690"/>
                </a:lnTo>
                <a:lnTo>
                  <a:pt x="87140" y="18720"/>
                </a:lnTo>
                <a:lnTo>
                  <a:pt x="86970" y="18870"/>
                </a:lnTo>
                <a:lnTo>
                  <a:pt x="86880" y="18850"/>
                </a:lnTo>
                <a:lnTo>
                  <a:pt x="86840" y="18860"/>
                </a:lnTo>
                <a:lnTo>
                  <a:pt x="86800" y="18850"/>
                </a:lnTo>
                <a:lnTo>
                  <a:pt x="86760" y="18790"/>
                </a:lnTo>
                <a:lnTo>
                  <a:pt x="86750" y="18750"/>
                </a:lnTo>
                <a:lnTo>
                  <a:pt x="86760" y="18710"/>
                </a:lnTo>
                <a:lnTo>
                  <a:pt x="86760" y="18680"/>
                </a:lnTo>
                <a:lnTo>
                  <a:pt x="86760" y="18640"/>
                </a:lnTo>
                <a:lnTo>
                  <a:pt x="86770" y="18610"/>
                </a:lnTo>
                <a:lnTo>
                  <a:pt x="86770" y="18590"/>
                </a:lnTo>
                <a:lnTo>
                  <a:pt x="86750" y="18580"/>
                </a:lnTo>
                <a:lnTo>
                  <a:pt x="86690" y="18600"/>
                </a:lnTo>
                <a:lnTo>
                  <a:pt x="86620" y="18650"/>
                </a:lnTo>
                <a:lnTo>
                  <a:pt x="86520" y="18610"/>
                </a:lnTo>
                <a:lnTo>
                  <a:pt x="86470" y="18580"/>
                </a:lnTo>
                <a:lnTo>
                  <a:pt x="86450" y="18560"/>
                </a:lnTo>
                <a:lnTo>
                  <a:pt x="86430" y="18550"/>
                </a:lnTo>
                <a:lnTo>
                  <a:pt x="86400" y="18560"/>
                </a:lnTo>
                <a:lnTo>
                  <a:pt x="86300" y="18770"/>
                </a:lnTo>
                <a:lnTo>
                  <a:pt x="86250" y="18900"/>
                </a:lnTo>
                <a:lnTo>
                  <a:pt x="86240" y="18930"/>
                </a:lnTo>
                <a:lnTo>
                  <a:pt x="86190" y="19000"/>
                </a:lnTo>
                <a:lnTo>
                  <a:pt x="86130" y="19020"/>
                </a:lnTo>
                <a:lnTo>
                  <a:pt x="86100" y="19020"/>
                </a:lnTo>
                <a:lnTo>
                  <a:pt x="86000" y="18990"/>
                </a:lnTo>
                <a:lnTo>
                  <a:pt x="85970" y="18940"/>
                </a:lnTo>
                <a:lnTo>
                  <a:pt x="85940" y="18930"/>
                </a:lnTo>
                <a:lnTo>
                  <a:pt x="85900" y="18920"/>
                </a:lnTo>
                <a:lnTo>
                  <a:pt x="85840" y="18940"/>
                </a:lnTo>
                <a:lnTo>
                  <a:pt x="85800" y="18960"/>
                </a:lnTo>
                <a:lnTo>
                  <a:pt x="85730" y="18990"/>
                </a:lnTo>
                <a:lnTo>
                  <a:pt x="85680" y="18990"/>
                </a:lnTo>
                <a:lnTo>
                  <a:pt x="85650" y="18980"/>
                </a:lnTo>
                <a:lnTo>
                  <a:pt x="85620" y="18950"/>
                </a:lnTo>
                <a:lnTo>
                  <a:pt x="85600" y="18880"/>
                </a:lnTo>
                <a:lnTo>
                  <a:pt x="85610" y="18820"/>
                </a:lnTo>
                <a:lnTo>
                  <a:pt x="85580" y="18710"/>
                </a:lnTo>
                <a:lnTo>
                  <a:pt x="85560" y="18680"/>
                </a:lnTo>
                <a:lnTo>
                  <a:pt x="85550" y="18660"/>
                </a:lnTo>
                <a:lnTo>
                  <a:pt x="85490" y="18580"/>
                </a:lnTo>
                <a:lnTo>
                  <a:pt x="85490" y="18530"/>
                </a:lnTo>
                <a:lnTo>
                  <a:pt x="85540" y="18470"/>
                </a:lnTo>
                <a:lnTo>
                  <a:pt x="85570" y="18430"/>
                </a:lnTo>
                <a:lnTo>
                  <a:pt x="85620" y="18330"/>
                </a:lnTo>
                <a:lnTo>
                  <a:pt x="85740" y="17990"/>
                </a:lnTo>
                <a:lnTo>
                  <a:pt x="85780" y="17910"/>
                </a:lnTo>
                <a:lnTo>
                  <a:pt x="85820" y="17860"/>
                </a:lnTo>
                <a:lnTo>
                  <a:pt x="85830" y="17820"/>
                </a:lnTo>
                <a:lnTo>
                  <a:pt x="85900" y="17710"/>
                </a:lnTo>
                <a:lnTo>
                  <a:pt x="85870" y="17680"/>
                </a:lnTo>
                <a:lnTo>
                  <a:pt x="85850" y="17640"/>
                </a:lnTo>
                <a:lnTo>
                  <a:pt x="85990" y="17600"/>
                </a:lnTo>
                <a:lnTo>
                  <a:pt x="86060" y="17510"/>
                </a:lnTo>
                <a:lnTo>
                  <a:pt x="86080" y="17500"/>
                </a:lnTo>
                <a:lnTo>
                  <a:pt x="86090" y="17480"/>
                </a:lnTo>
                <a:lnTo>
                  <a:pt x="86090" y="17460"/>
                </a:lnTo>
                <a:lnTo>
                  <a:pt x="86140" y="17400"/>
                </a:lnTo>
                <a:lnTo>
                  <a:pt x="86180" y="17330"/>
                </a:lnTo>
                <a:lnTo>
                  <a:pt x="86080" y="17400"/>
                </a:lnTo>
                <a:lnTo>
                  <a:pt x="86050" y="17340"/>
                </a:lnTo>
                <a:lnTo>
                  <a:pt x="86040" y="17310"/>
                </a:lnTo>
                <a:lnTo>
                  <a:pt x="86020" y="17300"/>
                </a:lnTo>
                <a:lnTo>
                  <a:pt x="86000" y="17280"/>
                </a:lnTo>
                <a:lnTo>
                  <a:pt x="85920" y="17250"/>
                </a:lnTo>
                <a:lnTo>
                  <a:pt x="85900" y="17230"/>
                </a:lnTo>
                <a:lnTo>
                  <a:pt x="85790" y="17130"/>
                </a:lnTo>
                <a:lnTo>
                  <a:pt x="85780" y="17100"/>
                </a:lnTo>
                <a:lnTo>
                  <a:pt x="85750" y="17040"/>
                </a:lnTo>
                <a:lnTo>
                  <a:pt x="85730" y="17020"/>
                </a:lnTo>
                <a:lnTo>
                  <a:pt x="85700" y="17010"/>
                </a:lnTo>
                <a:lnTo>
                  <a:pt x="85680" y="16980"/>
                </a:lnTo>
                <a:lnTo>
                  <a:pt x="85680" y="16960"/>
                </a:lnTo>
                <a:lnTo>
                  <a:pt x="85730" y="16920"/>
                </a:lnTo>
                <a:lnTo>
                  <a:pt x="85780" y="16900"/>
                </a:lnTo>
                <a:lnTo>
                  <a:pt x="85880" y="16910"/>
                </a:lnTo>
                <a:lnTo>
                  <a:pt x="85940" y="16890"/>
                </a:lnTo>
                <a:lnTo>
                  <a:pt x="85990" y="16850"/>
                </a:lnTo>
                <a:lnTo>
                  <a:pt x="85810" y="16670"/>
                </a:lnTo>
                <a:lnTo>
                  <a:pt x="85780" y="16600"/>
                </a:lnTo>
                <a:lnTo>
                  <a:pt x="85630" y="16640"/>
                </a:lnTo>
                <a:lnTo>
                  <a:pt x="85380" y="16570"/>
                </a:lnTo>
                <a:lnTo>
                  <a:pt x="85390" y="16500"/>
                </a:lnTo>
                <a:lnTo>
                  <a:pt x="85350" y="16390"/>
                </a:lnTo>
                <a:lnTo>
                  <a:pt x="85340" y="16240"/>
                </a:lnTo>
                <a:lnTo>
                  <a:pt x="85320" y="16150"/>
                </a:lnTo>
                <a:lnTo>
                  <a:pt x="85330" y="16100"/>
                </a:lnTo>
                <a:lnTo>
                  <a:pt x="85410" y="15960"/>
                </a:lnTo>
                <a:lnTo>
                  <a:pt x="85480" y="15940"/>
                </a:lnTo>
                <a:lnTo>
                  <a:pt x="85510" y="15920"/>
                </a:lnTo>
                <a:lnTo>
                  <a:pt x="85540" y="15880"/>
                </a:lnTo>
                <a:lnTo>
                  <a:pt x="85660" y="15630"/>
                </a:lnTo>
                <a:lnTo>
                  <a:pt x="85710" y="15580"/>
                </a:lnTo>
                <a:lnTo>
                  <a:pt x="85820" y="15540"/>
                </a:lnTo>
                <a:lnTo>
                  <a:pt x="86050" y="15520"/>
                </a:lnTo>
                <a:lnTo>
                  <a:pt x="86230" y="15540"/>
                </a:lnTo>
                <a:lnTo>
                  <a:pt x="86280" y="15500"/>
                </a:lnTo>
                <a:lnTo>
                  <a:pt x="86290" y="15470"/>
                </a:lnTo>
                <a:lnTo>
                  <a:pt x="86290" y="15450"/>
                </a:lnTo>
                <a:lnTo>
                  <a:pt x="86290" y="15440"/>
                </a:lnTo>
                <a:lnTo>
                  <a:pt x="86290" y="15430"/>
                </a:lnTo>
                <a:lnTo>
                  <a:pt x="86260" y="15380"/>
                </a:lnTo>
                <a:lnTo>
                  <a:pt x="86260" y="15350"/>
                </a:lnTo>
                <a:lnTo>
                  <a:pt x="86260" y="15310"/>
                </a:lnTo>
                <a:lnTo>
                  <a:pt x="86280" y="15290"/>
                </a:lnTo>
                <a:lnTo>
                  <a:pt x="86300" y="15290"/>
                </a:lnTo>
                <a:lnTo>
                  <a:pt x="86330" y="15310"/>
                </a:lnTo>
                <a:lnTo>
                  <a:pt x="86370" y="15310"/>
                </a:lnTo>
                <a:lnTo>
                  <a:pt x="86400" y="15300"/>
                </a:lnTo>
                <a:lnTo>
                  <a:pt x="86490" y="15180"/>
                </a:lnTo>
                <a:lnTo>
                  <a:pt x="86510" y="15140"/>
                </a:lnTo>
                <a:lnTo>
                  <a:pt x="86470" y="15010"/>
                </a:lnTo>
                <a:lnTo>
                  <a:pt x="86470" y="14930"/>
                </a:lnTo>
                <a:lnTo>
                  <a:pt x="86430" y="14780"/>
                </a:lnTo>
                <a:lnTo>
                  <a:pt x="86510" y="14720"/>
                </a:lnTo>
                <a:lnTo>
                  <a:pt x="86550" y="14700"/>
                </a:lnTo>
                <a:lnTo>
                  <a:pt x="86570" y="14670"/>
                </a:lnTo>
                <a:lnTo>
                  <a:pt x="86600" y="14650"/>
                </a:lnTo>
                <a:lnTo>
                  <a:pt x="86620" y="14600"/>
                </a:lnTo>
                <a:lnTo>
                  <a:pt x="86600" y="14530"/>
                </a:lnTo>
                <a:lnTo>
                  <a:pt x="86570" y="14490"/>
                </a:lnTo>
                <a:lnTo>
                  <a:pt x="86540" y="14470"/>
                </a:lnTo>
                <a:lnTo>
                  <a:pt x="86520" y="14440"/>
                </a:lnTo>
                <a:lnTo>
                  <a:pt x="86510" y="14410"/>
                </a:lnTo>
                <a:lnTo>
                  <a:pt x="86510" y="14350"/>
                </a:lnTo>
                <a:lnTo>
                  <a:pt x="86500" y="14270"/>
                </a:lnTo>
                <a:lnTo>
                  <a:pt x="86500" y="14230"/>
                </a:lnTo>
                <a:lnTo>
                  <a:pt x="86520" y="14190"/>
                </a:lnTo>
                <a:lnTo>
                  <a:pt x="86540" y="14160"/>
                </a:lnTo>
                <a:lnTo>
                  <a:pt x="86700" y="14080"/>
                </a:lnTo>
                <a:lnTo>
                  <a:pt x="86770" y="14100"/>
                </a:lnTo>
                <a:lnTo>
                  <a:pt x="86810" y="14090"/>
                </a:lnTo>
                <a:lnTo>
                  <a:pt x="86880" y="14060"/>
                </a:lnTo>
                <a:lnTo>
                  <a:pt x="87060" y="13930"/>
                </a:lnTo>
                <a:lnTo>
                  <a:pt x="87110" y="13910"/>
                </a:lnTo>
                <a:lnTo>
                  <a:pt x="87140" y="13910"/>
                </a:lnTo>
                <a:lnTo>
                  <a:pt x="87190" y="13870"/>
                </a:lnTo>
                <a:lnTo>
                  <a:pt x="87240" y="13860"/>
                </a:lnTo>
                <a:lnTo>
                  <a:pt x="87290" y="14050"/>
                </a:lnTo>
                <a:lnTo>
                  <a:pt x="87300" y="14110"/>
                </a:lnTo>
                <a:lnTo>
                  <a:pt x="87330" y="14220"/>
                </a:lnTo>
                <a:lnTo>
                  <a:pt x="87330" y="14260"/>
                </a:lnTo>
                <a:lnTo>
                  <a:pt x="87340" y="14280"/>
                </a:lnTo>
                <a:lnTo>
                  <a:pt x="87350" y="14300"/>
                </a:lnTo>
                <a:lnTo>
                  <a:pt x="87410" y="14280"/>
                </a:lnTo>
                <a:lnTo>
                  <a:pt x="87560" y="14230"/>
                </a:lnTo>
                <a:lnTo>
                  <a:pt x="87610" y="14220"/>
                </a:lnTo>
                <a:lnTo>
                  <a:pt x="87690" y="14180"/>
                </a:lnTo>
                <a:lnTo>
                  <a:pt x="87760" y="14190"/>
                </a:lnTo>
                <a:lnTo>
                  <a:pt x="87780" y="14180"/>
                </a:lnTo>
                <a:lnTo>
                  <a:pt x="87760" y="14090"/>
                </a:lnTo>
                <a:lnTo>
                  <a:pt x="87760" y="14050"/>
                </a:lnTo>
                <a:lnTo>
                  <a:pt x="87760" y="14030"/>
                </a:lnTo>
                <a:lnTo>
                  <a:pt x="87790" y="14040"/>
                </a:lnTo>
                <a:lnTo>
                  <a:pt x="87940" y="14060"/>
                </a:lnTo>
                <a:lnTo>
                  <a:pt x="87960" y="14130"/>
                </a:lnTo>
                <a:lnTo>
                  <a:pt x="88000" y="14150"/>
                </a:lnTo>
                <a:lnTo>
                  <a:pt x="88050" y="14170"/>
                </a:lnTo>
                <a:lnTo>
                  <a:pt x="88090" y="14190"/>
                </a:lnTo>
                <a:lnTo>
                  <a:pt x="88110" y="14210"/>
                </a:lnTo>
                <a:lnTo>
                  <a:pt x="88120" y="14240"/>
                </a:lnTo>
                <a:lnTo>
                  <a:pt x="88130" y="14260"/>
                </a:lnTo>
                <a:lnTo>
                  <a:pt x="88130" y="14290"/>
                </a:lnTo>
                <a:lnTo>
                  <a:pt x="88120" y="14310"/>
                </a:lnTo>
                <a:lnTo>
                  <a:pt x="88130" y="14390"/>
                </a:lnTo>
                <a:lnTo>
                  <a:pt x="88110" y="14440"/>
                </a:lnTo>
                <a:lnTo>
                  <a:pt x="88110" y="14530"/>
                </a:lnTo>
                <a:lnTo>
                  <a:pt x="88120" y="14700"/>
                </a:lnTo>
                <a:lnTo>
                  <a:pt x="88150" y="14760"/>
                </a:lnTo>
                <a:lnTo>
                  <a:pt x="88350" y="14840"/>
                </a:lnTo>
                <a:lnTo>
                  <a:pt x="88450" y="14900"/>
                </a:lnTo>
                <a:lnTo>
                  <a:pt x="88520" y="14900"/>
                </a:lnTo>
                <a:lnTo>
                  <a:pt x="88650" y="14890"/>
                </a:lnTo>
                <a:lnTo>
                  <a:pt x="88730" y="14860"/>
                </a:lnTo>
                <a:lnTo>
                  <a:pt x="88730" y="14840"/>
                </a:lnTo>
                <a:lnTo>
                  <a:pt x="88720" y="14810"/>
                </a:lnTo>
                <a:lnTo>
                  <a:pt x="88700" y="14730"/>
                </a:lnTo>
                <a:lnTo>
                  <a:pt x="88690" y="14680"/>
                </a:lnTo>
                <a:lnTo>
                  <a:pt x="88710" y="14620"/>
                </a:lnTo>
                <a:lnTo>
                  <a:pt x="88740" y="14570"/>
                </a:lnTo>
                <a:lnTo>
                  <a:pt x="88780" y="14330"/>
                </a:lnTo>
                <a:lnTo>
                  <a:pt x="88800" y="14300"/>
                </a:lnTo>
                <a:lnTo>
                  <a:pt x="88870" y="14280"/>
                </a:lnTo>
                <a:lnTo>
                  <a:pt x="88990" y="14320"/>
                </a:lnTo>
                <a:lnTo>
                  <a:pt x="89080" y="14330"/>
                </a:lnTo>
                <a:lnTo>
                  <a:pt x="89100" y="14350"/>
                </a:lnTo>
                <a:lnTo>
                  <a:pt x="89110" y="14380"/>
                </a:lnTo>
                <a:lnTo>
                  <a:pt x="89120" y="14410"/>
                </a:lnTo>
                <a:lnTo>
                  <a:pt x="89120" y="14450"/>
                </a:lnTo>
                <a:lnTo>
                  <a:pt x="89120" y="14480"/>
                </a:lnTo>
                <a:lnTo>
                  <a:pt x="89130" y="14550"/>
                </a:lnTo>
                <a:lnTo>
                  <a:pt x="89120" y="14620"/>
                </a:lnTo>
                <a:lnTo>
                  <a:pt x="89130" y="14660"/>
                </a:lnTo>
                <a:lnTo>
                  <a:pt x="89160" y="14680"/>
                </a:lnTo>
                <a:lnTo>
                  <a:pt x="89200" y="14690"/>
                </a:lnTo>
                <a:lnTo>
                  <a:pt x="89240" y="14690"/>
                </a:lnTo>
                <a:lnTo>
                  <a:pt x="89310" y="14720"/>
                </a:lnTo>
                <a:lnTo>
                  <a:pt x="89370" y="14760"/>
                </a:lnTo>
                <a:lnTo>
                  <a:pt x="89430" y="14810"/>
                </a:lnTo>
                <a:lnTo>
                  <a:pt x="89510" y="14890"/>
                </a:lnTo>
                <a:lnTo>
                  <a:pt x="89580" y="15010"/>
                </a:lnTo>
                <a:lnTo>
                  <a:pt x="89600" y="15050"/>
                </a:lnTo>
                <a:lnTo>
                  <a:pt x="89630" y="15130"/>
                </a:lnTo>
                <a:lnTo>
                  <a:pt x="89660" y="15180"/>
                </a:lnTo>
                <a:lnTo>
                  <a:pt x="89580" y="15220"/>
                </a:lnTo>
                <a:lnTo>
                  <a:pt x="89560" y="15240"/>
                </a:lnTo>
                <a:lnTo>
                  <a:pt x="89490" y="15330"/>
                </a:lnTo>
                <a:lnTo>
                  <a:pt x="89470" y="15340"/>
                </a:lnTo>
                <a:lnTo>
                  <a:pt x="89450" y="15350"/>
                </a:lnTo>
                <a:lnTo>
                  <a:pt x="89450" y="15340"/>
                </a:lnTo>
                <a:lnTo>
                  <a:pt x="89400" y="15290"/>
                </a:lnTo>
                <a:lnTo>
                  <a:pt x="89250" y="15210"/>
                </a:lnTo>
                <a:lnTo>
                  <a:pt x="89180" y="15190"/>
                </a:lnTo>
                <a:lnTo>
                  <a:pt x="89130" y="15210"/>
                </a:lnTo>
                <a:lnTo>
                  <a:pt x="89070" y="15270"/>
                </a:lnTo>
                <a:lnTo>
                  <a:pt x="88990" y="15390"/>
                </a:lnTo>
                <a:lnTo>
                  <a:pt x="88910" y="15590"/>
                </a:lnTo>
                <a:lnTo>
                  <a:pt x="89060" y="15740"/>
                </a:lnTo>
                <a:lnTo>
                  <a:pt x="89110" y="15780"/>
                </a:lnTo>
                <a:lnTo>
                  <a:pt x="89130" y="15820"/>
                </a:lnTo>
                <a:lnTo>
                  <a:pt x="89140" y="15840"/>
                </a:lnTo>
                <a:lnTo>
                  <a:pt x="89060" y="15960"/>
                </a:lnTo>
                <a:lnTo>
                  <a:pt x="88890" y="16080"/>
                </a:lnTo>
                <a:lnTo>
                  <a:pt x="88860" y="16100"/>
                </a:lnTo>
                <a:lnTo>
                  <a:pt x="88850" y="16170"/>
                </a:lnTo>
                <a:lnTo>
                  <a:pt x="88840" y="16200"/>
                </a:lnTo>
                <a:lnTo>
                  <a:pt x="88780" y="16280"/>
                </a:lnTo>
                <a:lnTo>
                  <a:pt x="88700" y="16380"/>
                </a:lnTo>
                <a:lnTo>
                  <a:pt x="88680" y="16410"/>
                </a:lnTo>
                <a:lnTo>
                  <a:pt x="88670" y="16430"/>
                </a:lnTo>
                <a:lnTo>
                  <a:pt x="88640" y="16450"/>
                </a:lnTo>
                <a:lnTo>
                  <a:pt x="88590" y="16470"/>
                </a:lnTo>
                <a:lnTo>
                  <a:pt x="88520" y="16450"/>
                </a:lnTo>
                <a:lnTo>
                  <a:pt x="88480" y="16460"/>
                </a:lnTo>
                <a:lnTo>
                  <a:pt x="88440" y="16510"/>
                </a:lnTo>
                <a:lnTo>
                  <a:pt x="88400" y="16610"/>
                </a:lnTo>
                <a:lnTo>
                  <a:pt x="88310" y="16680"/>
                </a:lnTo>
                <a:lnTo>
                  <a:pt x="88100" y="16880"/>
                </a:lnTo>
                <a:lnTo>
                  <a:pt x="87900" y="17020"/>
                </a:lnTo>
                <a:lnTo>
                  <a:pt x="87850" y="17070"/>
                </a:lnTo>
                <a:lnTo>
                  <a:pt x="87740" y="17240"/>
                </a:lnTo>
                <a:lnTo>
                  <a:pt x="87740" y="17320"/>
                </a:lnTo>
                <a:lnTo>
                  <a:pt x="87830" y="17350"/>
                </a:lnTo>
                <a:lnTo>
                  <a:pt x="87860" y="17380"/>
                </a:lnTo>
                <a:lnTo>
                  <a:pt x="87900" y="17410"/>
                </a:lnTo>
                <a:lnTo>
                  <a:pt x="87910" y="17460"/>
                </a:lnTo>
                <a:lnTo>
                  <a:pt x="87920" y="17500"/>
                </a:lnTo>
                <a:lnTo>
                  <a:pt x="87940" y="17530"/>
                </a:lnTo>
                <a:lnTo>
                  <a:pt x="87980" y="17570"/>
                </a:lnTo>
                <a:lnTo>
                  <a:pt x="88010" y="17620"/>
                </a:lnTo>
                <a:lnTo>
                  <a:pt x="88020" y="17650"/>
                </a:lnTo>
                <a:lnTo>
                  <a:pt x="88030" y="17690"/>
                </a:lnTo>
                <a:lnTo>
                  <a:pt x="88080" y="17730"/>
                </a:lnTo>
                <a:lnTo>
                  <a:pt x="88240" y="1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eiri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8490" y="13460"/>
                </a:moveTo>
                <a:lnTo>
                  <a:pt x="88420" y="13600"/>
                </a:lnTo>
                <a:lnTo>
                  <a:pt x="88390" y="13630"/>
                </a:lnTo>
                <a:lnTo>
                  <a:pt x="88350" y="13660"/>
                </a:lnTo>
                <a:lnTo>
                  <a:pt x="88320" y="13660"/>
                </a:lnTo>
                <a:lnTo>
                  <a:pt x="88290" y="13680"/>
                </a:lnTo>
                <a:lnTo>
                  <a:pt x="88260" y="13720"/>
                </a:lnTo>
                <a:lnTo>
                  <a:pt x="88230" y="13760"/>
                </a:lnTo>
                <a:lnTo>
                  <a:pt x="88210" y="13780"/>
                </a:lnTo>
                <a:lnTo>
                  <a:pt x="88170" y="13770"/>
                </a:lnTo>
                <a:lnTo>
                  <a:pt x="88010" y="13820"/>
                </a:lnTo>
                <a:lnTo>
                  <a:pt x="87990" y="13840"/>
                </a:lnTo>
                <a:lnTo>
                  <a:pt x="87970" y="13870"/>
                </a:lnTo>
                <a:lnTo>
                  <a:pt x="87970" y="13890"/>
                </a:lnTo>
                <a:lnTo>
                  <a:pt x="87970" y="13920"/>
                </a:lnTo>
                <a:lnTo>
                  <a:pt x="87950" y="13940"/>
                </a:lnTo>
                <a:lnTo>
                  <a:pt x="87920" y="13980"/>
                </a:lnTo>
                <a:lnTo>
                  <a:pt x="87920" y="14000"/>
                </a:lnTo>
                <a:lnTo>
                  <a:pt x="87940" y="14060"/>
                </a:lnTo>
                <a:lnTo>
                  <a:pt x="87790" y="14040"/>
                </a:lnTo>
                <a:lnTo>
                  <a:pt x="87760" y="14030"/>
                </a:lnTo>
                <a:lnTo>
                  <a:pt x="87760" y="14050"/>
                </a:lnTo>
                <a:lnTo>
                  <a:pt x="87760" y="14090"/>
                </a:lnTo>
                <a:lnTo>
                  <a:pt x="87780" y="14180"/>
                </a:lnTo>
                <a:lnTo>
                  <a:pt x="87760" y="14190"/>
                </a:lnTo>
                <a:lnTo>
                  <a:pt x="87690" y="14180"/>
                </a:lnTo>
                <a:lnTo>
                  <a:pt x="87610" y="14220"/>
                </a:lnTo>
                <a:lnTo>
                  <a:pt x="87560" y="14230"/>
                </a:lnTo>
                <a:lnTo>
                  <a:pt x="87410" y="14280"/>
                </a:lnTo>
                <a:lnTo>
                  <a:pt x="87350" y="14300"/>
                </a:lnTo>
                <a:lnTo>
                  <a:pt x="87340" y="14280"/>
                </a:lnTo>
                <a:lnTo>
                  <a:pt x="87330" y="14260"/>
                </a:lnTo>
                <a:lnTo>
                  <a:pt x="87330" y="14220"/>
                </a:lnTo>
                <a:lnTo>
                  <a:pt x="87300" y="14110"/>
                </a:lnTo>
                <a:lnTo>
                  <a:pt x="87290" y="14050"/>
                </a:lnTo>
                <a:lnTo>
                  <a:pt x="87240" y="13860"/>
                </a:lnTo>
                <a:lnTo>
                  <a:pt x="87190" y="13870"/>
                </a:lnTo>
                <a:lnTo>
                  <a:pt x="87140" y="13910"/>
                </a:lnTo>
                <a:lnTo>
                  <a:pt x="87110" y="13910"/>
                </a:lnTo>
                <a:lnTo>
                  <a:pt x="87060" y="13930"/>
                </a:lnTo>
                <a:lnTo>
                  <a:pt x="86880" y="14060"/>
                </a:lnTo>
                <a:lnTo>
                  <a:pt x="86810" y="14090"/>
                </a:lnTo>
                <a:lnTo>
                  <a:pt x="86770" y="14100"/>
                </a:lnTo>
                <a:lnTo>
                  <a:pt x="86700" y="14080"/>
                </a:lnTo>
                <a:lnTo>
                  <a:pt x="86540" y="14160"/>
                </a:lnTo>
                <a:lnTo>
                  <a:pt x="86520" y="14190"/>
                </a:lnTo>
                <a:lnTo>
                  <a:pt x="86500" y="14230"/>
                </a:lnTo>
                <a:lnTo>
                  <a:pt x="86500" y="14270"/>
                </a:lnTo>
                <a:lnTo>
                  <a:pt x="86510" y="14350"/>
                </a:lnTo>
                <a:lnTo>
                  <a:pt x="86510" y="14410"/>
                </a:lnTo>
                <a:lnTo>
                  <a:pt x="86520" y="14440"/>
                </a:lnTo>
                <a:lnTo>
                  <a:pt x="86540" y="14470"/>
                </a:lnTo>
                <a:lnTo>
                  <a:pt x="86570" y="14490"/>
                </a:lnTo>
                <a:lnTo>
                  <a:pt x="86600" y="14530"/>
                </a:lnTo>
                <a:lnTo>
                  <a:pt x="86620" y="14600"/>
                </a:lnTo>
                <a:lnTo>
                  <a:pt x="86600" y="14650"/>
                </a:lnTo>
                <a:lnTo>
                  <a:pt x="86570" y="14670"/>
                </a:lnTo>
                <a:lnTo>
                  <a:pt x="86550" y="14700"/>
                </a:lnTo>
                <a:lnTo>
                  <a:pt x="86510" y="14720"/>
                </a:lnTo>
                <a:lnTo>
                  <a:pt x="86430" y="14780"/>
                </a:lnTo>
                <a:lnTo>
                  <a:pt x="86470" y="14930"/>
                </a:lnTo>
                <a:lnTo>
                  <a:pt x="86470" y="15010"/>
                </a:lnTo>
                <a:lnTo>
                  <a:pt x="86510" y="15140"/>
                </a:lnTo>
                <a:lnTo>
                  <a:pt x="86490" y="15180"/>
                </a:lnTo>
                <a:lnTo>
                  <a:pt x="86400" y="15300"/>
                </a:lnTo>
                <a:lnTo>
                  <a:pt x="86370" y="15310"/>
                </a:lnTo>
                <a:lnTo>
                  <a:pt x="86330" y="15310"/>
                </a:lnTo>
                <a:lnTo>
                  <a:pt x="86300" y="15290"/>
                </a:lnTo>
                <a:lnTo>
                  <a:pt x="86280" y="15290"/>
                </a:lnTo>
                <a:lnTo>
                  <a:pt x="86260" y="15310"/>
                </a:lnTo>
                <a:lnTo>
                  <a:pt x="86260" y="15350"/>
                </a:lnTo>
                <a:lnTo>
                  <a:pt x="86260" y="15380"/>
                </a:lnTo>
                <a:lnTo>
                  <a:pt x="86290" y="15430"/>
                </a:lnTo>
                <a:lnTo>
                  <a:pt x="86290" y="15440"/>
                </a:lnTo>
                <a:lnTo>
                  <a:pt x="86290" y="15450"/>
                </a:lnTo>
                <a:lnTo>
                  <a:pt x="86290" y="15470"/>
                </a:lnTo>
                <a:lnTo>
                  <a:pt x="86280" y="15500"/>
                </a:lnTo>
                <a:lnTo>
                  <a:pt x="86230" y="15540"/>
                </a:lnTo>
                <a:lnTo>
                  <a:pt x="86050" y="15520"/>
                </a:lnTo>
                <a:lnTo>
                  <a:pt x="85820" y="15540"/>
                </a:lnTo>
                <a:lnTo>
                  <a:pt x="85710" y="15580"/>
                </a:lnTo>
                <a:lnTo>
                  <a:pt x="85660" y="15630"/>
                </a:lnTo>
                <a:lnTo>
                  <a:pt x="85540" y="15880"/>
                </a:lnTo>
                <a:lnTo>
                  <a:pt x="85510" y="15920"/>
                </a:lnTo>
                <a:lnTo>
                  <a:pt x="85480" y="15940"/>
                </a:lnTo>
                <a:lnTo>
                  <a:pt x="85410" y="15960"/>
                </a:lnTo>
                <a:lnTo>
                  <a:pt x="85330" y="16100"/>
                </a:lnTo>
                <a:lnTo>
                  <a:pt x="85320" y="16150"/>
                </a:lnTo>
                <a:lnTo>
                  <a:pt x="85340" y="16240"/>
                </a:lnTo>
                <a:lnTo>
                  <a:pt x="85350" y="16390"/>
                </a:lnTo>
                <a:lnTo>
                  <a:pt x="85250" y="16360"/>
                </a:lnTo>
                <a:lnTo>
                  <a:pt x="85180" y="16330"/>
                </a:lnTo>
                <a:lnTo>
                  <a:pt x="85130" y="16320"/>
                </a:lnTo>
                <a:lnTo>
                  <a:pt x="85080" y="16330"/>
                </a:lnTo>
                <a:lnTo>
                  <a:pt x="85060" y="16340"/>
                </a:lnTo>
                <a:lnTo>
                  <a:pt x="85020" y="16360"/>
                </a:lnTo>
                <a:lnTo>
                  <a:pt x="84950" y="16460"/>
                </a:lnTo>
                <a:lnTo>
                  <a:pt x="84860" y="16600"/>
                </a:lnTo>
                <a:lnTo>
                  <a:pt x="84790" y="16690"/>
                </a:lnTo>
                <a:lnTo>
                  <a:pt x="84710" y="16750"/>
                </a:lnTo>
                <a:lnTo>
                  <a:pt x="84650" y="16700"/>
                </a:lnTo>
                <a:lnTo>
                  <a:pt x="84570" y="16410"/>
                </a:lnTo>
                <a:lnTo>
                  <a:pt x="84540" y="16360"/>
                </a:lnTo>
                <a:lnTo>
                  <a:pt x="84510" y="16320"/>
                </a:lnTo>
                <a:lnTo>
                  <a:pt x="84490" y="16310"/>
                </a:lnTo>
                <a:lnTo>
                  <a:pt x="84470" y="16310"/>
                </a:lnTo>
                <a:lnTo>
                  <a:pt x="84420" y="16300"/>
                </a:lnTo>
                <a:lnTo>
                  <a:pt x="84390" y="16320"/>
                </a:lnTo>
                <a:lnTo>
                  <a:pt x="84240" y="16420"/>
                </a:lnTo>
                <a:lnTo>
                  <a:pt x="84100" y="16420"/>
                </a:lnTo>
                <a:lnTo>
                  <a:pt x="84070" y="16420"/>
                </a:lnTo>
                <a:lnTo>
                  <a:pt x="84040" y="16310"/>
                </a:lnTo>
                <a:lnTo>
                  <a:pt x="84000" y="16210"/>
                </a:lnTo>
                <a:lnTo>
                  <a:pt x="83870" y="16080"/>
                </a:lnTo>
                <a:lnTo>
                  <a:pt x="83840" y="16030"/>
                </a:lnTo>
                <a:lnTo>
                  <a:pt x="83880" y="16020"/>
                </a:lnTo>
                <a:lnTo>
                  <a:pt x="84050" y="16060"/>
                </a:lnTo>
                <a:lnTo>
                  <a:pt x="84310" y="15890"/>
                </a:lnTo>
                <a:lnTo>
                  <a:pt x="84380" y="15830"/>
                </a:lnTo>
                <a:lnTo>
                  <a:pt x="84460" y="15820"/>
                </a:lnTo>
                <a:lnTo>
                  <a:pt x="84500" y="15870"/>
                </a:lnTo>
                <a:lnTo>
                  <a:pt x="84540" y="15890"/>
                </a:lnTo>
                <a:lnTo>
                  <a:pt x="84580" y="15840"/>
                </a:lnTo>
                <a:lnTo>
                  <a:pt x="84550" y="15780"/>
                </a:lnTo>
                <a:lnTo>
                  <a:pt x="84490" y="15720"/>
                </a:lnTo>
                <a:lnTo>
                  <a:pt x="84550" y="15630"/>
                </a:lnTo>
                <a:lnTo>
                  <a:pt x="84630" y="15530"/>
                </a:lnTo>
                <a:lnTo>
                  <a:pt x="84660" y="15480"/>
                </a:lnTo>
                <a:lnTo>
                  <a:pt x="84730" y="15440"/>
                </a:lnTo>
                <a:lnTo>
                  <a:pt x="84830" y="15370"/>
                </a:lnTo>
                <a:lnTo>
                  <a:pt x="84890" y="15280"/>
                </a:lnTo>
                <a:lnTo>
                  <a:pt x="84920" y="15210"/>
                </a:lnTo>
                <a:lnTo>
                  <a:pt x="85000" y="15070"/>
                </a:lnTo>
                <a:lnTo>
                  <a:pt x="85010" y="14990"/>
                </a:lnTo>
                <a:lnTo>
                  <a:pt x="85000" y="14900"/>
                </a:lnTo>
                <a:lnTo>
                  <a:pt x="85040" y="14770"/>
                </a:lnTo>
                <a:lnTo>
                  <a:pt x="85070" y="14600"/>
                </a:lnTo>
                <a:lnTo>
                  <a:pt x="85350" y="13830"/>
                </a:lnTo>
                <a:lnTo>
                  <a:pt x="85680" y="12860"/>
                </a:lnTo>
                <a:lnTo>
                  <a:pt x="85700" y="12870"/>
                </a:lnTo>
                <a:lnTo>
                  <a:pt x="85790" y="12920"/>
                </a:lnTo>
                <a:lnTo>
                  <a:pt x="85830" y="12940"/>
                </a:lnTo>
                <a:lnTo>
                  <a:pt x="85880" y="12960"/>
                </a:lnTo>
                <a:lnTo>
                  <a:pt x="86000" y="12990"/>
                </a:lnTo>
                <a:lnTo>
                  <a:pt x="86030" y="12980"/>
                </a:lnTo>
                <a:lnTo>
                  <a:pt x="86070" y="12950"/>
                </a:lnTo>
                <a:lnTo>
                  <a:pt x="86160" y="12910"/>
                </a:lnTo>
                <a:lnTo>
                  <a:pt x="86350" y="12930"/>
                </a:lnTo>
                <a:lnTo>
                  <a:pt x="86420" y="12930"/>
                </a:lnTo>
                <a:lnTo>
                  <a:pt x="86500" y="12950"/>
                </a:lnTo>
                <a:lnTo>
                  <a:pt x="86540" y="12980"/>
                </a:lnTo>
                <a:lnTo>
                  <a:pt x="86600" y="13040"/>
                </a:lnTo>
                <a:lnTo>
                  <a:pt x="86640" y="13090"/>
                </a:lnTo>
                <a:lnTo>
                  <a:pt x="86650" y="13100"/>
                </a:lnTo>
                <a:lnTo>
                  <a:pt x="86670" y="13100"/>
                </a:lnTo>
                <a:lnTo>
                  <a:pt x="86710" y="13100"/>
                </a:lnTo>
                <a:lnTo>
                  <a:pt x="86730" y="13090"/>
                </a:lnTo>
                <a:lnTo>
                  <a:pt x="86740" y="13080"/>
                </a:lnTo>
                <a:lnTo>
                  <a:pt x="86790" y="12990"/>
                </a:lnTo>
                <a:lnTo>
                  <a:pt x="86820" y="12970"/>
                </a:lnTo>
                <a:lnTo>
                  <a:pt x="86850" y="12960"/>
                </a:lnTo>
                <a:lnTo>
                  <a:pt x="86870" y="12950"/>
                </a:lnTo>
                <a:lnTo>
                  <a:pt x="86890" y="12950"/>
                </a:lnTo>
                <a:lnTo>
                  <a:pt x="86920" y="12970"/>
                </a:lnTo>
                <a:lnTo>
                  <a:pt x="86940" y="12990"/>
                </a:lnTo>
                <a:lnTo>
                  <a:pt x="86970" y="13100"/>
                </a:lnTo>
                <a:lnTo>
                  <a:pt x="86970" y="13140"/>
                </a:lnTo>
                <a:lnTo>
                  <a:pt x="86970" y="13220"/>
                </a:lnTo>
                <a:lnTo>
                  <a:pt x="86980" y="13250"/>
                </a:lnTo>
                <a:lnTo>
                  <a:pt x="86990" y="13280"/>
                </a:lnTo>
                <a:lnTo>
                  <a:pt x="87010" y="13300"/>
                </a:lnTo>
                <a:lnTo>
                  <a:pt x="87040" y="13270"/>
                </a:lnTo>
                <a:lnTo>
                  <a:pt x="87100" y="13190"/>
                </a:lnTo>
                <a:lnTo>
                  <a:pt x="87200" y="13130"/>
                </a:lnTo>
                <a:lnTo>
                  <a:pt x="87320" y="13030"/>
                </a:lnTo>
                <a:lnTo>
                  <a:pt x="87390" y="13040"/>
                </a:lnTo>
                <a:lnTo>
                  <a:pt x="87400" y="13010"/>
                </a:lnTo>
                <a:lnTo>
                  <a:pt x="87430" y="13020"/>
                </a:lnTo>
                <a:lnTo>
                  <a:pt x="87460" y="13040"/>
                </a:lnTo>
                <a:lnTo>
                  <a:pt x="87500" y="13140"/>
                </a:lnTo>
                <a:lnTo>
                  <a:pt x="87540" y="13230"/>
                </a:lnTo>
                <a:lnTo>
                  <a:pt x="87550" y="13290"/>
                </a:lnTo>
                <a:lnTo>
                  <a:pt x="87550" y="13330"/>
                </a:lnTo>
                <a:lnTo>
                  <a:pt x="87530" y="13360"/>
                </a:lnTo>
                <a:lnTo>
                  <a:pt x="87500" y="13380"/>
                </a:lnTo>
                <a:lnTo>
                  <a:pt x="87480" y="13400"/>
                </a:lnTo>
                <a:lnTo>
                  <a:pt x="87510" y="13410"/>
                </a:lnTo>
                <a:lnTo>
                  <a:pt x="87540" y="13410"/>
                </a:lnTo>
                <a:lnTo>
                  <a:pt x="87690" y="13350"/>
                </a:lnTo>
                <a:lnTo>
                  <a:pt x="87810" y="13210"/>
                </a:lnTo>
                <a:lnTo>
                  <a:pt x="87850" y="13200"/>
                </a:lnTo>
                <a:lnTo>
                  <a:pt x="87910" y="13230"/>
                </a:lnTo>
                <a:lnTo>
                  <a:pt x="87940" y="13220"/>
                </a:lnTo>
                <a:lnTo>
                  <a:pt x="87960" y="13200"/>
                </a:lnTo>
                <a:lnTo>
                  <a:pt x="87970" y="13160"/>
                </a:lnTo>
                <a:lnTo>
                  <a:pt x="87950" y="13130"/>
                </a:lnTo>
                <a:lnTo>
                  <a:pt x="87910" y="13090"/>
                </a:lnTo>
                <a:lnTo>
                  <a:pt x="87900" y="13080"/>
                </a:lnTo>
                <a:lnTo>
                  <a:pt x="87890" y="13040"/>
                </a:lnTo>
                <a:lnTo>
                  <a:pt x="87890" y="13010"/>
                </a:lnTo>
                <a:lnTo>
                  <a:pt x="87940" y="12920"/>
                </a:lnTo>
                <a:lnTo>
                  <a:pt x="88100" y="12780"/>
                </a:lnTo>
                <a:lnTo>
                  <a:pt x="88210" y="12830"/>
                </a:lnTo>
                <a:lnTo>
                  <a:pt x="88320" y="12680"/>
                </a:lnTo>
                <a:lnTo>
                  <a:pt x="88370" y="12710"/>
                </a:lnTo>
                <a:lnTo>
                  <a:pt x="88390" y="12730"/>
                </a:lnTo>
                <a:lnTo>
                  <a:pt x="88410" y="12760"/>
                </a:lnTo>
                <a:lnTo>
                  <a:pt x="88420" y="12790"/>
                </a:lnTo>
                <a:lnTo>
                  <a:pt x="88400" y="12930"/>
                </a:lnTo>
                <a:lnTo>
                  <a:pt x="88410" y="13010"/>
                </a:lnTo>
                <a:lnTo>
                  <a:pt x="88560" y="13250"/>
                </a:lnTo>
                <a:lnTo>
                  <a:pt x="88520" y="13280"/>
                </a:lnTo>
                <a:lnTo>
                  <a:pt x="88500" y="13300"/>
                </a:lnTo>
                <a:lnTo>
                  <a:pt x="88490" y="13350"/>
                </a:lnTo>
                <a:lnTo>
                  <a:pt x="88500" y="13380"/>
                </a:lnTo>
                <a:lnTo>
                  <a:pt x="88500" y="13400"/>
                </a:lnTo>
                <a:lnTo>
                  <a:pt x="88510" y="13400"/>
                </a:lnTo>
                <a:lnTo>
                  <a:pt x="88490" y="1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Coimbr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9740" y="11990"/>
                </a:moveTo>
                <a:lnTo>
                  <a:pt x="89660" y="12170"/>
                </a:lnTo>
                <a:lnTo>
                  <a:pt x="89650" y="12210"/>
                </a:lnTo>
                <a:lnTo>
                  <a:pt x="89670" y="12270"/>
                </a:lnTo>
                <a:lnTo>
                  <a:pt x="89690" y="12300"/>
                </a:lnTo>
                <a:lnTo>
                  <a:pt x="89730" y="12330"/>
                </a:lnTo>
                <a:lnTo>
                  <a:pt x="89790" y="12410"/>
                </a:lnTo>
                <a:lnTo>
                  <a:pt x="89890" y="12480"/>
                </a:lnTo>
                <a:lnTo>
                  <a:pt x="89900" y="12530"/>
                </a:lnTo>
                <a:lnTo>
                  <a:pt x="89910" y="12560"/>
                </a:lnTo>
                <a:lnTo>
                  <a:pt x="89910" y="12590"/>
                </a:lnTo>
                <a:lnTo>
                  <a:pt x="89910" y="12610"/>
                </a:lnTo>
                <a:lnTo>
                  <a:pt x="89890" y="12640"/>
                </a:lnTo>
                <a:lnTo>
                  <a:pt x="89860" y="12670"/>
                </a:lnTo>
                <a:lnTo>
                  <a:pt x="89790" y="12720"/>
                </a:lnTo>
                <a:lnTo>
                  <a:pt x="89750" y="12730"/>
                </a:lnTo>
                <a:lnTo>
                  <a:pt x="89730" y="12720"/>
                </a:lnTo>
                <a:lnTo>
                  <a:pt x="89710" y="12700"/>
                </a:lnTo>
                <a:lnTo>
                  <a:pt x="89710" y="12690"/>
                </a:lnTo>
                <a:lnTo>
                  <a:pt x="89690" y="12680"/>
                </a:lnTo>
                <a:lnTo>
                  <a:pt x="89670" y="12690"/>
                </a:lnTo>
                <a:lnTo>
                  <a:pt x="89650" y="12720"/>
                </a:lnTo>
                <a:lnTo>
                  <a:pt x="89660" y="12800"/>
                </a:lnTo>
                <a:lnTo>
                  <a:pt x="89650" y="12890"/>
                </a:lnTo>
                <a:lnTo>
                  <a:pt x="89580" y="12840"/>
                </a:lnTo>
                <a:lnTo>
                  <a:pt x="89550" y="12820"/>
                </a:lnTo>
                <a:lnTo>
                  <a:pt x="89510" y="12810"/>
                </a:lnTo>
                <a:lnTo>
                  <a:pt x="89470" y="12810"/>
                </a:lnTo>
                <a:lnTo>
                  <a:pt x="89420" y="12820"/>
                </a:lnTo>
                <a:lnTo>
                  <a:pt x="89330" y="12870"/>
                </a:lnTo>
                <a:lnTo>
                  <a:pt x="89290" y="12910"/>
                </a:lnTo>
                <a:lnTo>
                  <a:pt x="89280" y="12950"/>
                </a:lnTo>
                <a:lnTo>
                  <a:pt x="89290" y="13020"/>
                </a:lnTo>
                <a:lnTo>
                  <a:pt x="89290" y="13040"/>
                </a:lnTo>
                <a:lnTo>
                  <a:pt x="89250" y="13070"/>
                </a:lnTo>
                <a:lnTo>
                  <a:pt x="89180" y="13070"/>
                </a:lnTo>
                <a:lnTo>
                  <a:pt x="89150" y="13070"/>
                </a:lnTo>
                <a:lnTo>
                  <a:pt x="89130" y="13090"/>
                </a:lnTo>
                <a:lnTo>
                  <a:pt x="89080" y="13160"/>
                </a:lnTo>
                <a:lnTo>
                  <a:pt x="89060" y="13170"/>
                </a:lnTo>
                <a:lnTo>
                  <a:pt x="89050" y="13170"/>
                </a:lnTo>
                <a:lnTo>
                  <a:pt x="89020" y="13160"/>
                </a:lnTo>
                <a:lnTo>
                  <a:pt x="89000" y="13150"/>
                </a:lnTo>
                <a:lnTo>
                  <a:pt x="88970" y="13160"/>
                </a:lnTo>
                <a:lnTo>
                  <a:pt x="88950" y="13170"/>
                </a:lnTo>
                <a:lnTo>
                  <a:pt x="88930" y="13190"/>
                </a:lnTo>
                <a:lnTo>
                  <a:pt x="88880" y="13200"/>
                </a:lnTo>
                <a:lnTo>
                  <a:pt x="88860" y="13200"/>
                </a:lnTo>
                <a:lnTo>
                  <a:pt x="88850" y="13230"/>
                </a:lnTo>
                <a:lnTo>
                  <a:pt x="88850" y="13250"/>
                </a:lnTo>
                <a:lnTo>
                  <a:pt x="88830" y="13270"/>
                </a:lnTo>
                <a:lnTo>
                  <a:pt x="88770" y="13270"/>
                </a:lnTo>
                <a:lnTo>
                  <a:pt x="88690" y="13290"/>
                </a:lnTo>
                <a:lnTo>
                  <a:pt x="88650" y="13340"/>
                </a:lnTo>
                <a:lnTo>
                  <a:pt x="88600" y="13350"/>
                </a:lnTo>
                <a:lnTo>
                  <a:pt x="88590" y="13350"/>
                </a:lnTo>
                <a:lnTo>
                  <a:pt x="88560" y="13370"/>
                </a:lnTo>
                <a:lnTo>
                  <a:pt x="88550" y="13400"/>
                </a:lnTo>
                <a:lnTo>
                  <a:pt x="88490" y="13460"/>
                </a:lnTo>
                <a:lnTo>
                  <a:pt x="88510" y="13400"/>
                </a:lnTo>
                <a:lnTo>
                  <a:pt x="88500" y="13400"/>
                </a:lnTo>
                <a:lnTo>
                  <a:pt x="88500" y="13380"/>
                </a:lnTo>
                <a:lnTo>
                  <a:pt x="88490" y="13350"/>
                </a:lnTo>
                <a:lnTo>
                  <a:pt x="88500" y="13300"/>
                </a:lnTo>
                <a:lnTo>
                  <a:pt x="88520" y="13280"/>
                </a:lnTo>
                <a:lnTo>
                  <a:pt x="88560" y="13250"/>
                </a:lnTo>
                <a:lnTo>
                  <a:pt x="88410" y="13010"/>
                </a:lnTo>
                <a:lnTo>
                  <a:pt x="88400" y="12930"/>
                </a:lnTo>
                <a:lnTo>
                  <a:pt x="88420" y="12790"/>
                </a:lnTo>
                <a:lnTo>
                  <a:pt x="88410" y="12760"/>
                </a:lnTo>
                <a:lnTo>
                  <a:pt x="88390" y="12730"/>
                </a:lnTo>
                <a:lnTo>
                  <a:pt x="88370" y="12710"/>
                </a:lnTo>
                <a:lnTo>
                  <a:pt x="88320" y="12680"/>
                </a:lnTo>
                <a:lnTo>
                  <a:pt x="88210" y="12830"/>
                </a:lnTo>
                <a:lnTo>
                  <a:pt x="88100" y="12780"/>
                </a:lnTo>
                <a:lnTo>
                  <a:pt x="87940" y="12920"/>
                </a:lnTo>
                <a:lnTo>
                  <a:pt x="87890" y="13010"/>
                </a:lnTo>
                <a:lnTo>
                  <a:pt x="87890" y="13040"/>
                </a:lnTo>
                <a:lnTo>
                  <a:pt x="87900" y="13080"/>
                </a:lnTo>
                <a:lnTo>
                  <a:pt x="87910" y="13090"/>
                </a:lnTo>
                <a:lnTo>
                  <a:pt x="87950" y="13130"/>
                </a:lnTo>
                <a:lnTo>
                  <a:pt x="87970" y="13160"/>
                </a:lnTo>
                <a:lnTo>
                  <a:pt x="87960" y="13200"/>
                </a:lnTo>
                <a:lnTo>
                  <a:pt x="87940" y="13220"/>
                </a:lnTo>
                <a:lnTo>
                  <a:pt x="87910" y="13230"/>
                </a:lnTo>
                <a:lnTo>
                  <a:pt x="87850" y="13200"/>
                </a:lnTo>
                <a:lnTo>
                  <a:pt x="87810" y="13210"/>
                </a:lnTo>
                <a:lnTo>
                  <a:pt x="87690" y="13350"/>
                </a:lnTo>
                <a:lnTo>
                  <a:pt x="87540" y="13410"/>
                </a:lnTo>
                <a:lnTo>
                  <a:pt x="87510" y="13410"/>
                </a:lnTo>
                <a:lnTo>
                  <a:pt x="87480" y="13400"/>
                </a:lnTo>
                <a:lnTo>
                  <a:pt x="87500" y="13380"/>
                </a:lnTo>
                <a:lnTo>
                  <a:pt x="87530" y="13360"/>
                </a:lnTo>
                <a:lnTo>
                  <a:pt x="87550" y="13330"/>
                </a:lnTo>
                <a:lnTo>
                  <a:pt x="87550" y="13290"/>
                </a:lnTo>
                <a:lnTo>
                  <a:pt x="87540" y="13230"/>
                </a:lnTo>
                <a:lnTo>
                  <a:pt x="87500" y="13140"/>
                </a:lnTo>
                <a:lnTo>
                  <a:pt x="87460" y="13040"/>
                </a:lnTo>
                <a:lnTo>
                  <a:pt x="87430" y="13020"/>
                </a:lnTo>
                <a:lnTo>
                  <a:pt x="87400" y="13010"/>
                </a:lnTo>
                <a:lnTo>
                  <a:pt x="87390" y="13040"/>
                </a:lnTo>
                <a:lnTo>
                  <a:pt x="87320" y="13030"/>
                </a:lnTo>
                <a:lnTo>
                  <a:pt x="87200" y="13130"/>
                </a:lnTo>
                <a:lnTo>
                  <a:pt x="87100" y="13190"/>
                </a:lnTo>
                <a:lnTo>
                  <a:pt x="87040" y="13270"/>
                </a:lnTo>
                <a:lnTo>
                  <a:pt x="87010" y="13300"/>
                </a:lnTo>
                <a:lnTo>
                  <a:pt x="86990" y="13280"/>
                </a:lnTo>
                <a:lnTo>
                  <a:pt x="86980" y="13250"/>
                </a:lnTo>
                <a:lnTo>
                  <a:pt x="86970" y="13220"/>
                </a:lnTo>
                <a:lnTo>
                  <a:pt x="86970" y="13140"/>
                </a:lnTo>
                <a:lnTo>
                  <a:pt x="86970" y="13100"/>
                </a:lnTo>
                <a:lnTo>
                  <a:pt x="86940" y="12990"/>
                </a:lnTo>
                <a:lnTo>
                  <a:pt x="86920" y="12970"/>
                </a:lnTo>
                <a:lnTo>
                  <a:pt x="86890" y="12950"/>
                </a:lnTo>
                <a:lnTo>
                  <a:pt x="86870" y="12950"/>
                </a:lnTo>
                <a:lnTo>
                  <a:pt x="86850" y="12960"/>
                </a:lnTo>
                <a:lnTo>
                  <a:pt x="86820" y="12970"/>
                </a:lnTo>
                <a:lnTo>
                  <a:pt x="86790" y="12990"/>
                </a:lnTo>
                <a:lnTo>
                  <a:pt x="86740" y="13080"/>
                </a:lnTo>
                <a:lnTo>
                  <a:pt x="86730" y="13090"/>
                </a:lnTo>
                <a:lnTo>
                  <a:pt x="86710" y="13100"/>
                </a:lnTo>
                <a:lnTo>
                  <a:pt x="86670" y="13100"/>
                </a:lnTo>
                <a:lnTo>
                  <a:pt x="86650" y="13100"/>
                </a:lnTo>
                <a:lnTo>
                  <a:pt x="86640" y="13090"/>
                </a:lnTo>
                <a:lnTo>
                  <a:pt x="86600" y="13040"/>
                </a:lnTo>
                <a:lnTo>
                  <a:pt x="86540" y="12980"/>
                </a:lnTo>
                <a:lnTo>
                  <a:pt x="86500" y="12950"/>
                </a:lnTo>
                <a:lnTo>
                  <a:pt x="86420" y="12930"/>
                </a:lnTo>
                <a:lnTo>
                  <a:pt x="86350" y="12930"/>
                </a:lnTo>
                <a:lnTo>
                  <a:pt x="86160" y="12910"/>
                </a:lnTo>
                <a:lnTo>
                  <a:pt x="86070" y="12950"/>
                </a:lnTo>
                <a:lnTo>
                  <a:pt x="86030" y="12980"/>
                </a:lnTo>
                <a:lnTo>
                  <a:pt x="86000" y="12990"/>
                </a:lnTo>
                <a:lnTo>
                  <a:pt x="85880" y="12960"/>
                </a:lnTo>
                <a:lnTo>
                  <a:pt x="85830" y="12940"/>
                </a:lnTo>
                <a:lnTo>
                  <a:pt x="85790" y="12920"/>
                </a:lnTo>
                <a:lnTo>
                  <a:pt x="85700" y="12870"/>
                </a:lnTo>
                <a:lnTo>
                  <a:pt x="85680" y="12860"/>
                </a:lnTo>
                <a:lnTo>
                  <a:pt x="85800" y="12500"/>
                </a:lnTo>
                <a:lnTo>
                  <a:pt x="85860" y="12430"/>
                </a:lnTo>
                <a:lnTo>
                  <a:pt x="85900" y="12490"/>
                </a:lnTo>
                <a:lnTo>
                  <a:pt x="85960" y="12520"/>
                </a:lnTo>
                <a:lnTo>
                  <a:pt x="86110" y="12530"/>
                </a:lnTo>
                <a:lnTo>
                  <a:pt x="86110" y="12490"/>
                </a:lnTo>
                <a:lnTo>
                  <a:pt x="86050" y="12430"/>
                </a:lnTo>
                <a:lnTo>
                  <a:pt x="85990" y="12390"/>
                </a:lnTo>
                <a:lnTo>
                  <a:pt x="85930" y="12370"/>
                </a:lnTo>
                <a:lnTo>
                  <a:pt x="85760" y="12350"/>
                </a:lnTo>
                <a:lnTo>
                  <a:pt x="85700" y="12310"/>
                </a:lnTo>
                <a:lnTo>
                  <a:pt x="85660" y="12240"/>
                </a:lnTo>
                <a:lnTo>
                  <a:pt x="85660" y="12140"/>
                </a:lnTo>
                <a:lnTo>
                  <a:pt x="85700" y="12000"/>
                </a:lnTo>
                <a:lnTo>
                  <a:pt x="85810" y="11780"/>
                </a:lnTo>
                <a:lnTo>
                  <a:pt x="86060" y="10830"/>
                </a:lnTo>
                <a:lnTo>
                  <a:pt x="86100" y="10600"/>
                </a:lnTo>
                <a:lnTo>
                  <a:pt x="86100" y="10610"/>
                </a:lnTo>
                <a:lnTo>
                  <a:pt x="86500" y="11020"/>
                </a:lnTo>
                <a:lnTo>
                  <a:pt x="86620" y="11040"/>
                </a:lnTo>
                <a:lnTo>
                  <a:pt x="86650" y="10990"/>
                </a:lnTo>
                <a:lnTo>
                  <a:pt x="86670" y="10910"/>
                </a:lnTo>
                <a:lnTo>
                  <a:pt x="86740" y="10790"/>
                </a:lnTo>
                <a:lnTo>
                  <a:pt x="86880" y="10890"/>
                </a:lnTo>
                <a:lnTo>
                  <a:pt x="86860" y="11000"/>
                </a:lnTo>
                <a:lnTo>
                  <a:pt x="86860" y="11050"/>
                </a:lnTo>
                <a:lnTo>
                  <a:pt x="86880" y="11130"/>
                </a:lnTo>
                <a:lnTo>
                  <a:pt x="86900" y="11170"/>
                </a:lnTo>
                <a:lnTo>
                  <a:pt x="86930" y="11180"/>
                </a:lnTo>
                <a:lnTo>
                  <a:pt x="86960" y="11160"/>
                </a:lnTo>
                <a:lnTo>
                  <a:pt x="87020" y="11120"/>
                </a:lnTo>
                <a:lnTo>
                  <a:pt x="87080" y="11100"/>
                </a:lnTo>
                <a:lnTo>
                  <a:pt x="87120" y="11090"/>
                </a:lnTo>
                <a:lnTo>
                  <a:pt x="87140" y="11190"/>
                </a:lnTo>
                <a:lnTo>
                  <a:pt x="87180" y="11270"/>
                </a:lnTo>
                <a:lnTo>
                  <a:pt x="87190" y="11300"/>
                </a:lnTo>
                <a:lnTo>
                  <a:pt x="87180" y="11330"/>
                </a:lnTo>
                <a:lnTo>
                  <a:pt x="87170" y="11400"/>
                </a:lnTo>
                <a:lnTo>
                  <a:pt x="87160" y="11410"/>
                </a:lnTo>
                <a:lnTo>
                  <a:pt x="87140" y="11430"/>
                </a:lnTo>
                <a:lnTo>
                  <a:pt x="87130" y="11440"/>
                </a:lnTo>
                <a:lnTo>
                  <a:pt x="87110" y="11460"/>
                </a:lnTo>
                <a:lnTo>
                  <a:pt x="87090" y="11490"/>
                </a:lnTo>
                <a:lnTo>
                  <a:pt x="87060" y="11560"/>
                </a:lnTo>
                <a:lnTo>
                  <a:pt x="87050" y="11610"/>
                </a:lnTo>
                <a:lnTo>
                  <a:pt x="87050" y="11650"/>
                </a:lnTo>
                <a:lnTo>
                  <a:pt x="87060" y="11680"/>
                </a:lnTo>
                <a:lnTo>
                  <a:pt x="87080" y="11710"/>
                </a:lnTo>
                <a:lnTo>
                  <a:pt x="87290" y="11730"/>
                </a:lnTo>
                <a:lnTo>
                  <a:pt x="87320" y="11710"/>
                </a:lnTo>
                <a:lnTo>
                  <a:pt x="87350" y="11680"/>
                </a:lnTo>
                <a:lnTo>
                  <a:pt x="87370" y="11640"/>
                </a:lnTo>
                <a:lnTo>
                  <a:pt x="87450" y="11530"/>
                </a:lnTo>
                <a:lnTo>
                  <a:pt x="87470" y="11490"/>
                </a:lnTo>
                <a:lnTo>
                  <a:pt x="87500" y="11460"/>
                </a:lnTo>
                <a:lnTo>
                  <a:pt x="87530" y="11450"/>
                </a:lnTo>
                <a:lnTo>
                  <a:pt x="87610" y="11450"/>
                </a:lnTo>
                <a:lnTo>
                  <a:pt x="87650" y="11400"/>
                </a:lnTo>
                <a:lnTo>
                  <a:pt x="87650" y="11360"/>
                </a:lnTo>
                <a:lnTo>
                  <a:pt x="87680" y="11320"/>
                </a:lnTo>
                <a:lnTo>
                  <a:pt x="87720" y="11340"/>
                </a:lnTo>
                <a:lnTo>
                  <a:pt x="87760" y="11370"/>
                </a:lnTo>
                <a:lnTo>
                  <a:pt x="87870" y="11400"/>
                </a:lnTo>
                <a:lnTo>
                  <a:pt x="87950" y="11460"/>
                </a:lnTo>
                <a:lnTo>
                  <a:pt x="88010" y="11510"/>
                </a:lnTo>
                <a:lnTo>
                  <a:pt x="88070" y="11540"/>
                </a:lnTo>
                <a:lnTo>
                  <a:pt x="88100" y="11570"/>
                </a:lnTo>
                <a:lnTo>
                  <a:pt x="88120" y="11570"/>
                </a:lnTo>
                <a:lnTo>
                  <a:pt x="88130" y="11550"/>
                </a:lnTo>
                <a:lnTo>
                  <a:pt x="88140" y="11530"/>
                </a:lnTo>
                <a:lnTo>
                  <a:pt x="88140" y="11510"/>
                </a:lnTo>
                <a:lnTo>
                  <a:pt x="88150" y="11490"/>
                </a:lnTo>
                <a:lnTo>
                  <a:pt x="88170" y="11480"/>
                </a:lnTo>
                <a:lnTo>
                  <a:pt x="88320" y="11450"/>
                </a:lnTo>
                <a:lnTo>
                  <a:pt x="88530" y="11480"/>
                </a:lnTo>
                <a:lnTo>
                  <a:pt x="88800" y="11280"/>
                </a:lnTo>
                <a:lnTo>
                  <a:pt x="89000" y="11190"/>
                </a:lnTo>
                <a:lnTo>
                  <a:pt x="89160" y="11080"/>
                </a:lnTo>
                <a:lnTo>
                  <a:pt x="89220" y="11050"/>
                </a:lnTo>
                <a:lnTo>
                  <a:pt x="89310" y="10910"/>
                </a:lnTo>
                <a:lnTo>
                  <a:pt x="89430" y="10820"/>
                </a:lnTo>
                <a:lnTo>
                  <a:pt x="89470" y="10770"/>
                </a:lnTo>
                <a:lnTo>
                  <a:pt x="89510" y="10740"/>
                </a:lnTo>
                <a:lnTo>
                  <a:pt x="89590" y="10720"/>
                </a:lnTo>
                <a:lnTo>
                  <a:pt x="89620" y="10830"/>
                </a:lnTo>
                <a:lnTo>
                  <a:pt x="89650" y="10850"/>
                </a:lnTo>
                <a:lnTo>
                  <a:pt x="89670" y="10880"/>
                </a:lnTo>
                <a:lnTo>
                  <a:pt x="89670" y="10920"/>
                </a:lnTo>
                <a:lnTo>
                  <a:pt x="89660" y="10960"/>
                </a:lnTo>
                <a:lnTo>
                  <a:pt x="89640" y="10990"/>
                </a:lnTo>
                <a:lnTo>
                  <a:pt x="89610" y="11010"/>
                </a:lnTo>
                <a:lnTo>
                  <a:pt x="89580" y="11020"/>
                </a:lnTo>
                <a:lnTo>
                  <a:pt x="89550" y="11040"/>
                </a:lnTo>
                <a:lnTo>
                  <a:pt x="89540" y="11080"/>
                </a:lnTo>
                <a:lnTo>
                  <a:pt x="89570" y="11120"/>
                </a:lnTo>
                <a:lnTo>
                  <a:pt x="89600" y="11140"/>
                </a:lnTo>
                <a:lnTo>
                  <a:pt x="89660" y="11160"/>
                </a:lnTo>
                <a:lnTo>
                  <a:pt x="89680" y="11180"/>
                </a:lnTo>
                <a:lnTo>
                  <a:pt x="89680" y="11220"/>
                </a:lnTo>
                <a:lnTo>
                  <a:pt x="89710" y="11390"/>
                </a:lnTo>
                <a:lnTo>
                  <a:pt x="89730" y="11430"/>
                </a:lnTo>
                <a:lnTo>
                  <a:pt x="89780" y="11480"/>
                </a:lnTo>
                <a:lnTo>
                  <a:pt x="89790" y="11500"/>
                </a:lnTo>
                <a:lnTo>
                  <a:pt x="89790" y="11540"/>
                </a:lnTo>
                <a:lnTo>
                  <a:pt x="89700" y="11590"/>
                </a:lnTo>
                <a:lnTo>
                  <a:pt x="89670" y="11630"/>
                </a:lnTo>
                <a:lnTo>
                  <a:pt x="89650" y="11680"/>
                </a:lnTo>
                <a:lnTo>
                  <a:pt x="89630" y="11750"/>
                </a:lnTo>
                <a:lnTo>
                  <a:pt x="89590" y="11850"/>
                </a:lnTo>
                <a:lnTo>
                  <a:pt x="89690" y="11900"/>
                </a:lnTo>
                <a:lnTo>
                  <a:pt x="89740" y="11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Aveiro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7680" y="11320"/>
                </a:moveTo>
                <a:lnTo>
                  <a:pt x="87650" y="11360"/>
                </a:lnTo>
                <a:lnTo>
                  <a:pt x="87650" y="11400"/>
                </a:lnTo>
                <a:lnTo>
                  <a:pt x="87610" y="11450"/>
                </a:lnTo>
                <a:lnTo>
                  <a:pt x="87530" y="11450"/>
                </a:lnTo>
                <a:lnTo>
                  <a:pt x="87500" y="11460"/>
                </a:lnTo>
                <a:lnTo>
                  <a:pt x="87470" y="11490"/>
                </a:lnTo>
                <a:lnTo>
                  <a:pt x="87450" y="11530"/>
                </a:lnTo>
                <a:lnTo>
                  <a:pt x="87370" y="11640"/>
                </a:lnTo>
                <a:lnTo>
                  <a:pt x="87350" y="11680"/>
                </a:lnTo>
                <a:lnTo>
                  <a:pt x="87320" y="11710"/>
                </a:lnTo>
                <a:lnTo>
                  <a:pt x="87290" y="11730"/>
                </a:lnTo>
                <a:lnTo>
                  <a:pt x="87080" y="11710"/>
                </a:lnTo>
                <a:lnTo>
                  <a:pt x="87060" y="11680"/>
                </a:lnTo>
                <a:lnTo>
                  <a:pt x="87050" y="11650"/>
                </a:lnTo>
                <a:lnTo>
                  <a:pt x="87050" y="11610"/>
                </a:lnTo>
                <a:lnTo>
                  <a:pt x="87060" y="11560"/>
                </a:lnTo>
                <a:lnTo>
                  <a:pt x="87090" y="11490"/>
                </a:lnTo>
                <a:lnTo>
                  <a:pt x="87110" y="11460"/>
                </a:lnTo>
                <a:lnTo>
                  <a:pt x="87130" y="11440"/>
                </a:lnTo>
                <a:lnTo>
                  <a:pt x="87140" y="11430"/>
                </a:lnTo>
                <a:lnTo>
                  <a:pt x="87160" y="11410"/>
                </a:lnTo>
                <a:lnTo>
                  <a:pt x="87170" y="11400"/>
                </a:lnTo>
                <a:lnTo>
                  <a:pt x="87180" y="11330"/>
                </a:lnTo>
                <a:lnTo>
                  <a:pt x="87190" y="11300"/>
                </a:lnTo>
                <a:lnTo>
                  <a:pt x="87180" y="11270"/>
                </a:lnTo>
                <a:lnTo>
                  <a:pt x="87140" y="11190"/>
                </a:lnTo>
                <a:lnTo>
                  <a:pt x="87120" y="11090"/>
                </a:lnTo>
                <a:lnTo>
                  <a:pt x="87080" y="11100"/>
                </a:lnTo>
                <a:lnTo>
                  <a:pt x="87020" y="11120"/>
                </a:lnTo>
                <a:lnTo>
                  <a:pt x="86960" y="11160"/>
                </a:lnTo>
                <a:lnTo>
                  <a:pt x="86930" y="11180"/>
                </a:lnTo>
                <a:lnTo>
                  <a:pt x="86900" y="11170"/>
                </a:lnTo>
                <a:lnTo>
                  <a:pt x="86880" y="11130"/>
                </a:lnTo>
                <a:lnTo>
                  <a:pt x="86860" y="11050"/>
                </a:lnTo>
                <a:lnTo>
                  <a:pt x="86860" y="11000"/>
                </a:lnTo>
                <a:lnTo>
                  <a:pt x="86880" y="10890"/>
                </a:lnTo>
                <a:lnTo>
                  <a:pt x="86740" y="10790"/>
                </a:lnTo>
                <a:lnTo>
                  <a:pt x="86670" y="10910"/>
                </a:lnTo>
                <a:lnTo>
                  <a:pt x="86650" y="10990"/>
                </a:lnTo>
                <a:lnTo>
                  <a:pt x="86620" y="11040"/>
                </a:lnTo>
                <a:lnTo>
                  <a:pt x="86500" y="11020"/>
                </a:lnTo>
                <a:lnTo>
                  <a:pt x="86100" y="10610"/>
                </a:lnTo>
                <a:lnTo>
                  <a:pt x="86100" y="10600"/>
                </a:lnTo>
                <a:lnTo>
                  <a:pt x="86110" y="10540"/>
                </a:lnTo>
                <a:lnTo>
                  <a:pt x="86180" y="10320"/>
                </a:lnTo>
                <a:lnTo>
                  <a:pt x="86220" y="10040"/>
                </a:lnTo>
                <a:lnTo>
                  <a:pt x="86230" y="10030"/>
                </a:lnTo>
                <a:lnTo>
                  <a:pt x="86250" y="10010"/>
                </a:lnTo>
                <a:lnTo>
                  <a:pt x="86250" y="10110"/>
                </a:lnTo>
                <a:lnTo>
                  <a:pt x="86250" y="10140"/>
                </a:lnTo>
                <a:lnTo>
                  <a:pt x="86320" y="10020"/>
                </a:lnTo>
                <a:lnTo>
                  <a:pt x="86380" y="9980"/>
                </a:lnTo>
                <a:lnTo>
                  <a:pt x="86430" y="10010"/>
                </a:lnTo>
                <a:lnTo>
                  <a:pt x="86450" y="10010"/>
                </a:lnTo>
                <a:lnTo>
                  <a:pt x="86450" y="9980"/>
                </a:lnTo>
                <a:lnTo>
                  <a:pt x="86440" y="9970"/>
                </a:lnTo>
                <a:lnTo>
                  <a:pt x="86430" y="9940"/>
                </a:lnTo>
                <a:lnTo>
                  <a:pt x="86420" y="9910"/>
                </a:lnTo>
                <a:lnTo>
                  <a:pt x="86430" y="9880"/>
                </a:lnTo>
                <a:lnTo>
                  <a:pt x="86460" y="9860"/>
                </a:lnTo>
                <a:lnTo>
                  <a:pt x="86480" y="9880"/>
                </a:lnTo>
                <a:lnTo>
                  <a:pt x="86500" y="9900"/>
                </a:lnTo>
                <a:lnTo>
                  <a:pt x="86520" y="9920"/>
                </a:lnTo>
                <a:lnTo>
                  <a:pt x="86550" y="9900"/>
                </a:lnTo>
                <a:lnTo>
                  <a:pt x="86580" y="9870"/>
                </a:lnTo>
                <a:lnTo>
                  <a:pt x="86630" y="9790"/>
                </a:lnTo>
                <a:lnTo>
                  <a:pt x="86570" y="9750"/>
                </a:lnTo>
                <a:lnTo>
                  <a:pt x="86540" y="9690"/>
                </a:lnTo>
                <a:lnTo>
                  <a:pt x="86550" y="9640"/>
                </a:lnTo>
                <a:lnTo>
                  <a:pt x="86610" y="9620"/>
                </a:lnTo>
                <a:lnTo>
                  <a:pt x="86700" y="9610"/>
                </a:lnTo>
                <a:lnTo>
                  <a:pt x="86760" y="9590"/>
                </a:lnTo>
                <a:lnTo>
                  <a:pt x="86820" y="9550"/>
                </a:lnTo>
                <a:lnTo>
                  <a:pt x="86880" y="9490"/>
                </a:lnTo>
                <a:lnTo>
                  <a:pt x="86810" y="9500"/>
                </a:lnTo>
                <a:lnTo>
                  <a:pt x="86720" y="9540"/>
                </a:lnTo>
                <a:lnTo>
                  <a:pt x="86650" y="9560"/>
                </a:lnTo>
                <a:lnTo>
                  <a:pt x="86630" y="9570"/>
                </a:lnTo>
                <a:lnTo>
                  <a:pt x="86610" y="9570"/>
                </a:lnTo>
                <a:lnTo>
                  <a:pt x="86530" y="9530"/>
                </a:lnTo>
                <a:lnTo>
                  <a:pt x="86500" y="9490"/>
                </a:lnTo>
                <a:lnTo>
                  <a:pt x="86470" y="9360"/>
                </a:lnTo>
                <a:lnTo>
                  <a:pt x="86610" y="9170"/>
                </a:lnTo>
                <a:lnTo>
                  <a:pt x="86580" y="9060"/>
                </a:lnTo>
                <a:lnTo>
                  <a:pt x="86570" y="9140"/>
                </a:lnTo>
                <a:lnTo>
                  <a:pt x="86550" y="9210"/>
                </a:lnTo>
                <a:lnTo>
                  <a:pt x="86520" y="9230"/>
                </a:lnTo>
                <a:lnTo>
                  <a:pt x="86500" y="9160"/>
                </a:lnTo>
                <a:lnTo>
                  <a:pt x="86450" y="9260"/>
                </a:lnTo>
                <a:lnTo>
                  <a:pt x="86410" y="9380"/>
                </a:lnTo>
                <a:lnTo>
                  <a:pt x="86390" y="9520"/>
                </a:lnTo>
                <a:lnTo>
                  <a:pt x="86380" y="9640"/>
                </a:lnTo>
                <a:lnTo>
                  <a:pt x="86360" y="9710"/>
                </a:lnTo>
                <a:lnTo>
                  <a:pt x="86320" y="9830"/>
                </a:lnTo>
                <a:lnTo>
                  <a:pt x="86270" y="9930"/>
                </a:lnTo>
                <a:lnTo>
                  <a:pt x="86230" y="9980"/>
                </a:lnTo>
                <a:lnTo>
                  <a:pt x="86580" y="8350"/>
                </a:lnTo>
                <a:lnTo>
                  <a:pt x="86580" y="8240"/>
                </a:lnTo>
                <a:lnTo>
                  <a:pt x="86610" y="8230"/>
                </a:lnTo>
                <a:lnTo>
                  <a:pt x="86770" y="8210"/>
                </a:lnTo>
                <a:lnTo>
                  <a:pt x="86830" y="8250"/>
                </a:lnTo>
                <a:lnTo>
                  <a:pt x="86940" y="8210"/>
                </a:lnTo>
                <a:lnTo>
                  <a:pt x="87000" y="8170"/>
                </a:lnTo>
                <a:lnTo>
                  <a:pt x="87040" y="8170"/>
                </a:lnTo>
                <a:lnTo>
                  <a:pt x="87080" y="8180"/>
                </a:lnTo>
                <a:lnTo>
                  <a:pt x="87110" y="8210"/>
                </a:lnTo>
                <a:lnTo>
                  <a:pt x="87160" y="8240"/>
                </a:lnTo>
                <a:lnTo>
                  <a:pt x="87200" y="8240"/>
                </a:lnTo>
                <a:lnTo>
                  <a:pt x="87220" y="8220"/>
                </a:lnTo>
                <a:lnTo>
                  <a:pt x="87250" y="8150"/>
                </a:lnTo>
                <a:lnTo>
                  <a:pt x="87260" y="8130"/>
                </a:lnTo>
                <a:lnTo>
                  <a:pt x="87330" y="8050"/>
                </a:lnTo>
                <a:lnTo>
                  <a:pt x="87400" y="8130"/>
                </a:lnTo>
                <a:lnTo>
                  <a:pt x="87420" y="8160"/>
                </a:lnTo>
                <a:lnTo>
                  <a:pt x="87440" y="8210"/>
                </a:lnTo>
                <a:lnTo>
                  <a:pt x="87510" y="8260"/>
                </a:lnTo>
                <a:lnTo>
                  <a:pt x="87540" y="8260"/>
                </a:lnTo>
                <a:lnTo>
                  <a:pt x="87550" y="8240"/>
                </a:lnTo>
                <a:lnTo>
                  <a:pt x="87550" y="8210"/>
                </a:lnTo>
                <a:lnTo>
                  <a:pt x="87530" y="8180"/>
                </a:lnTo>
                <a:lnTo>
                  <a:pt x="87530" y="8150"/>
                </a:lnTo>
                <a:lnTo>
                  <a:pt x="87530" y="8130"/>
                </a:lnTo>
                <a:lnTo>
                  <a:pt x="87620" y="8080"/>
                </a:lnTo>
                <a:lnTo>
                  <a:pt x="87700" y="8110"/>
                </a:lnTo>
                <a:lnTo>
                  <a:pt x="87870" y="7990"/>
                </a:lnTo>
                <a:lnTo>
                  <a:pt x="87880" y="7970"/>
                </a:lnTo>
                <a:lnTo>
                  <a:pt x="87900" y="7920"/>
                </a:lnTo>
                <a:lnTo>
                  <a:pt x="88120" y="8060"/>
                </a:lnTo>
                <a:lnTo>
                  <a:pt x="88130" y="8090"/>
                </a:lnTo>
                <a:lnTo>
                  <a:pt x="88140" y="8140"/>
                </a:lnTo>
                <a:lnTo>
                  <a:pt x="88140" y="8170"/>
                </a:lnTo>
                <a:lnTo>
                  <a:pt x="88140" y="8280"/>
                </a:lnTo>
                <a:lnTo>
                  <a:pt x="88410" y="8410"/>
                </a:lnTo>
                <a:lnTo>
                  <a:pt x="88450" y="8410"/>
                </a:lnTo>
                <a:lnTo>
                  <a:pt x="88500" y="8400"/>
                </a:lnTo>
                <a:lnTo>
                  <a:pt x="88530" y="8340"/>
                </a:lnTo>
                <a:lnTo>
                  <a:pt x="88540" y="8320"/>
                </a:lnTo>
                <a:lnTo>
                  <a:pt x="88550" y="8310"/>
                </a:lnTo>
                <a:lnTo>
                  <a:pt x="88600" y="8270"/>
                </a:lnTo>
                <a:lnTo>
                  <a:pt x="88620" y="8270"/>
                </a:lnTo>
                <a:lnTo>
                  <a:pt x="88630" y="8290"/>
                </a:lnTo>
                <a:lnTo>
                  <a:pt x="88640" y="8310"/>
                </a:lnTo>
                <a:lnTo>
                  <a:pt x="88640" y="8320"/>
                </a:lnTo>
                <a:lnTo>
                  <a:pt x="88630" y="8330"/>
                </a:lnTo>
                <a:lnTo>
                  <a:pt x="88630" y="8350"/>
                </a:lnTo>
                <a:lnTo>
                  <a:pt x="88510" y="8520"/>
                </a:lnTo>
                <a:lnTo>
                  <a:pt x="88500" y="8570"/>
                </a:lnTo>
                <a:lnTo>
                  <a:pt x="88480" y="8630"/>
                </a:lnTo>
                <a:lnTo>
                  <a:pt x="88490" y="8660"/>
                </a:lnTo>
                <a:lnTo>
                  <a:pt x="88500" y="8720"/>
                </a:lnTo>
                <a:lnTo>
                  <a:pt x="88520" y="8850"/>
                </a:lnTo>
                <a:lnTo>
                  <a:pt x="88550" y="8930"/>
                </a:lnTo>
                <a:lnTo>
                  <a:pt x="88550" y="8990"/>
                </a:lnTo>
                <a:lnTo>
                  <a:pt x="88530" y="9020"/>
                </a:lnTo>
                <a:lnTo>
                  <a:pt x="88500" y="9030"/>
                </a:lnTo>
                <a:lnTo>
                  <a:pt x="88470" y="9030"/>
                </a:lnTo>
                <a:lnTo>
                  <a:pt x="88440" y="9020"/>
                </a:lnTo>
                <a:lnTo>
                  <a:pt x="88410" y="8990"/>
                </a:lnTo>
                <a:lnTo>
                  <a:pt x="88380" y="8980"/>
                </a:lnTo>
                <a:lnTo>
                  <a:pt x="88340" y="8980"/>
                </a:lnTo>
                <a:lnTo>
                  <a:pt x="88270" y="9020"/>
                </a:lnTo>
                <a:lnTo>
                  <a:pt x="88230" y="9020"/>
                </a:lnTo>
                <a:lnTo>
                  <a:pt x="88190" y="9020"/>
                </a:lnTo>
                <a:lnTo>
                  <a:pt x="88160" y="9000"/>
                </a:lnTo>
                <a:lnTo>
                  <a:pt x="88050" y="9010"/>
                </a:lnTo>
                <a:lnTo>
                  <a:pt x="88090" y="9160"/>
                </a:lnTo>
                <a:lnTo>
                  <a:pt x="88080" y="9190"/>
                </a:lnTo>
                <a:lnTo>
                  <a:pt x="88050" y="9240"/>
                </a:lnTo>
                <a:lnTo>
                  <a:pt x="87980" y="9400"/>
                </a:lnTo>
                <a:lnTo>
                  <a:pt x="87890" y="9500"/>
                </a:lnTo>
                <a:lnTo>
                  <a:pt x="87810" y="9570"/>
                </a:lnTo>
                <a:lnTo>
                  <a:pt x="87770" y="9630"/>
                </a:lnTo>
                <a:lnTo>
                  <a:pt x="87770" y="9650"/>
                </a:lnTo>
                <a:lnTo>
                  <a:pt x="87770" y="9670"/>
                </a:lnTo>
                <a:lnTo>
                  <a:pt x="87780" y="9700"/>
                </a:lnTo>
                <a:lnTo>
                  <a:pt x="87790" y="9730"/>
                </a:lnTo>
                <a:lnTo>
                  <a:pt x="87840" y="9790"/>
                </a:lnTo>
                <a:lnTo>
                  <a:pt x="87870" y="9830"/>
                </a:lnTo>
                <a:lnTo>
                  <a:pt x="87880" y="9860"/>
                </a:lnTo>
                <a:lnTo>
                  <a:pt x="87880" y="9990"/>
                </a:lnTo>
                <a:lnTo>
                  <a:pt x="87910" y="10060"/>
                </a:lnTo>
                <a:lnTo>
                  <a:pt x="87920" y="10070"/>
                </a:lnTo>
                <a:lnTo>
                  <a:pt x="87990" y="10100"/>
                </a:lnTo>
                <a:lnTo>
                  <a:pt x="88050" y="10150"/>
                </a:lnTo>
                <a:lnTo>
                  <a:pt x="87900" y="10200"/>
                </a:lnTo>
                <a:lnTo>
                  <a:pt x="87880" y="10230"/>
                </a:lnTo>
                <a:lnTo>
                  <a:pt x="87860" y="10260"/>
                </a:lnTo>
                <a:lnTo>
                  <a:pt x="87860" y="10300"/>
                </a:lnTo>
                <a:lnTo>
                  <a:pt x="87900" y="10400"/>
                </a:lnTo>
                <a:lnTo>
                  <a:pt x="87920" y="10490"/>
                </a:lnTo>
                <a:lnTo>
                  <a:pt x="87940" y="10520"/>
                </a:lnTo>
                <a:lnTo>
                  <a:pt x="87970" y="10540"/>
                </a:lnTo>
                <a:lnTo>
                  <a:pt x="87990" y="10570"/>
                </a:lnTo>
                <a:lnTo>
                  <a:pt x="88030" y="10640"/>
                </a:lnTo>
                <a:lnTo>
                  <a:pt x="87830" y="10720"/>
                </a:lnTo>
                <a:lnTo>
                  <a:pt x="87750" y="10790"/>
                </a:lnTo>
                <a:lnTo>
                  <a:pt x="87740" y="10810"/>
                </a:lnTo>
                <a:lnTo>
                  <a:pt x="87750" y="10850"/>
                </a:lnTo>
                <a:lnTo>
                  <a:pt x="87790" y="10910"/>
                </a:lnTo>
                <a:lnTo>
                  <a:pt x="87790" y="10970"/>
                </a:lnTo>
                <a:lnTo>
                  <a:pt x="87770" y="11010"/>
                </a:lnTo>
                <a:lnTo>
                  <a:pt x="87670" y="11180"/>
                </a:lnTo>
                <a:lnTo>
                  <a:pt x="87680" y="1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Porto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9040" y="6540"/>
                </a:moveTo>
                <a:lnTo>
                  <a:pt x="89100" y="6610"/>
                </a:lnTo>
                <a:lnTo>
                  <a:pt x="89100" y="6660"/>
                </a:lnTo>
                <a:lnTo>
                  <a:pt x="89100" y="6700"/>
                </a:lnTo>
                <a:lnTo>
                  <a:pt x="89130" y="6740"/>
                </a:lnTo>
                <a:lnTo>
                  <a:pt x="89180" y="6770"/>
                </a:lnTo>
                <a:lnTo>
                  <a:pt x="89280" y="6840"/>
                </a:lnTo>
                <a:lnTo>
                  <a:pt x="89260" y="6910"/>
                </a:lnTo>
                <a:lnTo>
                  <a:pt x="89280" y="6980"/>
                </a:lnTo>
                <a:lnTo>
                  <a:pt x="89340" y="7090"/>
                </a:lnTo>
                <a:lnTo>
                  <a:pt x="89390" y="7120"/>
                </a:lnTo>
                <a:lnTo>
                  <a:pt x="89400" y="7130"/>
                </a:lnTo>
                <a:lnTo>
                  <a:pt x="89350" y="7330"/>
                </a:lnTo>
                <a:lnTo>
                  <a:pt x="89350" y="7440"/>
                </a:lnTo>
                <a:lnTo>
                  <a:pt x="89330" y="7560"/>
                </a:lnTo>
                <a:lnTo>
                  <a:pt x="89170" y="7660"/>
                </a:lnTo>
                <a:lnTo>
                  <a:pt x="88730" y="7810"/>
                </a:lnTo>
                <a:lnTo>
                  <a:pt x="88620" y="7820"/>
                </a:lnTo>
                <a:lnTo>
                  <a:pt x="88260" y="7800"/>
                </a:lnTo>
                <a:lnTo>
                  <a:pt x="88140" y="7820"/>
                </a:lnTo>
                <a:lnTo>
                  <a:pt x="87900" y="7920"/>
                </a:lnTo>
                <a:lnTo>
                  <a:pt x="87880" y="7970"/>
                </a:lnTo>
                <a:lnTo>
                  <a:pt x="87870" y="7990"/>
                </a:lnTo>
                <a:lnTo>
                  <a:pt x="87700" y="8110"/>
                </a:lnTo>
                <a:lnTo>
                  <a:pt x="87620" y="8080"/>
                </a:lnTo>
                <a:lnTo>
                  <a:pt x="87530" y="8130"/>
                </a:lnTo>
                <a:lnTo>
                  <a:pt x="87530" y="8150"/>
                </a:lnTo>
                <a:lnTo>
                  <a:pt x="87530" y="8180"/>
                </a:lnTo>
                <a:lnTo>
                  <a:pt x="87550" y="8210"/>
                </a:lnTo>
                <a:lnTo>
                  <a:pt x="87550" y="8240"/>
                </a:lnTo>
                <a:lnTo>
                  <a:pt x="87540" y="8260"/>
                </a:lnTo>
                <a:lnTo>
                  <a:pt x="87510" y="8260"/>
                </a:lnTo>
                <a:lnTo>
                  <a:pt x="87440" y="8210"/>
                </a:lnTo>
                <a:lnTo>
                  <a:pt x="87420" y="8160"/>
                </a:lnTo>
                <a:lnTo>
                  <a:pt x="87400" y="8130"/>
                </a:lnTo>
                <a:lnTo>
                  <a:pt x="87330" y="8050"/>
                </a:lnTo>
                <a:lnTo>
                  <a:pt x="87260" y="8130"/>
                </a:lnTo>
                <a:lnTo>
                  <a:pt x="87250" y="8150"/>
                </a:lnTo>
                <a:lnTo>
                  <a:pt x="87220" y="8220"/>
                </a:lnTo>
                <a:lnTo>
                  <a:pt x="87200" y="8240"/>
                </a:lnTo>
                <a:lnTo>
                  <a:pt x="87160" y="8240"/>
                </a:lnTo>
                <a:lnTo>
                  <a:pt x="87110" y="8210"/>
                </a:lnTo>
                <a:lnTo>
                  <a:pt x="87080" y="8180"/>
                </a:lnTo>
                <a:lnTo>
                  <a:pt x="87040" y="8170"/>
                </a:lnTo>
                <a:lnTo>
                  <a:pt x="87000" y="8170"/>
                </a:lnTo>
                <a:lnTo>
                  <a:pt x="86940" y="8210"/>
                </a:lnTo>
                <a:lnTo>
                  <a:pt x="86830" y="8250"/>
                </a:lnTo>
                <a:lnTo>
                  <a:pt x="86770" y="8210"/>
                </a:lnTo>
                <a:lnTo>
                  <a:pt x="86610" y="8230"/>
                </a:lnTo>
                <a:lnTo>
                  <a:pt x="86580" y="8240"/>
                </a:lnTo>
                <a:lnTo>
                  <a:pt x="86580" y="8170"/>
                </a:lnTo>
                <a:lnTo>
                  <a:pt x="86530" y="7850"/>
                </a:lnTo>
                <a:lnTo>
                  <a:pt x="86540" y="7680"/>
                </a:lnTo>
                <a:lnTo>
                  <a:pt x="86600" y="7620"/>
                </a:lnTo>
                <a:lnTo>
                  <a:pt x="86600" y="7590"/>
                </a:lnTo>
                <a:lnTo>
                  <a:pt x="86470" y="7550"/>
                </a:lnTo>
                <a:lnTo>
                  <a:pt x="86400" y="7420"/>
                </a:lnTo>
                <a:lnTo>
                  <a:pt x="86350" y="7250"/>
                </a:lnTo>
                <a:lnTo>
                  <a:pt x="86280" y="7120"/>
                </a:lnTo>
                <a:lnTo>
                  <a:pt x="86300" y="7050"/>
                </a:lnTo>
                <a:lnTo>
                  <a:pt x="86290" y="7000"/>
                </a:lnTo>
                <a:lnTo>
                  <a:pt x="86270" y="6950"/>
                </a:lnTo>
                <a:lnTo>
                  <a:pt x="86250" y="6890"/>
                </a:lnTo>
                <a:lnTo>
                  <a:pt x="86250" y="6740"/>
                </a:lnTo>
                <a:lnTo>
                  <a:pt x="86240" y="6690"/>
                </a:lnTo>
                <a:lnTo>
                  <a:pt x="86210" y="6680"/>
                </a:lnTo>
                <a:lnTo>
                  <a:pt x="86200" y="6630"/>
                </a:lnTo>
                <a:lnTo>
                  <a:pt x="86180" y="6580"/>
                </a:lnTo>
                <a:lnTo>
                  <a:pt x="86130" y="6490"/>
                </a:lnTo>
                <a:lnTo>
                  <a:pt x="86110" y="6420"/>
                </a:lnTo>
                <a:lnTo>
                  <a:pt x="86110" y="6360"/>
                </a:lnTo>
                <a:lnTo>
                  <a:pt x="86100" y="6220"/>
                </a:lnTo>
                <a:lnTo>
                  <a:pt x="86140" y="6070"/>
                </a:lnTo>
                <a:lnTo>
                  <a:pt x="86230" y="6070"/>
                </a:lnTo>
                <a:lnTo>
                  <a:pt x="86310" y="6120"/>
                </a:lnTo>
                <a:lnTo>
                  <a:pt x="86410" y="6160"/>
                </a:lnTo>
                <a:lnTo>
                  <a:pt x="86500" y="6170"/>
                </a:lnTo>
                <a:lnTo>
                  <a:pt x="86530" y="6180"/>
                </a:lnTo>
                <a:lnTo>
                  <a:pt x="86560" y="6210"/>
                </a:lnTo>
                <a:lnTo>
                  <a:pt x="86590" y="6230"/>
                </a:lnTo>
                <a:lnTo>
                  <a:pt x="86650" y="6300"/>
                </a:lnTo>
                <a:lnTo>
                  <a:pt x="86700" y="6330"/>
                </a:lnTo>
                <a:lnTo>
                  <a:pt x="86740" y="6340"/>
                </a:lnTo>
                <a:lnTo>
                  <a:pt x="86780" y="6370"/>
                </a:lnTo>
                <a:lnTo>
                  <a:pt x="86790" y="6400"/>
                </a:lnTo>
                <a:lnTo>
                  <a:pt x="86780" y="6430"/>
                </a:lnTo>
                <a:lnTo>
                  <a:pt x="86760" y="6440"/>
                </a:lnTo>
                <a:lnTo>
                  <a:pt x="86720" y="6450"/>
                </a:lnTo>
                <a:lnTo>
                  <a:pt x="86690" y="6490"/>
                </a:lnTo>
                <a:lnTo>
                  <a:pt x="86700" y="6520"/>
                </a:lnTo>
                <a:lnTo>
                  <a:pt x="86710" y="6590"/>
                </a:lnTo>
                <a:lnTo>
                  <a:pt x="86730" y="6620"/>
                </a:lnTo>
                <a:lnTo>
                  <a:pt x="86760" y="6640"/>
                </a:lnTo>
                <a:lnTo>
                  <a:pt x="86770" y="6640"/>
                </a:lnTo>
                <a:lnTo>
                  <a:pt x="86810" y="6630"/>
                </a:lnTo>
                <a:lnTo>
                  <a:pt x="87010" y="6630"/>
                </a:lnTo>
                <a:lnTo>
                  <a:pt x="87040" y="6620"/>
                </a:lnTo>
                <a:lnTo>
                  <a:pt x="87070" y="6610"/>
                </a:lnTo>
                <a:lnTo>
                  <a:pt x="87100" y="6590"/>
                </a:lnTo>
                <a:lnTo>
                  <a:pt x="87130" y="6570"/>
                </a:lnTo>
                <a:lnTo>
                  <a:pt x="87190" y="6530"/>
                </a:lnTo>
                <a:lnTo>
                  <a:pt x="87260" y="6510"/>
                </a:lnTo>
                <a:lnTo>
                  <a:pt x="87300" y="6510"/>
                </a:lnTo>
                <a:lnTo>
                  <a:pt x="87330" y="6520"/>
                </a:lnTo>
                <a:lnTo>
                  <a:pt x="87350" y="6540"/>
                </a:lnTo>
                <a:lnTo>
                  <a:pt x="87440" y="6560"/>
                </a:lnTo>
                <a:lnTo>
                  <a:pt x="87560" y="6530"/>
                </a:lnTo>
                <a:lnTo>
                  <a:pt x="87700" y="6510"/>
                </a:lnTo>
                <a:lnTo>
                  <a:pt x="87730" y="6520"/>
                </a:lnTo>
                <a:lnTo>
                  <a:pt x="87780" y="6550"/>
                </a:lnTo>
                <a:lnTo>
                  <a:pt x="87810" y="6550"/>
                </a:lnTo>
                <a:lnTo>
                  <a:pt x="87890" y="6520"/>
                </a:lnTo>
                <a:lnTo>
                  <a:pt x="87920" y="6510"/>
                </a:lnTo>
                <a:lnTo>
                  <a:pt x="88030" y="6460"/>
                </a:lnTo>
                <a:lnTo>
                  <a:pt x="88100" y="6410"/>
                </a:lnTo>
                <a:lnTo>
                  <a:pt x="88160" y="6320"/>
                </a:lnTo>
                <a:lnTo>
                  <a:pt x="88340" y="6390"/>
                </a:lnTo>
                <a:lnTo>
                  <a:pt x="88410" y="6470"/>
                </a:lnTo>
                <a:lnTo>
                  <a:pt x="88420" y="6490"/>
                </a:lnTo>
                <a:lnTo>
                  <a:pt x="88420" y="6540"/>
                </a:lnTo>
                <a:lnTo>
                  <a:pt x="88550" y="6640"/>
                </a:lnTo>
                <a:lnTo>
                  <a:pt x="88660" y="6690"/>
                </a:lnTo>
                <a:lnTo>
                  <a:pt x="88700" y="6680"/>
                </a:lnTo>
                <a:lnTo>
                  <a:pt x="88780" y="6720"/>
                </a:lnTo>
                <a:lnTo>
                  <a:pt x="88820" y="6760"/>
                </a:lnTo>
                <a:lnTo>
                  <a:pt x="88860" y="6750"/>
                </a:lnTo>
                <a:lnTo>
                  <a:pt x="88880" y="6740"/>
                </a:lnTo>
                <a:lnTo>
                  <a:pt x="88910" y="6720"/>
                </a:lnTo>
                <a:lnTo>
                  <a:pt x="88930" y="6700"/>
                </a:lnTo>
                <a:lnTo>
                  <a:pt x="88950" y="6680"/>
                </a:lnTo>
                <a:lnTo>
                  <a:pt x="88970" y="6660"/>
                </a:lnTo>
                <a:lnTo>
                  <a:pt x="88990" y="6650"/>
                </a:lnTo>
                <a:lnTo>
                  <a:pt x="89010" y="6630"/>
                </a:lnTo>
                <a:lnTo>
                  <a:pt x="89020" y="6610"/>
                </a:lnTo>
                <a:lnTo>
                  <a:pt x="89030" y="6590"/>
                </a:lnTo>
                <a:lnTo>
                  <a:pt x="89040" y="6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adeir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58190" y="46890"/>
                </a:moveTo>
                <a:lnTo>
                  <a:pt x="58060" y="46680"/>
                </a:lnTo>
                <a:lnTo>
                  <a:pt x="58030" y="46640"/>
                </a:lnTo>
                <a:lnTo>
                  <a:pt x="58010" y="46600"/>
                </a:lnTo>
                <a:lnTo>
                  <a:pt x="57990" y="46560"/>
                </a:lnTo>
                <a:lnTo>
                  <a:pt x="57990" y="46500"/>
                </a:lnTo>
                <a:lnTo>
                  <a:pt x="58050" y="46560"/>
                </a:lnTo>
                <a:lnTo>
                  <a:pt x="58120" y="46660"/>
                </a:lnTo>
                <a:lnTo>
                  <a:pt x="58170" y="46780"/>
                </a:lnTo>
                <a:lnTo>
                  <a:pt x="58190" y="46890"/>
                </a:lnTo>
                <a:close/>
                <a:moveTo>
                  <a:pt x="57090" y="46050"/>
                </a:moveTo>
                <a:lnTo>
                  <a:pt x="57030" y="46180"/>
                </a:lnTo>
                <a:lnTo>
                  <a:pt x="56880" y="46230"/>
                </a:lnTo>
                <a:lnTo>
                  <a:pt x="56700" y="46240"/>
                </a:lnTo>
                <a:lnTo>
                  <a:pt x="56410" y="46220"/>
                </a:lnTo>
                <a:lnTo>
                  <a:pt x="55810" y="45970"/>
                </a:lnTo>
                <a:lnTo>
                  <a:pt x="55670" y="45880"/>
                </a:lnTo>
                <a:lnTo>
                  <a:pt x="55550" y="45770"/>
                </a:lnTo>
                <a:lnTo>
                  <a:pt x="55450" y="45650"/>
                </a:lnTo>
                <a:lnTo>
                  <a:pt x="55420" y="45570"/>
                </a:lnTo>
                <a:lnTo>
                  <a:pt x="55410" y="45500"/>
                </a:lnTo>
                <a:lnTo>
                  <a:pt x="55430" y="45430"/>
                </a:lnTo>
                <a:lnTo>
                  <a:pt x="55490" y="45410"/>
                </a:lnTo>
                <a:lnTo>
                  <a:pt x="55510" y="45390"/>
                </a:lnTo>
                <a:lnTo>
                  <a:pt x="55600" y="45260"/>
                </a:lnTo>
                <a:lnTo>
                  <a:pt x="55630" y="45240"/>
                </a:lnTo>
                <a:lnTo>
                  <a:pt x="55660" y="45240"/>
                </a:lnTo>
                <a:lnTo>
                  <a:pt x="55680" y="45240"/>
                </a:lnTo>
                <a:lnTo>
                  <a:pt x="55720" y="45260"/>
                </a:lnTo>
                <a:lnTo>
                  <a:pt x="55760" y="45290"/>
                </a:lnTo>
                <a:lnTo>
                  <a:pt x="55850" y="45390"/>
                </a:lnTo>
                <a:lnTo>
                  <a:pt x="55890" y="45410"/>
                </a:lnTo>
                <a:lnTo>
                  <a:pt x="55910" y="45410"/>
                </a:lnTo>
                <a:lnTo>
                  <a:pt x="55990" y="45440"/>
                </a:lnTo>
                <a:lnTo>
                  <a:pt x="56080" y="45500"/>
                </a:lnTo>
                <a:lnTo>
                  <a:pt x="56180" y="45510"/>
                </a:lnTo>
                <a:lnTo>
                  <a:pt x="56280" y="45480"/>
                </a:lnTo>
                <a:lnTo>
                  <a:pt x="56350" y="45440"/>
                </a:lnTo>
                <a:lnTo>
                  <a:pt x="56400" y="45410"/>
                </a:lnTo>
                <a:lnTo>
                  <a:pt x="56480" y="45400"/>
                </a:lnTo>
                <a:lnTo>
                  <a:pt x="56620" y="45380"/>
                </a:lnTo>
                <a:lnTo>
                  <a:pt x="56680" y="45400"/>
                </a:lnTo>
                <a:lnTo>
                  <a:pt x="56790" y="45480"/>
                </a:lnTo>
                <a:lnTo>
                  <a:pt x="56830" y="45500"/>
                </a:lnTo>
                <a:lnTo>
                  <a:pt x="57020" y="45640"/>
                </a:lnTo>
                <a:lnTo>
                  <a:pt x="57060" y="45670"/>
                </a:lnTo>
                <a:lnTo>
                  <a:pt x="57100" y="45680"/>
                </a:lnTo>
                <a:lnTo>
                  <a:pt x="57240" y="45680"/>
                </a:lnTo>
                <a:lnTo>
                  <a:pt x="57310" y="45700"/>
                </a:lnTo>
                <a:lnTo>
                  <a:pt x="57370" y="45740"/>
                </a:lnTo>
                <a:lnTo>
                  <a:pt x="57400" y="45710"/>
                </a:lnTo>
                <a:lnTo>
                  <a:pt x="57440" y="45700"/>
                </a:lnTo>
                <a:lnTo>
                  <a:pt x="57480" y="45710"/>
                </a:lnTo>
                <a:lnTo>
                  <a:pt x="57510" y="45740"/>
                </a:lnTo>
                <a:lnTo>
                  <a:pt x="57450" y="45750"/>
                </a:lnTo>
                <a:lnTo>
                  <a:pt x="57320" y="45810"/>
                </a:lnTo>
                <a:lnTo>
                  <a:pt x="57280" y="45820"/>
                </a:lnTo>
                <a:lnTo>
                  <a:pt x="57230" y="45860"/>
                </a:lnTo>
                <a:lnTo>
                  <a:pt x="57120" y="46010"/>
                </a:lnTo>
                <a:lnTo>
                  <a:pt x="57090" y="46050"/>
                </a:lnTo>
                <a:close/>
                <a:moveTo>
                  <a:pt x="58720" y="44450"/>
                </a:moveTo>
                <a:lnTo>
                  <a:pt x="58670" y="44510"/>
                </a:lnTo>
                <a:lnTo>
                  <a:pt x="58630" y="44550"/>
                </a:lnTo>
                <a:lnTo>
                  <a:pt x="58580" y="44560"/>
                </a:lnTo>
                <a:lnTo>
                  <a:pt x="58510" y="44520"/>
                </a:lnTo>
                <a:lnTo>
                  <a:pt x="58510" y="44490"/>
                </a:lnTo>
                <a:lnTo>
                  <a:pt x="58550" y="44490"/>
                </a:lnTo>
                <a:lnTo>
                  <a:pt x="58570" y="44470"/>
                </a:lnTo>
                <a:lnTo>
                  <a:pt x="58600" y="44440"/>
                </a:lnTo>
                <a:lnTo>
                  <a:pt x="58640" y="44300"/>
                </a:lnTo>
                <a:lnTo>
                  <a:pt x="58710" y="44240"/>
                </a:lnTo>
                <a:lnTo>
                  <a:pt x="58800" y="44220"/>
                </a:lnTo>
                <a:lnTo>
                  <a:pt x="58880" y="44260"/>
                </a:lnTo>
                <a:lnTo>
                  <a:pt x="58900" y="44220"/>
                </a:lnTo>
                <a:lnTo>
                  <a:pt x="58900" y="44350"/>
                </a:lnTo>
                <a:lnTo>
                  <a:pt x="58920" y="44400"/>
                </a:lnTo>
                <a:lnTo>
                  <a:pt x="58950" y="44430"/>
                </a:lnTo>
                <a:lnTo>
                  <a:pt x="58830" y="44410"/>
                </a:lnTo>
                <a:lnTo>
                  <a:pt x="58770" y="44410"/>
                </a:lnTo>
                <a:lnTo>
                  <a:pt x="58720" y="44450"/>
                </a:lnTo>
                <a:close/>
                <a:moveTo>
                  <a:pt x="59850" y="57310"/>
                </a:moveTo>
                <a:lnTo>
                  <a:pt x="59870" y="57320"/>
                </a:lnTo>
                <a:lnTo>
                  <a:pt x="59870" y="57330"/>
                </a:lnTo>
                <a:lnTo>
                  <a:pt x="59850" y="57330"/>
                </a:lnTo>
                <a:lnTo>
                  <a:pt x="59850" y="57310"/>
                </a:lnTo>
                <a:close/>
                <a:moveTo>
                  <a:pt x="60440" y="56810"/>
                </a:moveTo>
                <a:lnTo>
                  <a:pt x="60480" y="56840"/>
                </a:lnTo>
                <a:lnTo>
                  <a:pt x="60480" y="56870"/>
                </a:lnTo>
                <a:lnTo>
                  <a:pt x="60460" y="56890"/>
                </a:lnTo>
                <a:lnTo>
                  <a:pt x="60450" y="56890"/>
                </a:lnTo>
                <a:lnTo>
                  <a:pt x="60420" y="56880"/>
                </a:lnTo>
                <a:lnTo>
                  <a:pt x="60410" y="56870"/>
                </a:lnTo>
                <a:lnTo>
                  <a:pt x="60410" y="56860"/>
                </a:lnTo>
                <a:lnTo>
                  <a:pt x="60410" y="56850"/>
                </a:lnTo>
                <a:lnTo>
                  <a:pt x="60440" y="5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Azores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27090" y="26890"/>
                </a:moveTo>
                <a:lnTo>
                  <a:pt x="27160" y="26940"/>
                </a:lnTo>
                <a:lnTo>
                  <a:pt x="27220" y="27020"/>
                </a:lnTo>
                <a:lnTo>
                  <a:pt x="27270" y="27120"/>
                </a:lnTo>
                <a:lnTo>
                  <a:pt x="27280" y="27220"/>
                </a:lnTo>
                <a:lnTo>
                  <a:pt x="27230" y="27280"/>
                </a:lnTo>
                <a:lnTo>
                  <a:pt x="27110" y="27270"/>
                </a:lnTo>
                <a:lnTo>
                  <a:pt x="26900" y="27200"/>
                </a:lnTo>
                <a:lnTo>
                  <a:pt x="26780" y="27230"/>
                </a:lnTo>
                <a:lnTo>
                  <a:pt x="26710" y="27230"/>
                </a:lnTo>
                <a:lnTo>
                  <a:pt x="26690" y="27190"/>
                </a:lnTo>
                <a:lnTo>
                  <a:pt x="26660" y="27130"/>
                </a:lnTo>
                <a:lnTo>
                  <a:pt x="26620" y="27080"/>
                </a:lnTo>
                <a:lnTo>
                  <a:pt x="26600" y="27030"/>
                </a:lnTo>
                <a:lnTo>
                  <a:pt x="26640" y="26980"/>
                </a:lnTo>
                <a:lnTo>
                  <a:pt x="26710" y="26920"/>
                </a:lnTo>
                <a:lnTo>
                  <a:pt x="26840" y="26880"/>
                </a:lnTo>
                <a:lnTo>
                  <a:pt x="26990" y="26880"/>
                </a:lnTo>
                <a:lnTo>
                  <a:pt x="27090" y="26890"/>
                </a:lnTo>
                <a:close/>
                <a:moveTo>
                  <a:pt x="26610" y="23040"/>
                </a:moveTo>
                <a:lnTo>
                  <a:pt x="26750" y="23100"/>
                </a:lnTo>
                <a:lnTo>
                  <a:pt x="26840" y="23230"/>
                </a:lnTo>
                <a:lnTo>
                  <a:pt x="26850" y="23400"/>
                </a:lnTo>
                <a:lnTo>
                  <a:pt x="26760" y="23540"/>
                </a:lnTo>
                <a:lnTo>
                  <a:pt x="26620" y="23610"/>
                </a:lnTo>
                <a:lnTo>
                  <a:pt x="26140" y="23670"/>
                </a:lnTo>
                <a:lnTo>
                  <a:pt x="25980" y="23710"/>
                </a:lnTo>
                <a:lnTo>
                  <a:pt x="25800" y="23730"/>
                </a:lnTo>
                <a:lnTo>
                  <a:pt x="25640" y="23720"/>
                </a:lnTo>
                <a:lnTo>
                  <a:pt x="25560" y="23730"/>
                </a:lnTo>
                <a:lnTo>
                  <a:pt x="25490" y="23760"/>
                </a:lnTo>
                <a:lnTo>
                  <a:pt x="25400" y="23700"/>
                </a:lnTo>
                <a:lnTo>
                  <a:pt x="25300" y="23660"/>
                </a:lnTo>
                <a:lnTo>
                  <a:pt x="25100" y="23610"/>
                </a:lnTo>
                <a:lnTo>
                  <a:pt x="24770" y="23590"/>
                </a:lnTo>
                <a:lnTo>
                  <a:pt x="24340" y="23270"/>
                </a:lnTo>
                <a:lnTo>
                  <a:pt x="24210" y="23090"/>
                </a:lnTo>
                <a:lnTo>
                  <a:pt x="24280" y="22850"/>
                </a:lnTo>
                <a:lnTo>
                  <a:pt x="24560" y="22820"/>
                </a:lnTo>
                <a:lnTo>
                  <a:pt x="24650" y="22850"/>
                </a:lnTo>
                <a:lnTo>
                  <a:pt x="24770" y="22960"/>
                </a:lnTo>
                <a:lnTo>
                  <a:pt x="24800" y="23000"/>
                </a:lnTo>
                <a:lnTo>
                  <a:pt x="24800" y="23050"/>
                </a:lnTo>
                <a:lnTo>
                  <a:pt x="24810" y="23090"/>
                </a:lnTo>
                <a:lnTo>
                  <a:pt x="24830" y="23130"/>
                </a:lnTo>
                <a:lnTo>
                  <a:pt x="24860" y="23140"/>
                </a:lnTo>
                <a:lnTo>
                  <a:pt x="25320" y="23200"/>
                </a:lnTo>
                <a:lnTo>
                  <a:pt x="25370" y="23190"/>
                </a:lnTo>
                <a:lnTo>
                  <a:pt x="25470" y="23120"/>
                </a:lnTo>
                <a:lnTo>
                  <a:pt x="25520" y="23100"/>
                </a:lnTo>
                <a:lnTo>
                  <a:pt x="25550" y="23120"/>
                </a:lnTo>
                <a:lnTo>
                  <a:pt x="25630" y="23180"/>
                </a:lnTo>
                <a:lnTo>
                  <a:pt x="25670" y="23200"/>
                </a:lnTo>
                <a:lnTo>
                  <a:pt x="25730" y="23170"/>
                </a:lnTo>
                <a:lnTo>
                  <a:pt x="26100" y="23050"/>
                </a:lnTo>
                <a:lnTo>
                  <a:pt x="26610" y="23040"/>
                </a:lnTo>
                <a:close/>
                <a:moveTo>
                  <a:pt x="16060" y="20360"/>
                </a:moveTo>
                <a:lnTo>
                  <a:pt x="16220" y="20370"/>
                </a:lnTo>
                <a:lnTo>
                  <a:pt x="16280" y="20420"/>
                </a:lnTo>
                <a:lnTo>
                  <a:pt x="16310" y="20530"/>
                </a:lnTo>
                <a:lnTo>
                  <a:pt x="16260" y="20580"/>
                </a:lnTo>
                <a:lnTo>
                  <a:pt x="16150" y="20580"/>
                </a:lnTo>
                <a:lnTo>
                  <a:pt x="15860" y="20540"/>
                </a:lnTo>
                <a:lnTo>
                  <a:pt x="15780" y="20540"/>
                </a:lnTo>
                <a:lnTo>
                  <a:pt x="15710" y="20570"/>
                </a:lnTo>
                <a:lnTo>
                  <a:pt x="15580" y="20680"/>
                </a:lnTo>
                <a:lnTo>
                  <a:pt x="15530" y="20650"/>
                </a:lnTo>
                <a:lnTo>
                  <a:pt x="15500" y="20600"/>
                </a:lnTo>
                <a:lnTo>
                  <a:pt x="15460" y="20550"/>
                </a:lnTo>
                <a:lnTo>
                  <a:pt x="15380" y="20520"/>
                </a:lnTo>
                <a:lnTo>
                  <a:pt x="14860" y="20510"/>
                </a:lnTo>
                <a:lnTo>
                  <a:pt x="14790" y="20550"/>
                </a:lnTo>
                <a:lnTo>
                  <a:pt x="14550" y="20320"/>
                </a:lnTo>
                <a:lnTo>
                  <a:pt x="14460" y="20180"/>
                </a:lnTo>
                <a:lnTo>
                  <a:pt x="14460" y="19980"/>
                </a:lnTo>
                <a:lnTo>
                  <a:pt x="14570" y="19880"/>
                </a:lnTo>
                <a:lnTo>
                  <a:pt x="14690" y="19840"/>
                </a:lnTo>
                <a:lnTo>
                  <a:pt x="14950" y="19850"/>
                </a:lnTo>
                <a:lnTo>
                  <a:pt x="15100" y="19880"/>
                </a:lnTo>
                <a:lnTo>
                  <a:pt x="15460" y="20100"/>
                </a:lnTo>
                <a:lnTo>
                  <a:pt x="15590" y="20160"/>
                </a:lnTo>
                <a:lnTo>
                  <a:pt x="15590" y="20170"/>
                </a:lnTo>
                <a:lnTo>
                  <a:pt x="15630" y="20180"/>
                </a:lnTo>
                <a:lnTo>
                  <a:pt x="15710" y="20240"/>
                </a:lnTo>
                <a:lnTo>
                  <a:pt x="15740" y="20260"/>
                </a:lnTo>
                <a:lnTo>
                  <a:pt x="15820" y="20270"/>
                </a:lnTo>
                <a:lnTo>
                  <a:pt x="16060" y="20360"/>
                </a:lnTo>
                <a:close/>
                <a:moveTo>
                  <a:pt x="14240" y="19660"/>
                </a:moveTo>
                <a:lnTo>
                  <a:pt x="14290" y="19870"/>
                </a:lnTo>
                <a:lnTo>
                  <a:pt x="14270" y="19870"/>
                </a:lnTo>
                <a:lnTo>
                  <a:pt x="14150" y="19920"/>
                </a:lnTo>
                <a:lnTo>
                  <a:pt x="14120" y="19950"/>
                </a:lnTo>
                <a:lnTo>
                  <a:pt x="14140" y="19970"/>
                </a:lnTo>
                <a:lnTo>
                  <a:pt x="14150" y="19990"/>
                </a:lnTo>
                <a:lnTo>
                  <a:pt x="14160" y="20000"/>
                </a:lnTo>
                <a:lnTo>
                  <a:pt x="14190" y="20010"/>
                </a:lnTo>
                <a:lnTo>
                  <a:pt x="14150" y="20040"/>
                </a:lnTo>
                <a:lnTo>
                  <a:pt x="14100" y="20040"/>
                </a:lnTo>
                <a:lnTo>
                  <a:pt x="14020" y="20010"/>
                </a:lnTo>
                <a:lnTo>
                  <a:pt x="13970" y="20010"/>
                </a:lnTo>
                <a:lnTo>
                  <a:pt x="13860" y="20040"/>
                </a:lnTo>
                <a:lnTo>
                  <a:pt x="13820" y="20040"/>
                </a:lnTo>
                <a:lnTo>
                  <a:pt x="13740" y="20000"/>
                </a:lnTo>
                <a:lnTo>
                  <a:pt x="13640" y="19860"/>
                </a:lnTo>
                <a:lnTo>
                  <a:pt x="13570" y="19790"/>
                </a:lnTo>
                <a:lnTo>
                  <a:pt x="13400" y="19690"/>
                </a:lnTo>
                <a:lnTo>
                  <a:pt x="13400" y="19650"/>
                </a:lnTo>
                <a:lnTo>
                  <a:pt x="13520" y="19630"/>
                </a:lnTo>
                <a:lnTo>
                  <a:pt x="13630" y="19620"/>
                </a:lnTo>
                <a:lnTo>
                  <a:pt x="13680" y="19610"/>
                </a:lnTo>
                <a:lnTo>
                  <a:pt x="13720" y="19590"/>
                </a:lnTo>
                <a:lnTo>
                  <a:pt x="13750" y="19560"/>
                </a:lnTo>
                <a:lnTo>
                  <a:pt x="13810" y="19470"/>
                </a:lnTo>
                <a:lnTo>
                  <a:pt x="13840" y="19440"/>
                </a:lnTo>
                <a:lnTo>
                  <a:pt x="14160" y="19580"/>
                </a:lnTo>
                <a:lnTo>
                  <a:pt x="14240" y="19660"/>
                </a:lnTo>
                <a:close/>
                <a:moveTo>
                  <a:pt x="16850" y="19630"/>
                </a:moveTo>
                <a:lnTo>
                  <a:pt x="17120" y="19730"/>
                </a:lnTo>
                <a:lnTo>
                  <a:pt x="17250" y="19800"/>
                </a:lnTo>
                <a:lnTo>
                  <a:pt x="17320" y="19880"/>
                </a:lnTo>
                <a:lnTo>
                  <a:pt x="17260" y="19910"/>
                </a:lnTo>
                <a:lnTo>
                  <a:pt x="17190" y="19920"/>
                </a:lnTo>
                <a:lnTo>
                  <a:pt x="17050" y="19910"/>
                </a:lnTo>
                <a:lnTo>
                  <a:pt x="16990" y="19890"/>
                </a:lnTo>
                <a:lnTo>
                  <a:pt x="16870" y="19830"/>
                </a:lnTo>
                <a:lnTo>
                  <a:pt x="16760" y="19810"/>
                </a:lnTo>
                <a:lnTo>
                  <a:pt x="16700" y="19780"/>
                </a:lnTo>
                <a:lnTo>
                  <a:pt x="16640" y="19750"/>
                </a:lnTo>
                <a:lnTo>
                  <a:pt x="16590" y="19710"/>
                </a:lnTo>
                <a:lnTo>
                  <a:pt x="16540" y="19680"/>
                </a:lnTo>
                <a:lnTo>
                  <a:pt x="16440" y="19700"/>
                </a:lnTo>
                <a:lnTo>
                  <a:pt x="16380" y="19660"/>
                </a:lnTo>
                <a:lnTo>
                  <a:pt x="16330" y="19690"/>
                </a:lnTo>
                <a:lnTo>
                  <a:pt x="16290" y="19670"/>
                </a:lnTo>
                <a:lnTo>
                  <a:pt x="16230" y="19590"/>
                </a:lnTo>
                <a:lnTo>
                  <a:pt x="16180" y="19560"/>
                </a:lnTo>
                <a:lnTo>
                  <a:pt x="15810" y="19440"/>
                </a:lnTo>
                <a:lnTo>
                  <a:pt x="15740" y="19390"/>
                </a:lnTo>
                <a:lnTo>
                  <a:pt x="15670" y="19260"/>
                </a:lnTo>
                <a:lnTo>
                  <a:pt x="15640" y="19250"/>
                </a:lnTo>
                <a:lnTo>
                  <a:pt x="15620" y="19250"/>
                </a:lnTo>
                <a:lnTo>
                  <a:pt x="15600" y="19260"/>
                </a:lnTo>
                <a:lnTo>
                  <a:pt x="15590" y="19260"/>
                </a:lnTo>
                <a:lnTo>
                  <a:pt x="15560" y="19250"/>
                </a:lnTo>
                <a:lnTo>
                  <a:pt x="15550" y="19230"/>
                </a:lnTo>
                <a:lnTo>
                  <a:pt x="15550" y="19210"/>
                </a:lnTo>
                <a:lnTo>
                  <a:pt x="15550" y="19190"/>
                </a:lnTo>
                <a:lnTo>
                  <a:pt x="15520" y="19180"/>
                </a:lnTo>
                <a:lnTo>
                  <a:pt x="15490" y="19170"/>
                </a:lnTo>
                <a:lnTo>
                  <a:pt x="15320" y="19020"/>
                </a:lnTo>
                <a:lnTo>
                  <a:pt x="15310" y="18990"/>
                </a:lnTo>
                <a:lnTo>
                  <a:pt x="15310" y="18930"/>
                </a:lnTo>
                <a:lnTo>
                  <a:pt x="15370" y="18950"/>
                </a:lnTo>
                <a:lnTo>
                  <a:pt x="15490" y="19040"/>
                </a:lnTo>
                <a:lnTo>
                  <a:pt x="15550" y="19050"/>
                </a:lnTo>
                <a:lnTo>
                  <a:pt x="15610" y="19060"/>
                </a:lnTo>
                <a:lnTo>
                  <a:pt x="16330" y="19340"/>
                </a:lnTo>
                <a:lnTo>
                  <a:pt x="16850" y="19630"/>
                </a:lnTo>
                <a:close/>
                <a:moveTo>
                  <a:pt x="20000" y="19210"/>
                </a:moveTo>
                <a:lnTo>
                  <a:pt x="19980" y="19230"/>
                </a:lnTo>
                <a:lnTo>
                  <a:pt x="19900" y="19260"/>
                </a:lnTo>
                <a:lnTo>
                  <a:pt x="19880" y="19280"/>
                </a:lnTo>
                <a:lnTo>
                  <a:pt x="19870" y="19310"/>
                </a:lnTo>
                <a:lnTo>
                  <a:pt x="19890" y="19390"/>
                </a:lnTo>
                <a:lnTo>
                  <a:pt x="19880" y="19440"/>
                </a:lnTo>
                <a:lnTo>
                  <a:pt x="19860" y="19450"/>
                </a:lnTo>
                <a:lnTo>
                  <a:pt x="19750" y="19500"/>
                </a:lnTo>
                <a:lnTo>
                  <a:pt x="19660" y="19470"/>
                </a:lnTo>
                <a:lnTo>
                  <a:pt x="19420" y="19460"/>
                </a:lnTo>
                <a:lnTo>
                  <a:pt x="19340" y="19400"/>
                </a:lnTo>
                <a:lnTo>
                  <a:pt x="19290" y="19450"/>
                </a:lnTo>
                <a:lnTo>
                  <a:pt x="19250" y="19460"/>
                </a:lnTo>
                <a:lnTo>
                  <a:pt x="19160" y="19400"/>
                </a:lnTo>
                <a:lnTo>
                  <a:pt x="19070" y="19380"/>
                </a:lnTo>
                <a:lnTo>
                  <a:pt x="18970" y="19370"/>
                </a:lnTo>
                <a:lnTo>
                  <a:pt x="18890" y="19340"/>
                </a:lnTo>
                <a:lnTo>
                  <a:pt x="18800" y="19250"/>
                </a:lnTo>
                <a:lnTo>
                  <a:pt x="18720" y="19150"/>
                </a:lnTo>
                <a:lnTo>
                  <a:pt x="18690" y="19050"/>
                </a:lnTo>
                <a:lnTo>
                  <a:pt x="18660" y="18910"/>
                </a:lnTo>
                <a:lnTo>
                  <a:pt x="18740" y="18800"/>
                </a:lnTo>
                <a:lnTo>
                  <a:pt x="18880" y="18730"/>
                </a:lnTo>
                <a:lnTo>
                  <a:pt x="19000" y="18700"/>
                </a:lnTo>
                <a:lnTo>
                  <a:pt x="19550" y="18740"/>
                </a:lnTo>
                <a:lnTo>
                  <a:pt x="19660" y="18780"/>
                </a:lnTo>
                <a:lnTo>
                  <a:pt x="19810" y="18870"/>
                </a:lnTo>
                <a:lnTo>
                  <a:pt x="19920" y="18980"/>
                </a:lnTo>
                <a:lnTo>
                  <a:pt x="19940" y="19070"/>
                </a:lnTo>
                <a:lnTo>
                  <a:pt x="19930" y="19110"/>
                </a:lnTo>
                <a:lnTo>
                  <a:pt x="19960" y="19140"/>
                </a:lnTo>
                <a:lnTo>
                  <a:pt x="20000" y="19170"/>
                </a:lnTo>
                <a:lnTo>
                  <a:pt x="20000" y="19210"/>
                </a:lnTo>
                <a:close/>
                <a:moveTo>
                  <a:pt x="16510" y="17710"/>
                </a:moveTo>
                <a:lnTo>
                  <a:pt x="16440" y="17710"/>
                </a:lnTo>
                <a:lnTo>
                  <a:pt x="16360" y="17700"/>
                </a:lnTo>
                <a:lnTo>
                  <a:pt x="16290" y="17670"/>
                </a:lnTo>
                <a:lnTo>
                  <a:pt x="16230" y="17620"/>
                </a:lnTo>
                <a:lnTo>
                  <a:pt x="16190" y="17540"/>
                </a:lnTo>
                <a:lnTo>
                  <a:pt x="16190" y="17470"/>
                </a:lnTo>
                <a:lnTo>
                  <a:pt x="16250" y="17330"/>
                </a:lnTo>
                <a:lnTo>
                  <a:pt x="16290" y="17300"/>
                </a:lnTo>
                <a:lnTo>
                  <a:pt x="16330" y="17300"/>
                </a:lnTo>
                <a:lnTo>
                  <a:pt x="16370" y="17300"/>
                </a:lnTo>
                <a:lnTo>
                  <a:pt x="16400" y="17330"/>
                </a:lnTo>
                <a:lnTo>
                  <a:pt x="16430" y="17300"/>
                </a:lnTo>
                <a:lnTo>
                  <a:pt x="16480" y="17380"/>
                </a:lnTo>
                <a:lnTo>
                  <a:pt x="16600" y="17480"/>
                </a:lnTo>
                <a:lnTo>
                  <a:pt x="16660" y="17540"/>
                </a:lnTo>
                <a:lnTo>
                  <a:pt x="16690" y="17620"/>
                </a:lnTo>
                <a:lnTo>
                  <a:pt x="16640" y="17670"/>
                </a:lnTo>
                <a:lnTo>
                  <a:pt x="16580" y="17700"/>
                </a:lnTo>
                <a:lnTo>
                  <a:pt x="16510" y="17710"/>
                </a:lnTo>
                <a:close/>
                <a:moveTo>
                  <a:pt x="4820" y="15400"/>
                </a:moveTo>
                <a:lnTo>
                  <a:pt x="4860" y="15430"/>
                </a:lnTo>
                <a:lnTo>
                  <a:pt x="4900" y="15460"/>
                </a:lnTo>
                <a:lnTo>
                  <a:pt x="4950" y="15470"/>
                </a:lnTo>
                <a:lnTo>
                  <a:pt x="5000" y="15440"/>
                </a:lnTo>
                <a:lnTo>
                  <a:pt x="5070" y="15530"/>
                </a:lnTo>
                <a:lnTo>
                  <a:pt x="5100" y="15610"/>
                </a:lnTo>
                <a:lnTo>
                  <a:pt x="5100" y="15810"/>
                </a:lnTo>
                <a:lnTo>
                  <a:pt x="5070" y="15910"/>
                </a:lnTo>
                <a:lnTo>
                  <a:pt x="5010" y="16040"/>
                </a:lnTo>
                <a:lnTo>
                  <a:pt x="4940" y="16120"/>
                </a:lnTo>
                <a:lnTo>
                  <a:pt x="4880" y="16080"/>
                </a:lnTo>
                <a:lnTo>
                  <a:pt x="4810" y="16110"/>
                </a:lnTo>
                <a:lnTo>
                  <a:pt x="4730" y="16120"/>
                </a:lnTo>
                <a:lnTo>
                  <a:pt x="4650" y="16110"/>
                </a:lnTo>
                <a:lnTo>
                  <a:pt x="4600" y="16080"/>
                </a:lnTo>
                <a:lnTo>
                  <a:pt x="4570" y="16020"/>
                </a:lnTo>
                <a:lnTo>
                  <a:pt x="4550" y="15920"/>
                </a:lnTo>
                <a:lnTo>
                  <a:pt x="4550" y="15840"/>
                </a:lnTo>
                <a:lnTo>
                  <a:pt x="4580" y="15790"/>
                </a:lnTo>
                <a:lnTo>
                  <a:pt x="4560" y="15710"/>
                </a:lnTo>
                <a:lnTo>
                  <a:pt x="4580" y="15650"/>
                </a:lnTo>
                <a:lnTo>
                  <a:pt x="4610" y="15580"/>
                </a:lnTo>
                <a:lnTo>
                  <a:pt x="4630" y="15480"/>
                </a:lnTo>
                <a:lnTo>
                  <a:pt x="4650" y="15410"/>
                </a:lnTo>
                <a:lnTo>
                  <a:pt x="4710" y="15360"/>
                </a:lnTo>
                <a:lnTo>
                  <a:pt x="4780" y="15340"/>
                </a:lnTo>
                <a:lnTo>
                  <a:pt x="4850" y="15340"/>
                </a:lnTo>
                <a:lnTo>
                  <a:pt x="4820" y="15400"/>
                </a:lnTo>
                <a:close/>
                <a:moveTo>
                  <a:pt x="5150" y="14370"/>
                </a:moveTo>
                <a:lnTo>
                  <a:pt x="5280" y="14400"/>
                </a:lnTo>
                <a:lnTo>
                  <a:pt x="5290" y="14540"/>
                </a:lnTo>
                <a:lnTo>
                  <a:pt x="5220" y="14670"/>
                </a:lnTo>
                <a:lnTo>
                  <a:pt x="5100" y="14700"/>
                </a:lnTo>
                <a:lnTo>
                  <a:pt x="5100" y="14670"/>
                </a:lnTo>
                <a:lnTo>
                  <a:pt x="5040" y="14520"/>
                </a:lnTo>
                <a:lnTo>
                  <a:pt x="5020" y="14500"/>
                </a:lnTo>
                <a:lnTo>
                  <a:pt x="5040" y="14450"/>
                </a:lnTo>
                <a:lnTo>
                  <a:pt x="5070" y="14410"/>
                </a:lnTo>
                <a:lnTo>
                  <a:pt x="5110" y="14380"/>
                </a:lnTo>
                <a:lnTo>
                  <a:pt x="5150" y="1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Viseu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1490" y="7550"/>
                </a:moveTo>
                <a:lnTo>
                  <a:pt x="91390" y="7870"/>
                </a:lnTo>
                <a:lnTo>
                  <a:pt x="91360" y="8010"/>
                </a:lnTo>
                <a:lnTo>
                  <a:pt x="91350" y="8100"/>
                </a:lnTo>
                <a:lnTo>
                  <a:pt x="91370" y="8230"/>
                </a:lnTo>
                <a:lnTo>
                  <a:pt x="91320" y="8260"/>
                </a:lnTo>
                <a:lnTo>
                  <a:pt x="91230" y="8250"/>
                </a:lnTo>
                <a:lnTo>
                  <a:pt x="91220" y="8270"/>
                </a:lnTo>
                <a:lnTo>
                  <a:pt x="91230" y="8300"/>
                </a:lnTo>
                <a:lnTo>
                  <a:pt x="91250" y="8360"/>
                </a:lnTo>
                <a:lnTo>
                  <a:pt x="91280" y="8380"/>
                </a:lnTo>
                <a:lnTo>
                  <a:pt x="91320" y="8410"/>
                </a:lnTo>
                <a:lnTo>
                  <a:pt x="91350" y="8420"/>
                </a:lnTo>
                <a:lnTo>
                  <a:pt x="91370" y="8450"/>
                </a:lnTo>
                <a:lnTo>
                  <a:pt x="91370" y="8480"/>
                </a:lnTo>
                <a:lnTo>
                  <a:pt x="91370" y="8540"/>
                </a:lnTo>
                <a:lnTo>
                  <a:pt x="91340" y="8620"/>
                </a:lnTo>
                <a:lnTo>
                  <a:pt x="91220" y="8730"/>
                </a:lnTo>
                <a:lnTo>
                  <a:pt x="91090" y="8690"/>
                </a:lnTo>
                <a:lnTo>
                  <a:pt x="91040" y="8720"/>
                </a:lnTo>
                <a:lnTo>
                  <a:pt x="91060" y="8810"/>
                </a:lnTo>
                <a:lnTo>
                  <a:pt x="91070" y="8840"/>
                </a:lnTo>
                <a:lnTo>
                  <a:pt x="91080" y="8890"/>
                </a:lnTo>
                <a:lnTo>
                  <a:pt x="91080" y="8940"/>
                </a:lnTo>
                <a:lnTo>
                  <a:pt x="91000" y="9130"/>
                </a:lnTo>
                <a:lnTo>
                  <a:pt x="90960" y="9190"/>
                </a:lnTo>
                <a:lnTo>
                  <a:pt x="90900" y="9180"/>
                </a:lnTo>
                <a:lnTo>
                  <a:pt x="90880" y="9150"/>
                </a:lnTo>
                <a:lnTo>
                  <a:pt x="90860" y="9130"/>
                </a:lnTo>
                <a:lnTo>
                  <a:pt x="90730" y="9000"/>
                </a:lnTo>
                <a:lnTo>
                  <a:pt x="90680" y="8960"/>
                </a:lnTo>
                <a:lnTo>
                  <a:pt x="90640" y="8940"/>
                </a:lnTo>
                <a:lnTo>
                  <a:pt x="90550" y="8940"/>
                </a:lnTo>
                <a:lnTo>
                  <a:pt x="90510" y="8960"/>
                </a:lnTo>
                <a:lnTo>
                  <a:pt x="90480" y="8990"/>
                </a:lnTo>
                <a:lnTo>
                  <a:pt x="90470" y="9010"/>
                </a:lnTo>
                <a:lnTo>
                  <a:pt x="90430" y="9140"/>
                </a:lnTo>
                <a:lnTo>
                  <a:pt x="90390" y="9210"/>
                </a:lnTo>
                <a:lnTo>
                  <a:pt x="90350" y="9270"/>
                </a:lnTo>
                <a:lnTo>
                  <a:pt x="90330" y="9300"/>
                </a:lnTo>
                <a:lnTo>
                  <a:pt x="90340" y="9340"/>
                </a:lnTo>
                <a:lnTo>
                  <a:pt x="90370" y="9370"/>
                </a:lnTo>
                <a:lnTo>
                  <a:pt x="90460" y="9450"/>
                </a:lnTo>
                <a:lnTo>
                  <a:pt x="90480" y="9480"/>
                </a:lnTo>
                <a:lnTo>
                  <a:pt x="90490" y="9510"/>
                </a:lnTo>
                <a:lnTo>
                  <a:pt x="90490" y="9540"/>
                </a:lnTo>
                <a:lnTo>
                  <a:pt x="90480" y="9570"/>
                </a:lnTo>
                <a:lnTo>
                  <a:pt x="90440" y="9620"/>
                </a:lnTo>
                <a:lnTo>
                  <a:pt x="90480" y="9690"/>
                </a:lnTo>
                <a:lnTo>
                  <a:pt x="90560" y="9740"/>
                </a:lnTo>
                <a:lnTo>
                  <a:pt x="90620" y="9830"/>
                </a:lnTo>
                <a:lnTo>
                  <a:pt x="90600" y="9950"/>
                </a:lnTo>
                <a:lnTo>
                  <a:pt x="90550" y="10010"/>
                </a:lnTo>
                <a:lnTo>
                  <a:pt x="90470" y="10270"/>
                </a:lnTo>
                <a:lnTo>
                  <a:pt x="90480" y="10370"/>
                </a:lnTo>
                <a:lnTo>
                  <a:pt x="90240" y="10410"/>
                </a:lnTo>
                <a:lnTo>
                  <a:pt x="90090" y="10470"/>
                </a:lnTo>
                <a:lnTo>
                  <a:pt x="89970" y="10550"/>
                </a:lnTo>
                <a:lnTo>
                  <a:pt x="89870" y="10590"/>
                </a:lnTo>
                <a:lnTo>
                  <a:pt x="89770" y="10660"/>
                </a:lnTo>
                <a:lnTo>
                  <a:pt x="89730" y="10670"/>
                </a:lnTo>
                <a:lnTo>
                  <a:pt x="89620" y="10690"/>
                </a:lnTo>
                <a:lnTo>
                  <a:pt x="89590" y="10720"/>
                </a:lnTo>
                <a:lnTo>
                  <a:pt x="89510" y="10740"/>
                </a:lnTo>
                <a:lnTo>
                  <a:pt x="89470" y="10770"/>
                </a:lnTo>
                <a:lnTo>
                  <a:pt x="89430" y="10820"/>
                </a:lnTo>
                <a:lnTo>
                  <a:pt x="89310" y="10910"/>
                </a:lnTo>
                <a:lnTo>
                  <a:pt x="89220" y="11050"/>
                </a:lnTo>
                <a:lnTo>
                  <a:pt x="89160" y="11080"/>
                </a:lnTo>
                <a:lnTo>
                  <a:pt x="89000" y="11190"/>
                </a:lnTo>
                <a:lnTo>
                  <a:pt x="88800" y="11280"/>
                </a:lnTo>
                <a:lnTo>
                  <a:pt x="88530" y="11480"/>
                </a:lnTo>
                <a:lnTo>
                  <a:pt x="88320" y="11450"/>
                </a:lnTo>
                <a:lnTo>
                  <a:pt x="88170" y="11480"/>
                </a:lnTo>
                <a:lnTo>
                  <a:pt x="88150" y="11490"/>
                </a:lnTo>
                <a:lnTo>
                  <a:pt x="88140" y="11510"/>
                </a:lnTo>
                <a:lnTo>
                  <a:pt x="88140" y="11530"/>
                </a:lnTo>
                <a:lnTo>
                  <a:pt x="88130" y="11550"/>
                </a:lnTo>
                <a:lnTo>
                  <a:pt x="88120" y="11570"/>
                </a:lnTo>
                <a:lnTo>
                  <a:pt x="88100" y="11570"/>
                </a:lnTo>
                <a:lnTo>
                  <a:pt x="88070" y="11540"/>
                </a:lnTo>
                <a:lnTo>
                  <a:pt x="88010" y="11510"/>
                </a:lnTo>
                <a:lnTo>
                  <a:pt x="87950" y="11460"/>
                </a:lnTo>
                <a:lnTo>
                  <a:pt x="87870" y="11400"/>
                </a:lnTo>
                <a:lnTo>
                  <a:pt x="87760" y="11370"/>
                </a:lnTo>
                <a:lnTo>
                  <a:pt x="87720" y="11340"/>
                </a:lnTo>
                <a:lnTo>
                  <a:pt x="87680" y="11320"/>
                </a:lnTo>
                <a:lnTo>
                  <a:pt x="87670" y="11180"/>
                </a:lnTo>
                <a:lnTo>
                  <a:pt x="87770" y="11010"/>
                </a:lnTo>
                <a:lnTo>
                  <a:pt x="87790" y="10970"/>
                </a:lnTo>
                <a:lnTo>
                  <a:pt x="87790" y="10910"/>
                </a:lnTo>
                <a:lnTo>
                  <a:pt x="87750" y="10850"/>
                </a:lnTo>
                <a:lnTo>
                  <a:pt x="87740" y="10810"/>
                </a:lnTo>
                <a:lnTo>
                  <a:pt x="87750" y="10790"/>
                </a:lnTo>
                <a:lnTo>
                  <a:pt x="87830" y="10720"/>
                </a:lnTo>
                <a:lnTo>
                  <a:pt x="88030" y="10640"/>
                </a:lnTo>
                <a:lnTo>
                  <a:pt x="87990" y="10570"/>
                </a:lnTo>
                <a:lnTo>
                  <a:pt x="87970" y="10540"/>
                </a:lnTo>
                <a:lnTo>
                  <a:pt x="87940" y="10520"/>
                </a:lnTo>
                <a:lnTo>
                  <a:pt x="87920" y="10490"/>
                </a:lnTo>
                <a:lnTo>
                  <a:pt x="87900" y="10400"/>
                </a:lnTo>
                <a:lnTo>
                  <a:pt x="87860" y="10300"/>
                </a:lnTo>
                <a:lnTo>
                  <a:pt x="87860" y="10260"/>
                </a:lnTo>
                <a:lnTo>
                  <a:pt x="87880" y="10230"/>
                </a:lnTo>
                <a:lnTo>
                  <a:pt x="87900" y="10200"/>
                </a:lnTo>
                <a:lnTo>
                  <a:pt x="88050" y="10150"/>
                </a:lnTo>
                <a:lnTo>
                  <a:pt x="87990" y="10100"/>
                </a:lnTo>
                <a:lnTo>
                  <a:pt x="87920" y="10070"/>
                </a:lnTo>
                <a:lnTo>
                  <a:pt x="87910" y="10060"/>
                </a:lnTo>
                <a:lnTo>
                  <a:pt x="87880" y="9990"/>
                </a:lnTo>
                <a:lnTo>
                  <a:pt x="87880" y="9860"/>
                </a:lnTo>
                <a:lnTo>
                  <a:pt x="87870" y="9830"/>
                </a:lnTo>
                <a:lnTo>
                  <a:pt x="87840" y="9790"/>
                </a:lnTo>
                <a:lnTo>
                  <a:pt x="87790" y="9730"/>
                </a:lnTo>
                <a:lnTo>
                  <a:pt x="87780" y="9700"/>
                </a:lnTo>
                <a:lnTo>
                  <a:pt x="87770" y="9670"/>
                </a:lnTo>
                <a:lnTo>
                  <a:pt x="87770" y="9650"/>
                </a:lnTo>
                <a:lnTo>
                  <a:pt x="87770" y="9630"/>
                </a:lnTo>
                <a:lnTo>
                  <a:pt x="87810" y="9570"/>
                </a:lnTo>
                <a:lnTo>
                  <a:pt x="87890" y="9500"/>
                </a:lnTo>
                <a:lnTo>
                  <a:pt x="87980" y="9400"/>
                </a:lnTo>
                <a:lnTo>
                  <a:pt x="88050" y="9240"/>
                </a:lnTo>
                <a:lnTo>
                  <a:pt x="88080" y="9190"/>
                </a:lnTo>
                <a:lnTo>
                  <a:pt x="88090" y="9160"/>
                </a:lnTo>
                <a:lnTo>
                  <a:pt x="88050" y="9010"/>
                </a:lnTo>
                <a:lnTo>
                  <a:pt x="88160" y="9000"/>
                </a:lnTo>
                <a:lnTo>
                  <a:pt x="88190" y="9020"/>
                </a:lnTo>
                <a:lnTo>
                  <a:pt x="88230" y="9020"/>
                </a:lnTo>
                <a:lnTo>
                  <a:pt x="88270" y="9020"/>
                </a:lnTo>
                <a:lnTo>
                  <a:pt x="88340" y="8980"/>
                </a:lnTo>
                <a:lnTo>
                  <a:pt x="88380" y="8980"/>
                </a:lnTo>
                <a:lnTo>
                  <a:pt x="88410" y="8990"/>
                </a:lnTo>
                <a:lnTo>
                  <a:pt x="88440" y="9020"/>
                </a:lnTo>
                <a:lnTo>
                  <a:pt x="88470" y="9030"/>
                </a:lnTo>
                <a:lnTo>
                  <a:pt x="88500" y="9030"/>
                </a:lnTo>
                <a:lnTo>
                  <a:pt x="88530" y="9020"/>
                </a:lnTo>
                <a:lnTo>
                  <a:pt x="88550" y="8990"/>
                </a:lnTo>
                <a:lnTo>
                  <a:pt x="88550" y="8930"/>
                </a:lnTo>
                <a:lnTo>
                  <a:pt x="88520" y="8850"/>
                </a:lnTo>
                <a:lnTo>
                  <a:pt x="88500" y="8720"/>
                </a:lnTo>
                <a:lnTo>
                  <a:pt x="88490" y="8660"/>
                </a:lnTo>
                <a:lnTo>
                  <a:pt x="88480" y="8630"/>
                </a:lnTo>
                <a:lnTo>
                  <a:pt x="88500" y="8570"/>
                </a:lnTo>
                <a:lnTo>
                  <a:pt x="88510" y="8520"/>
                </a:lnTo>
                <a:lnTo>
                  <a:pt x="88630" y="8350"/>
                </a:lnTo>
                <a:lnTo>
                  <a:pt x="88630" y="8330"/>
                </a:lnTo>
                <a:lnTo>
                  <a:pt x="88640" y="8320"/>
                </a:lnTo>
                <a:lnTo>
                  <a:pt x="88640" y="8310"/>
                </a:lnTo>
                <a:lnTo>
                  <a:pt x="88630" y="8290"/>
                </a:lnTo>
                <a:lnTo>
                  <a:pt x="88620" y="8270"/>
                </a:lnTo>
                <a:lnTo>
                  <a:pt x="88600" y="8270"/>
                </a:lnTo>
                <a:lnTo>
                  <a:pt x="88550" y="8310"/>
                </a:lnTo>
                <a:lnTo>
                  <a:pt x="88540" y="8320"/>
                </a:lnTo>
                <a:lnTo>
                  <a:pt x="88530" y="8340"/>
                </a:lnTo>
                <a:lnTo>
                  <a:pt x="88500" y="8400"/>
                </a:lnTo>
                <a:lnTo>
                  <a:pt x="88450" y="8410"/>
                </a:lnTo>
                <a:lnTo>
                  <a:pt x="88410" y="8410"/>
                </a:lnTo>
                <a:lnTo>
                  <a:pt x="88140" y="8280"/>
                </a:lnTo>
                <a:lnTo>
                  <a:pt x="88140" y="8170"/>
                </a:lnTo>
                <a:lnTo>
                  <a:pt x="88140" y="8140"/>
                </a:lnTo>
                <a:lnTo>
                  <a:pt x="88130" y="8090"/>
                </a:lnTo>
                <a:lnTo>
                  <a:pt x="88120" y="8060"/>
                </a:lnTo>
                <a:lnTo>
                  <a:pt x="87900" y="7920"/>
                </a:lnTo>
                <a:lnTo>
                  <a:pt x="88140" y="7820"/>
                </a:lnTo>
                <a:lnTo>
                  <a:pt x="88260" y="7800"/>
                </a:lnTo>
                <a:lnTo>
                  <a:pt x="88620" y="7820"/>
                </a:lnTo>
                <a:lnTo>
                  <a:pt x="88730" y="7810"/>
                </a:lnTo>
                <a:lnTo>
                  <a:pt x="89170" y="7660"/>
                </a:lnTo>
                <a:lnTo>
                  <a:pt x="89330" y="7560"/>
                </a:lnTo>
                <a:lnTo>
                  <a:pt x="89520" y="7430"/>
                </a:lnTo>
                <a:lnTo>
                  <a:pt x="89590" y="7420"/>
                </a:lnTo>
                <a:lnTo>
                  <a:pt x="89640" y="7450"/>
                </a:lnTo>
                <a:lnTo>
                  <a:pt x="89730" y="7530"/>
                </a:lnTo>
                <a:lnTo>
                  <a:pt x="89770" y="7570"/>
                </a:lnTo>
                <a:lnTo>
                  <a:pt x="89830" y="7580"/>
                </a:lnTo>
                <a:lnTo>
                  <a:pt x="89900" y="7590"/>
                </a:lnTo>
                <a:lnTo>
                  <a:pt x="89970" y="7580"/>
                </a:lnTo>
                <a:lnTo>
                  <a:pt x="90030" y="7550"/>
                </a:lnTo>
                <a:lnTo>
                  <a:pt x="90140" y="7480"/>
                </a:lnTo>
                <a:lnTo>
                  <a:pt x="90190" y="7450"/>
                </a:lnTo>
                <a:lnTo>
                  <a:pt x="90250" y="7450"/>
                </a:lnTo>
                <a:lnTo>
                  <a:pt x="90260" y="7450"/>
                </a:lnTo>
                <a:lnTo>
                  <a:pt x="90410" y="7460"/>
                </a:lnTo>
                <a:lnTo>
                  <a:pt x="90580" y="7440"/>
                </a:lnTo>
                <a:lnTo>
                  <a:pt x="91010" y="7280"/>
                </a:lnTo>
                <a:lnTo>
                  <a:pt x="91060" y="7280"/>
                </a:lnTo>
                <a:lnTo>
                  <a:pt x="91120" y="7320"/>
                </a:lnTo>
                <a:lnTo>
                  <a:pt x="91230" y="7480"/>
                </a:lnTo>
                <a:lnTo>
                  <a:pt x="91270" y="7520"/>
                </a:lnTo>
                <a:lnTo>
                  <a:pt x="91390" y="7560"/>
                </a:lnTo>
                <a:lnTo>
                  <a:pt x="91490" y="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