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Świętokrzyskie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Świętokrzyskie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7470" y="69510"/>
                </a:moveTo>
                <a:lnTo>
                  <a:pt x="57210" y="69410"/>
                </a:lnTo>
                <a:lnTo>
                  <a:pt x="56590" y="69320"/>
                </a:lnTo>
                <a:lnTo>
                  <a:pt x="56280" y="69150"/>
                </a:lnTo>
                <a:lnTo>
                  <a:pt x="56460" y="68750"/>
                </a:lnTo>
                <a:lnTo>
                  <a:pt x="57080" y="68230"/>
                </a:lnTo>
                <a:lnTo>
                  <a:pt x="57450" y="68170"/>
                </a:lnTo>
                <a:lnTo>
                  <a:pt x="57020" y="67640"/>
                </a:lnTo>
                <a:lnTo>
                  <a:pt x="56760" y="67080"/>
                </a:lnTo>
                <a:lnTo>
                  <a:pt x="56450" y="66840"/>
                </a:lnTo>
                <a:lnTo>
                  <a:pt x="55770" y="66640"/>
                </a:lnTo>
                <a:lnTo>
                  <a:pt x="55520" y="66350"/>
                </a:lnTo>
                <a:lnTo>
                  <a:pt x="55860" y="65700"/>
                </a:lnTo>
                <a:lnTo>
                  <a:pt x="56480" y="65600"/>
                </a:lnTo>
                <a:lnTo>
                  <a:pt x="56520" y="65480"/>
                </a:lnTo>
                <a:lnTo>
                  <a:pt x="56520" y="65310"/>
                </a:lnTo>
                <a:lnTo>
                  <a:pt x="56490" y="65150"/>
                </a:lnTo>
                <a:lnTo>
                  <a:pt x="56370" y="65080"/>
                </a:lnTo>
                <a:lnTo>
                  <a:pt x="55600" y="64930"/>
                </a:lnTo>
                <a:lnTo>
                  <a:pt x="55810" y="64580"/>
                </a:lnTo>
                <a:lnTo>
                  <a:pt x="56070" y="64330"/>
                </a:lnTo>
                <a:lnTo>
                  <a:pt x="56390" y="64120"/>
                </a:lnTo>
                <a:lnTo>
                  <a:pt x="56540" y="63690"/>
                </a:lnTo>
                <a:lnTo>
                  <a:pt x="56500" y="63240"/>
                </a:lnTo>
                <a:lnTo>
                  <a:pt x="56510" y="62780"/>
                </a:lnTo>
                <a:lnTo>
                  <a:pt x="56630" y="62310"/>
                </a:lnTo>
                <a:lnTo>
                  <a:pt x="56950" y="62250"/>
                </a:lnTo>
                <a:lnTo>
                  <a:pt x="58150" y="63130"/>
                </a:lnTo>
                <a:lnTo>
                  <a:pt x="58350" y="62890"/>
                </a:lnTo>
                <a:lnTo>
                  <a:pt x="58420" y="62420"/>
                </a:lnTo>
                <a:lnTo>
                  <a:pt x="58340" y="61940"/>
                </a:lnTo>
                <a:lnTo>
                  <a:pt x="58060" y="61710"/>
                </a:lnTo>
                <a:lnTo>
                  <a:pt x="57640" y="61080"/>
                </a:lnTo>
                <a:lnTo>
                  <a:pt x="57870" y="60210"/>
                </a:lnTo>
                <a:lnTo>
                  <a:pt x="58090" y="59920"/>
                </a:lnTo>
                <a:lnTo>
                  <a:pt x="58370" y="59810"/>
                </a:lnTo>
                <a:lnTo>
                  <a:pt x="59380" y="59950"/>
                </a:lnTo>
                <a:lnTo>
                  <a:pt x="59670" y="59870"/>
                </a:lnTo>
                <a:lnTo>
                  <a:pt x="60300" y="59270"/>
                </a:lnTo>
                <a:lnTo>
                  <a:pt x="60590" y="59130"/>
                </a:lnTo>
                <a:lnTo>
                  <a:pt x="60890" y="59080"/>
                </a:lnTo>
                <a:lnTo>
                  <a:pt x="61190" y="58940"/>
                </a:lnTo>
                <a:lnTo>
                  <a:pt x="61520" y="58120"/>
                </a:lnTo>
                <a:lnTo>
                  <a:pt x="61780" y="57920"/>
                </a:lnTo>
                <a:lnTo>
                  <a:pt x="62280" y="58100"/>
                </a:lnTo>
                <a:lnTo>
                  <a:pt x="62550" y="58790"/>
                </a:lnTo>
                <a:lnTo>
                  <a:pt x="64050" y="59710"/>
                </a:lnTo>
                <a:lnTo>
                  <a:pt x="64260" y="59950"/>
                </a:lnTo>
                <a:lnTo>
                  <a:pt x="64450" y="60250"/>
                </a:lnTo>
                <a:lnTo>
                  <a:pt x="64680" y="60430"/>
                </a:lnTo>
                <a:lnTo>
                  <a:pt x="65780" y="60660"/>
                </a:lnTo>
                <a:lnTo>
                  <a:pt x="67040" y="60460"/>
                </a:lnTo>
                <a:lnTo>
                  <a:pt x="67340" y="60290"/>
                </a:lnTo>
                <a:lnTo>
                  <a:pt x="67610" y="59910"/>
                </a:lnTo>
                <a:lnTo>
                  <a:pt x="67890" y="59640"/>
                </a:lnTo>
                <a:lnTo>
                  <a:pt x="68170" y="59740"/>
                </a:lnTo>
                <a:lnTo>
                  <a:pt x="68240" y="60220"/>
                </a:lnTo>
                <a:lnTo>
                  <a:pt x="68510" y="60530"/>
                </a:lnTo>
                <a:lnTo>
                  <a:pt x="68550" y="60770"/>
                </a:lnTo>
                <a:lnTo>
                  <a:pt x="68610" y="60990"/>
                </a:lnTo>
                <a:lnTo>
                  <a:pt x="69230" y="61400"/>
                </a:lnTo>
                <a:lnTo>
                  <a:pt x="69930" y="61460"/>
                </a:lnTo>
                <a:lnTo>
                  <a:pt x="71430" y="61930"/>
                </a:lnTo>
                <a:lnTo>
                  <a:pt x="74330" y="61320"/>
                </a:lnTo>
                <a:lnTo>
                  <a:pt x="74370" y="61520"/>
                </a:lnTo>
                <a:lnTo>
                  <a:pt x="74330" y="61600"/>
                </a:lnTo>
                <a:lnTo>
                  <a:pt x="74260" y="61660"/>
                </a:lnTo>
                <a:lnTo>
                  <a:pt x="74180" y="61700"/>
                </a:lnTo>
                <a:lnTo>
                  <a:pt x="74120" y="61710"/>
                </a:lnTo>
                <a:lnTo>
                  <a:pt x="74120" y="61810"/>
                </a:lnTo>
                <a:lnTo>
                  <a:pt x="74280" y="61940"/>
                </a:lnTo>
                <a:lnTo>
                  <a:pt x="74310" y="62220"/>
                </a:lnTo>
                <a:lnTo>
                  <a:pt x="74250" y="62840"/>
                </a:lnTo>
                <a:lnTo>
                  <a:pt x="74240" y="62890"/>
                </a:lnTo>
                <a:lnTo>
                  <a:pt x="74210" y="62910"/>
                </a:lnTo>
                <a:lnTo>
                  <a:pt x="74190" y="62960"/>
                </a:lnTo>
                <a:lnTo>
                  <a:pt x="74180" y="63050"/>
                </a:lnTo>
                <a:lnTo>
                  <a:pt x="74200" y="63130"/>
                </a:lnTo>
                <a:lnTo>
                  <a:pt x="74240" y="63170"/>
                </a:lnTo>
                <a:lnTo>
                  <a:pt x="74280" y="63190"/>
                </a:lnTo>
                <a:lnTo>
                  <a:pt x="74300" y="63240"/>
                </a:lnTo>
                <a:lnTo>
                  <a:pt x="74320" y="63380"/>
                </a:lnTo>
                <a:lnTo>
                  <a:pt x="74550" y="64260"/>
                </a:lnTo>
                <a:lnTo>
                  <a:pt x="74600" y="64570"/>
                </a:lnTo>
                <a:lnTo>
                  <a:pt x="74620" y="64760"/>
                </a:lnTo>
                <a:lnTo>
                  <a:pt x="74640" y="65290"/>
                </a:lnTo>
                <a:lnTo>
                  <a:pt x="74560" y="65860"/>
                </a:lnTo>
                <a:lnTo>
                  <a:pt x="74500" y="66080"/>
                </a:lnTo>
                <a:lnTo>
                  <a:pt x="74390" y="66340"/>
                </a:lnTo>
                <a:lnTo>
                  <a:pt x="74250" y="66550"/>
                </a:lnTo>
                <a:lnTo>
                  <a:pt x="74090" y="66640"/>
                </a:lnTo>
                <a:lnTo>
                  <a:pt x="73850" y="66680"/>
                </a:lnTo>
                <a:lnTo>
                  <a:pt x="73690" y="66790"/>
                </a:lnTo>
                <a:lnTo>
                  <a:pt x="73430" y="67230"/>
                </a:lnTo>
                <a:lnTo>
                  <a:pt x="73000" y="67740"/>
                </a:lnTo>
                <a:lnTo>
                  <a:pt x="72940" y="67960"/>
                </a:lnTo>
                <a:lnTo>
                  <a:pt x="72890" y="68240"/>
                </a:lnTo>
                <a:lnTo>
                  <a:pt x="72780" y="68460"/>
                </a:lnTo>
                <a:lnTo>
                  <a:pt x="72500" y="68800"/>
                </a:lnTo>
                <a:lnTo>
                  <a:pt x="72330" y="68940"/>
                </a:lnTo>
                <a:lnTo>
                  <a:pt x="71750" y="69090"/>
                </a:lnTo>
                <a:lnTo>
                  <a:pt x="70880" y="69480"/>
                </a:lnTo>
                <a:lnTo>
                  <a:pt x="70920" y="69540"/>
                </a:lnTo>
                <a:lnTo>
                  <a:pt x="71010" y="69770"/>
                </a:lnTo>
                <a:lnTo>
                  <a:pt x="70840" y="69950"/>
                </a:lnTo>
                <a:lnTo>
                  <a:pt x="70600" y="70090"/>
                </a:lnTo>
                <a:lnTo>
                  <a:pt x="70370" y="70140"/>
                </a:lnTo>
                <a:lnTo>
                  <a:pt x="70200" y="70060"/>
                </a:lnTo>
                <a:lnTo>
                  <a:pt x="69650" y="70550"/>
                </a:lnTo>
                <a:lnTo>
                  <a:pt x="69610" y="70560"/>
                </a:lnTo>
                <a:lnTo>
                  <a:pt x="69480" y="70550"/>
                </a:lnTo>
                <a:lnTo>
                  <a:pt x="69450" y="70580"/>
                </a:lnTo>
                <a:lnTo>
                  <a:pt x="69450" y="70640"/>
                </a:lnTo>
                <a:lnTo>
                  <a:pt x="69460" y="70710"/>
                </a:lnTo>
                <a:lnTo>
                  <a:pt x="69450" y="70750"/>
                </a:lnTo>
                <a:lnTo>
                  <a:pt x="69350" y="70830"/>
                </a:lnTo>
                <a:lnTo>
                  <a:pt x="69290" y="70820"/>
                </a:lnTo>
                <a:lnTo>
                  <a:pt x="69210" y="70750"/>
                </a:lnTo>
                <a:lnTo>
                  <a:pt x="69160" y="70950"/>
                </a:lnTo>
                <a:lnTo>
                  <a:pt x="69050" y="71050"/>
                </a:lnTo>
                <a:lnTo>
                  <a:pt x="68940" y="71100"/>
                </a:lnTo>
                <a:lnTo>
                  <a:pt x="68900" y="71180"/>
                </a:lnTo>
                <a:lnTo>
                  <a:pt x="68880" y="71300"/>
                </a:lnTo>
                <a:lnTo>
                  <a:pt x="68850" y="71330"/>
                </a:lnTo>
                <a:lnTo>
                  <a:pt x="68800" y="71330"/>
                </a:lnTo>
                <a:lnTo>
                  <a:pt x="68740" y="71380"/>
                </a:lnTo>
                <a:lnTo>
                  <a:pt x="68580" y="71600"/>
                </a:lnTo>
                <a:lnTo>
                  <a:pt x="68580" y="71620"/>
                </a:lnTo>
                <a:lnTo>
                  <a:pt x="68420" y="71660"/>
                </a:lnTo>
                <a:lnTo>
                  <a:pt x="68330" y="71580"/>
                </a:lnTo>
                <a:lnTo>
                  <a:pt x="68250" y="71480"/>
                </a:lnTo>
                <a:lnTo>
                  <a:pt x="68120" y="71420"/>
                </a:lnTo>
                <a:lnTo>
                  <a:pt x="68030" y="71440"/>
                </a:lnTo>
                <a:lnTo>
                  <a:pt x="67650" y="71620"/>
                </a:lnTo>
                <a:lnTo>
                  <a:pt x="67570" y="71700"/>
                </a:lnTo>
                <a:lnTo>
                  <a:pt x="67480" y="71790"/>
                </a:lnTo>
                <a:lnTo>
                  <a:pt x="67380" y="71880"/>
                </a:lnTo>
                <a:lnTo>
                  <a:pt x="67240" y="71920"/>
                </a:lnTo>
                <a:lnTo>
                  <a:pt x="66570" y="71940"/>
                </a:lnTo>
                <a:lnTo>
                  <a:pt x="66480" y="71970"/>
                </a:lnTo>
                <a:lnTo>
                  <a:pt x="66400" y="72040"/>
                </a:lnTo>
                <a:lnTo>
                  <a:pt x="66310" y="72160"/>
                </a:lnTo>
                <a:lnTo>
                  <a:pt x="66230" y="72210"/>
                </a:lnTo>
                <a:lnTo>
                  <a:pt x="65980" y="72230"/>
                </a:lnTo>
                <a:lnTo>
                  <a:pt x="65850" y="72310"/>
                </a:lnTo>
                <a:lnTo>
                  <a:pt x="65710" y="72220"/>
                </a:lnTo>
                <a:lnTo>
                  <a:pt x="65590" y="72300"/>
                </a:lnTo>
                <a:lnTo>
                  <a:pt x="65470" y="72430"/>
                </a:lnTo>
                <a:lnTo>
                  <a:pt x="65320" y="72500"/>
                </a:lnTo>
                <a:lnTo>
                  <a:pt x="64970" y="72170"/>
                </a:lnTo>
                <a:lnTo>
                  <a:pt x="64920" y="72250"/>
                </a:lnTo>
                <a:lnTo>
                  <a:pt x="64860" y="72500"/>
                </a:lnTo>
                <a:lnTo>
                  <a:pt x="64670" y="72690"/>
                </a:lnTo>
                <a:lnTo>
                  <a:pt x="64640" y="72710"/>
                </a:lnTo>
                <a:lnTo>
                  <a:pt x="64560" y="72710"/>
                </a:lnTo>
                <a:lnTo>
                  <a:pt x="64520" y="72740"/>
                </a:lnTo>
                <a:lnTo>
                  <a:pt x="64490" y="72810"/>
                </a:lnTo>
                <a:lnTo>
                  <a:pt x="64480" y="72960"/>
                </a:lnTo>
                <a:lnTo>
                  <a:pt x="64450" y="73030"/>
                </a:lnTo>
                <a:lnTo>
                  <a:pt x="64320" y="73160"/>
                </a:lnTo>
                <a:lnTo>
                  <a:pt x="64030" y="73300"/>
                </a:lnTo>
                <a:lnTo>
                  <a:pt x="63920" y="73480"/>
                </a:lnTo>
                <a:lnTo>
                  <a:pt x="63880" y="73630"/>
                </a:lnTo>
                <a:lnTo>
                  <a:pt x="63610" y="73920"/>
                </a:lnTo>
                <a:lnTo>
                  <a:pt x="62420" y="73880"/>
                </a:lnTo>
                <a:lnTo>
                  <a:pt x="61750" y="73480"/>
                </a:lnTo>
                <a:lnTo>
                  <a:pt x="61580" y="73120"/>
                </a:lnTo>
                <a:lnTo>
                  <a:pt x="61170" y="72540"/>
                </a:lnTo>
                <a:lnTo>
                  <a:pt x="61010" y="72210"/>
                </a:lnTo>
                <a:lnTo>
                  <a:pt x="60860" y="71550"/>
                </a:lnTo>
                <a:lnTo>
                  <a:pt x="60440" y="70730"/>
                </a:lnTo>
                <a:lnTo>
                  <a:pt x="59750" y="70260"/>
                </a:lnTo>
                <a:lnTo>
                  <a:pt x="58980" y="70020"/>
                </a:lnTo>
                <a:lnTo>
                  <a:pt x="58680" y="69700"/>
                </a:lnTo>
                <a:lnTo>
                  <a:pt x="58320" y="69510"/>
                </a:lnTo>
                <a:lnTo>
                  <a:pt x="57470" y="6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