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Łódź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Poland • State Map | Fully Editable Vector Shape</a:t>
            </a:r>
          </a:p>
        </p:txBody>
      </p:sp>
      <p:sp>
        <p:nvSpPr>
          <p:cNvPr id="101" name="Łódź"/>
          <p:cNvSpPr/>
          <p:nvPr/>
        </p:nvSpPr>
        <p:spPr>
          <a:xfrm>
            <a:off x="3488793" y="1325880"/>
            <a:ext cx="5214107" cy="4937760"/>
          </a:xfrm>
          <a:custGeom>
            <a:avLst/>
            <a:gdLst/>
            <a:ahLst/>
            <a:cxnLst/>
            <a:rect l="0" t="0" r="100000" b="94700"/>
            <a:pathLst>
              <a:path w="100000" h="94700">
                <a:moveTo>
                  <a:pt x="55600" y="64930"/>
                </a:moveTo>
                <a:lnTo>
                  <a:pt x="54610" y="64430"/>
                </a:lnTo>
                <a:lnTo>
                  <a:pt x="53700" y="64480"/>
                </a:lnTo>
                <a:lnTo>
                  <a:pt x="53400" y="64390"/>
                </a:lnTo>
                <a:lnTo>
                  <a:pt x="52550" y="63030"/>
                </a:lnTo>
                <a:lnTo>
                  <a:pt x="52000" y="62530"/>
                </a:lnTo>
                <a:lnTo>
                  <a:pt x="51390" y="62420"/>
                </a:lnTo>
                <a:lnTo>
                  <a:pt x="51080" y="62690"/>
                </a:lnTo>
                <a:lnTo>
                  <a:pt x="50360" y="62690"/>
                </a:lnTo>
                <a:lnTo>
                  <a:pt x="49770" y="62570"/>
                </a:lnTo>
                <a:lnTo>
                  <a:pt x="48580" y="61930"/>
                </a:lnTo>
                <a:lnTo>
                  <a:pt x="48300" y="61640"/>
                </a:lnTo>
                <a:lnTo>
                  <a:pt x="47980" y="61580"/>
                </a:lnTo>
                <a:lnTo>
                  <a:pt x="47700" y="61780"/>
                </a:lnTo>
                <a:lnTo>
                  <a:pt x="47400" y="61920"/>
                </a:lnTo>
                <a:lnTo>
                  <a:pt x="46120" y="61960"/>
                </a:lnTo>
                <a:lnTo>
                  <a:pt x="45660" y="62190"/>
                </a:lnTo>
                <a:lnTo>
                  <a:pt x="44980" y="61630"/>
                </a:lnTo>
                <a:lnTo>
                  <a:pt x="44770" y="61220"/>
                </a:lnTo>
                <a:lnTo>
                  <a:pt x="44530" y="60920"/>
                </a:lnTo>
                <a:lnTo>
                  <a:pt x="44420" y="60990"/>
                </a:lnTo>
                <a:lnTo>
                  <a:pt x="44340" y="61140"/>
                </a:lnTo>
                <a:lnTo>
                  <a:pt x="44220" y="61240"/>
                </a:lnTo>
                <a:lnTo>
                  <a:pt x="43580" y="61260"/>
                </a:lnTo>
                <a:lnTo>
                  <a:pt x="41550" y="60730"/>
                </a:lnTo>
                <a:lnTo>
                  <a:pt x="41280" y="60520"/>
                </a:lnTo>
                <a:lnTo>
                  <a:pt x="41080" y="60150"/>
                </a:lnTo>
                <a:lnTo>
                  <a:pt x="41020" y="59480"/>
                </a:lnTo>
                <a:lnTo>
                  <a:pt x="40930" y="59080"/>
                </a:lnTo>
                <a:lnTo>
                  <a:pt x="40410" y="58610"/>
                </a:lnTo>
                <a:lnTo>
                  <a:pt x="40240" y="58210"/>
                </a:lnTo>
                <a:lnTo>
                  <a:pt x="40210" y="57740"/>
                </a:lnTo>
                <a:lnTo>
                  <a:pt x="40360" y="57420"/>
                </a:lnTo>
                <a:lnTo>
                  <a:pt x="41020" y="57270"/>
                </a:lnTo>
                <a:lnTo>
                  <a:pt x="41250" y="56910"/>
                </a:lnTo>
                <a:lnTo>
                  <a:pt x="41400" y="56450"/>
                </a:lnTo>
                <a:lnTo>
                  <a:pt x="41850" y="56320"/>
                </a:lnTo>
                <a:lnTo>
                  <a:pt x="42350" y="56560"/>
                </a:lnTo>
                <a:lnTo>
                  <a:pt x="42780" y="56250"/>
                </a:lnTo>
                <a:lnTo>
                  <a:pt x="43030" y="55560"/>
                </a:lnTo>
                <a:lnTo>
                  <a:pt x="43020" y="54780"/>
                </a:lnTo>
                <a:lnTo>
                  <a:pt x="42930" y="53980"/>
                </a:lnTo>
                <a:lnTo>
                  <a:pt x="42970" y="53020"/>
                </a:lnTo>
                <a:lnTo>
                  <a:pt x="43210" y="52120"/>
                </a:lnTo>
                <a:lnTo>
                  <a:pt x="43630" y="51110"/>
                </a:lnTo>
                <a:lnTo>
                  <a:pt x="43860" y="50790"/>
                </a:lnTo>
                <a:lnTo>
                  <a:pt x="44380" y="50550"/>
                </a:lnTo>
                <a:lnTo>
                  <a:pt x="45700" y="50690"/>
                </a:lnTo>
                <a:lnTo>
                  <a:pt x="45800" y="50580"/>
                </a:lnTo>
                <a:lnTo>
                  <a:pt x="46240" y="49810"/>
                </a:lnTo>
                <a:lnTo>
                  <a:pt x="46270" y="49340"/>
                </a:lnTo>
                <a:lnTo>
                  <a:pt x="46100" y="48870"/>
                </a:lnTo>
                <a:lnTo>
                  <a:pt x="46000" y="48350"/>
                </a:lnTo>
                <a:lnTo>
                  <a:pt x="46060" y="47850"/>
                </a:lnTo>
                <a:lnTo>
                  <a:pt x="46190" y="47400"/>
                </a:lnTo>
                <a:lnTo>
                  <a:pt x="46480" y="47370"/>
                </a:lnTo>
                <a:lnTo>
                  <a:pt x="46790" y="47410"/>
                </a:lnTo>
                <a:lnTo>
                  <a:pt x="47400" y="47270"/>
                </a:lnTo>
                <a:lnTo>
                  <a:pt x="47860" y="46720"/>
                </a:lnTo>
                <a:lnTo>
                  <a:pt x="47940" y="45800"/>
                </a:lnTo>
                <a:lnTo>
                  <a:pt x="48030" y="45380"/>
                </a:lnTo>
                <a:lnTo>
                  <a:pt x="48940" y="45000"/>
                </a:lnTo>
                <a:lnTo>
                  <a:pt x="49500" y="44460"/>
                </a:lnTo>
                <a:lnTo>
                  <a:pt x="49480" y="44310"/>
                </a:lnTo>
                <a:lnTo>
                  <a:pt x="49340" y="44270"/>
                </a:lnTo>
                <a:lnTo>
                  <a:pt x="49170" y="43900"/>
                </a:lnTo>
                <a:lnTo>
                  <a:pt x="49150" y="43420"/>
                </a:lnTo>
                <a:lnTo>
                  <a:pt x="49240" y="43310"/>
                </a:lnTo>
                <a:lnTo>
                  <a:pt x="49310" y="43170"/>
                </a:lnTo>
                <a:lnTo>
                  <a:pt x="49460" y="43080"/>
                </a:lnTo>
                <a:lnTo>
                  <a:pt x="50580" y="43060"/>
                </a:lnTo>
                <a:lnTo>
                  <a:pt x="50930" y="42960"/>
                </a:lnTo>
                <a:lnTo>
                  <a:pt x="51010" y="42790"/>
                </a:lnTo>
                <a:lnTo>
                  <a:pt x="51120" y="42620"/>
                </a:lnTo>
                <a:lnTo>
                  <a:pt x="51300" y="42590"/>
                </a:lnTo>
                <a:lnTo>
                  <a:pt x="51470" y="42600"/>
                </a:lnTo>
                <a:lnTo>
                  <a:pt x="52350" y="43200"/>
                </a:lnTo>
                <a:lnTo>
                  <a:pt x="53300" y="43400"/>
                </a:lnTo>
                <a:lnTo>
                  <a:pt x="53770" y="43620"/>
                </a:lnTo>
                <a:lnTo>
                  <a:pt x="54610" y="44300"/>
                </a:lnTo>
                <a:lnTo>
                  <a:pt x="56490" y="43910"/>
                </a:lnTo>
                <a:lnTo>
                  <a:pt x="56780" y="43610"/>
                </a:lnTo>
                <a:lnTo>
                  <a:pt x="57120" y="43580"/>
                </a:lnTo>
                <a:lnTo>
                  <a:pt x="57370" y="43900"/>
                </a:lnTo>
                <a:lnTo>
                  <a:pt x="57580" y="44280"/>
                </a:lnTo>
                <a:lnTo>
                  <a:pt x="57870" y="44430"/>
                </a:lnTo>
                <a:lnTo>
                  <a:pt x="58190" y="44520"/>
                </a:lnTo>
                <a:lnTo>
                  <a:pt x="58440" y="44700"/>
                </a:lnTo>
                <a:lnTo>
                  <a:pt x="58560" y="45080"/>
                </a:lnTo>
                <a:lnTo>
                  <a:pt x="58590" y="45590"/>
                </a:lnTo>
                <a:lnTo>
                  <a:pt x="58770" y="46010"/>
                </a:lnTo>
                <a:lnTo>
                  <a:pt x="58900" y="46080"/>
                </a:lnTo>
                <a:lnTo>
                  <a:pt x="59040" y="46040"/>
                </a:lnTo>
                <a:lnTo>
                  <a:pt x="59670" y="46290"/>
                </a:lnTo>
                <a:lnTo>
                  <a:pt x="60020" y="46530"/>
                </a:lnTo>
                <a:lnTo>
                  <a:pt x="60150" y="46690"/>
                </a:lnTo>
                <a:lnTo>
                  <a:pt x="60050" y="47430"/>
                </a:lnTo>
                <a:lnTo>
                  <a:pt x="59750" y="47610"/>
                </a:lnTo>
                <a:lnTo>
                  <a:pt x="59820" y="47920"/>
                </a:lnTo>
                <a:lnTo>
                  <a:pt x="60070" y="48200"/>
                </a:lnTo>
                <a:lnTo>
                  <a:pt x="60280" y="48520"/>
                </a:lnTo>
                <a:lnTo>
                  <a:pt x="60260" y="48800"/>
                </a:lnTo>
                <a:lnTo>
                  <a:pt x="60340" y="49040"/>
                </a:lnTo>
                <a:lnTo>
                  <a:pt x="60670" y="49150"/>
                </a:lnTo>
                <a:lnTo>
                  <a:pt x="61630" y="49030"/>
                </a:lnTo>
                <a:lnTo>
                  <a:pt x="62230" y="49310"/>
                </a:lnTo>
                <a:lnTo>
                  <a:pt x="62890" y="49820"/>
                </a:lnTo>
                <a:lnTo>
                  <a:pt x="63420" y="50540"/>
                </a:lnTo>
                <a:lnTo>
                  <a:pt x="63480" y="50780"/>
                </a:lnTo>
                <a:lnTo>
                  <a:pt x="63400" y="50950"/>
                </a:lnTo>
                <a:lnTo>
                  <a:pt x="63310" y="51080"/>
                </a:lnTo>
                <a:lnTo>
                  <a:pt x="63260" y="51270"/>
                </a:lnTo>
                <a:lnTo>
                  <a:pt x="63350" y="51690"/>
                </a:lnTo>
                <a:lnTo>
                  <a:pt x="63830" y="52200"/>
                </a:lnTo>
                <a:lnTo>
                  <a:pt x="63970" y="52570"/>
                </a:lnTo>
                <a:lnTo>
                  <a:pt x="63950" y="52920"/>
                </a:lnTo>
                <a:lnTo>
                  <a:pt x="63830" y="53160"/>
                </a:lnTo>
                <a:lnTo>
                  <a:pt x="63170" y="53070"/>
                </a:lnTo>
                <a:lnTo>
                  <a:pt x="62630" y="52770"/>
                </a:lnTo>
                <a:lnTo>
                  <a:pt x="61920" y="52770"/>
                </a:lnTo>
                <a:lnTo>
                  <a:pt x="61690" y="53600"/>
                </a:lnTo>
                <a:lnTo>
                  <a:pt x="61960" y="54240"/>
                </a:lnTo>
                <a:lnTo>
                  <a:pt x="62050" y="54690"/>
                </a:lnTo>
                <a:lnTo>
                  <a:pt x="62080" y="55160"/>
                </a:lnTo>
                <a:lnTo>
                  <a:pt x="62150" y="55390"/>
                </a:lnTo>
                <a:lnTo>
                  <a:pt x="62480" y="55560"/>
                </a:lnTo>
                <a:lnTo>
                  <a:pt x="62600" y="55690"/>
                </a:lnTo>
                <a:lnTo>
                  <a:pt x="62600" y="56160"/>
                </a:lnTo>
                <a:lnTo>
                  <a:pt x="62450" y="56560"/>
                </a:lnTo>
                <a:lnTo>
                  <a:pt x="61870" y="57100"/>
                </a:lnTo>
                <a:lnTo>
                  <a:pt x="61750" y="57500"/>
                </a:lnTo>
                <a:lnTo>
                  <a:pt x="61780" y="57920"/>
                </a:lnTo>
                <a:lnTo>
                  <a:pt x="61520" y="58120"/>
                </a:lnTo>
                <a:lnTo>
                  <a:pt x="61190" y="58940"/>
                </a:lnTo>
                <a:lnTo>
                  <a:pt x="60890" y="59080"/>
                </a:lnTo>
                <a:lnTo>
                  <a:pt x="60590" y="59130"/>
                </a:lnTo>
                <a:lnTo>
                  <a:pt x="60300" y="59270"/>
                </a:lnTo>
                <a:lnTo>
                  <a:pt x="59670" y="59870"/>
                </a:lnTo>
                <a:lnTo>
                  <a:pt x="59380" y="59950"/>
                </a:lnTo>
                <a:lnTo>
                  <a:pt x="58370" y="59810"/>
                </a:lnTo>
                <a:lnTo>
                  <a:pt x="58090" y="59920"/>
                </a:lnTo>
                <a:lnTo>
                  <a:pt x="57870" y="60210"/>
                </a:lnTo>
                <a:lnTo>
                  <a:pt x="57640" y="61080"/>
                </a:lnTo>
                <a:lnTo>
                  <a:pt x="58060" y="61710"/>
                </a:lnTo>
                <a:lnTo>
                  <a:pt x="58340" y="61940"/>
                </a:lnTo>
                <a:lnTo>
                  <a:pt x="58420" y="62420"/>
                </a:lnTo>
                <a:lnTo>
                  <a:pt x="58350" y="62890"/>
                </a:lnTo>
                <a:lnTo>
                  <a:pt x="58150" y="63130"/>
                </a:lnTo>
                <a:lnTo>
                  <a:pt x="56950" y="62250"/>
                </a:lnTo>
                <a:lnTo>
                  <a:pt x="56630" y="62310"/>
                </a:lnTo>
                <a:lnTo>
                  <a:pt x="56510" y="62780"/>
                </a:lnTo>
                <a:lnTo>
                  <a:pt x="56500" y="63240"/>
                </a:lnTo>
                <a:lnTo>
                  <a:pt x="56540" y="63690"/>
                </a:lnTo>
                <a:lnTo>
                  <a:pt x="56390" y="64120"/>
                </a:lnTo>
                <a:lnTo>
                  <a:pt x="56070" y="64330"/>
                </a:lnTo>
                <a:lnTo>
                  <a:pt x="55810" y="64580"/>
                </a:lnTo>
                <a:lnTo>
                  <a:pt x="55600" y="649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