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Pomeranian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West 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21920" y="32530"/>
                </a:moveTo>
                <a:lnTo>
                  <a:pt x="22080" y="31820"/>
                </a:lnTo>
                <a:lnTo>
                  <a:pt x="21840" y="31080"/>
                </a:lnTo>
                <a:lnTo>
                  <a:pt x="21390" y="30980"/>
                </a:lnTo>
                <a:lnTo>
                  <a:pt x="20890" y="31040"/>
                </a:lnTo>
                <a:lnTo>
                  <a:pt x="20420" y="31420"/>
                </a:lnTo>
                <a:lnTo>
                  <a:pt x="19600" y="32470"/>
                </a:lnTo>
                <a:lnTo>
                  <a:pt x="19150" y="32800"/>
                </a:lnTo>
                <a:lnTo>
                  <a:pt x="17280" y="32800"/>
                </a:lnTo>
                <a:lnTo>
                  <a:pt x="15740" y="33330"/>
                </a:lnTo>
                <a:lnTo>
                  <a:pt x="15230" y="33350"/>
                </a:lnTo>
                <a:lnTo>
                  <a:pt x="15400" y="33600"/>
                </a:lnTo>
                <a:lnTo>
                  <a:pt x="15650" y="33640"/>
                </a:lnTo>
                <a:lnTo>
                  <a:pt x="15310" y="34300"/>
                </a:lnTo>
                <a:lnTo>
                  <a:pt x="14750" y="34950"/>
                </a:lnTo>
                <a:lnTo>
                  <a:pt x="14270" y="35010"/>
                </a:lnTo>
                <a:lnTo>
                  <a:pt x="12760" y="34510"/>
                </a:lnTo>
                <a:lnTo>
                  <a:pt x="11880" y="35000"/>
                </a:lnTo>
                <a:lnTo>
                  <a:pt x="11300" y="36270"/>
                </a:lnTo>
                <a:lnTo>
                  <a:pt x="10590" y="37280"/>
                </a:lnTo>
                <a:lnTo>
                  <a:pt x="10130" y="37470"/>
                </a:lnTo>
                <a:lnTo>
                  <a:pt x="9360" y="37590"/>
                </a:lnTo>
                <a:lnTo>
                  <a:pt x="9160" y="37890"/>
                </a:lnTo>
                <a:lnTo>
                  <a:pt x="8940" y="38690"/>
                </a:lnTo>
                <a:lnTo>
                  <a:pt x="8410" y="38100"/>
                </a:lnTo>
                <a:lnTo>
                  <a:pt x="7870" y="37880"/>
                </a:lnTo>
                <a:lnTo>
                  <a:pt x="7610" y="37520"/>
                </a:lnTo>
                <a:lnTo>
                  <a:pt x="7430" y="37440"/>
                </a:lnTo>
                <a:lnTo>
                  <a:pt x="7340" y="37350"/>
                </a:lnTo>
                <a:lnTo>
                  <a:pt x="7030" y="36740"/>
                </a:lnTo>
                <a:lnTo>
                  <a:pt x="6890" y="36570"/>
                </a:lnTo>
                <a:lnTo>
                  <a:pt x="5920" y="35860"/>
                </a:lnTo>
                <a:lnTo>
                  <a:pt x="5680" y="35720"/>
                </a:lnTo>
                <a:lnTo>
                  <a:pt x="5380" y="35370"/>
                </a:lnTo>
                <a:lnTo>
                  <a:pt x="5200" y="35290"/>
                </a:lnTo>
                <a:lnTo>
                  <a:pt x="5000" y="35280"/>
                </a:lnTo>
                <a:lnTo>
                  <a:pt x="4810" y="35220"/>
                </a:lnTo>
                <a:lnTo>
                  <a:pt x="4650" y="35090"/>
                </a:lnTo>
                <a:lnTo>
                  <a:pt x="4550" y="34880"/>
                </a:lnTo>
                <a:lnTo>
                  <a:pt x="4790" y="34670"/>
                </a:lnTo>
                <a:lnTo>
                  <a:pt x="4880" y="34490"/>
                </a:lnTo>
                <a:lnTo>
                  <a:pt x="4920" y="34210"/>
                </a:lnTo>
                <a:lnTo>
                  <a:pt x="4900" y="34020"/>
                </a:lnTo>
                <a:lnTo>
                  <a:pt x="4790" y="33480"/>
                </a:lnTo>
                <a:lnTo>
                  <a:pt x="4730" y="33330"/>
                </a:lnTo>
                <a:lnTo>
                  <a:pt x="4730" y="33240"/>
                </a:lnTo>
                <a:lnTo>
                  <a:pt x="5170" y="32910"/>
                </a:lnTo>
                <a:lnTo>
                  <a:pt x="5720" y="32620"/>
                </a:lnTo>
                <a:lnTo>
                  <a:pt x="6260" y="32190"/>
                </a:lnTo>
                <a:lnTo>
                  <a:pt x="6540" y="31900"/>
                </a:lnTo>
                <a:lnTo>
                  <a:pt x="6660" y="31630"/>
                </a:lnTo>
                <a:lnTo>
                  <a:pt x="6680" y="31500"/>
                </a:lnTo>
                <a:lnTo>
                  <a:pt x="6960" y="30650"/>
                </a:lnTo>
                <a:lnTo>
                  <a:pt x="6940" y="30430"/>
                </a:lnTo>
                <a:lnTo>
                  <a:pt x="6880" y="30210"/>
                </a:lnTo>
                <a:lnTo>
                  <a:pt x="6850" y="29970"/>
                </a:lnTo>
                <a:lnTo>
                  <a:pt x="6870" y="29770"/>
                </a:lnTo>
                <a:lnTo>
                  <a:pt x="6940" y="29580"/>
                </a:lnTo>
                <a:lnTo>
                  <a:pt x="7030" y="29450"/>
                </a:lnTo>
                <a:lnTo>
                  <a:pt x="7130" y="29390"/>
                </a:lnTo>
                <a:lnTo>
                  <a:pt x="7190" y="29290"/>
                </a:lnTo>
                <a:lnTo>
                  <a:pt x="7430" y="28830"/>
                </a:lnTo>
                <a:lnTo>
                  <a:pt x="7310" y="28720"/>
                </a:lnTo>
                <a:lnTo>
                  <a:pt x="7270" y="28630"/>
                </a:lnTo>
                <a:lnTo>
                  <a:pt x="7140" y="28510"/>
                </a:lnTo>
                <a:lnTo>
                  <a:pt x="7080" y="28420"/>
                </a:lnTo>
                <a:lnTo>
                  <a:pt x="7050" y="28270"/>
                </a:lnTo>
                <a:lnTo>
                  <a:pt x="7050" y="27990"/>
                </a:lnTo>
                <a:lnTo>
                  <a:pt x="7030" y="27860"/>
                </a:lnTo>
                <a:lnTo>
                  <a:pt x="6970" y="27580"/>
                </a:lnTo>
                <a:lnTo>
                  <a:pt x="6780" y="26690"/>
                </a:lnTo>
                <a:lnTo>
                  <a:pt x="6690" y="25900"/>
                </a:lnTo>
                <a:lnTo>
                  <a:pt x="6500" y="25580"/>
                </a:lnTo>
                <a:lnTo>
                  <a:pt x="6400" y="25260"/>
                </a:lnTo>
                <a:lnTo>
                  <a:pt x="6180" y="24920"/>
                </a:lnTo>
                <a:lnTo>
                  <a:pt x="6120" y="24610"/>
                </a:lnTo>
                <a:lnTo>
                  <a:pt x="6110" y="24270"/>
                </a:lnTo>
                <a:lnTo>
                  <a:pt x="6130" y="23710"/>
                </a:lnTo>
                <a:lnTo>
                  <a:pt x="6120" y="23560"/>
                </a:lnTo>
                <a:lnTo>
                  <a:pt x="5930" y="22970"/>
                </a:lnTo>
                <a:lnTo>
                  <a:pt x="5790" y="22670"/>
                </a:lnTo>
                <a:lnTo>
                  <a:pt x="5830" y="22430"/>
                </a:lnTo>
                <a:lnTo>
                  <a:pt x="5820" y="22000"/>
                </a:lnTo>
                <a:lnTo>
                  <a:pt x="5820" y="21990"/>
                </a:lnTo>
                <a:lnTo>
                  <a:pt x="5900" y="21980"/>
                </a:lnTo>
                <a:lnTo>
                  <a:pt x="6070" y="21910"/>
                </a:lnTo>
                <a:lnTo>
                  <a:pt x="6190" y="21800"/>
                </a:lnTo>
                <a:lnTo>
                  <a:pt x="6200" y="21680"/>
                </a:lnTo>
                <a:lnTo>
                  <a:pt x="6040" y="21570"/>
                </a:lnTo>
                <a:lnTo>
                  <a:pt x="6130" y="21510"/>
                </a:lnTo>
                <a:lnTo>
                  <a:pt x="6160" y="21460"/>
                </a:lnTo>
                <a:lnTo>
                  <a:pt x="6130" y="21410"/>
                </a:lnTo>
                <a:lnTo>
                  <a:pt x="6040" y="21360"/>
                </a:lnTo>
                <a:lnTo>
                  <a:pt x="6090" y="21240"/>
                </a:lnTo>
                <a:lnTo>
                  <a:pt x="6180" y="21320"/>
                </a:lnTo>
                <a:lnTo>
                  <a:pt x="6310" y="21390"/>
                </a:lnTo>
                <a:lnTo>
                  <a:pt x="6420" y="21470"/>
                </a:lnTo>
                <a:lnTo>
                  <a:pt x="6520" y="21770"/>
                </a:lnTo>
                <a:lnTo>
                  <a:pt x="6650" y="21870"/>
                </a:lnTo>
                <a:lnTo>
                  <a:pt x="6900" y="21980"/>
                </a:lnTo>
                <a:lnTo>
                  <a:pt x="7080" y="22180"/>
                </a:lnTo>
                <a:lnTo>
                  <a:pt x="7180" y="22260"/>
                </a:lnTo>
                <a:lnTo>
                  <a:pt x="7580" y="22330"/>
                </a:lnTo>
                <a:lnTo>
                  <a:pt x="8070" y="22510"/>
                </a:lnTo>
                <a:lnTo>
                  <a:pt x="8240" y="22640"/>
                </a:lnTo>
                <a:lnTo>
                  <a:pt x="8380" y="22840"/>
                </a:lnTo>
                <a:lnTo>
                  <a:pt x="8680" y="23410"/>
                </a:lnTo>
                <a:lnTo>
                  <a:pt x="8780" y="23550"/>
                </a:lnTo>
                <a:lnTo>
                  <a:pt x="8830" y="23510"/>
                </a:lnTo>
                <a:lnTo>
                  <a:pt x="8840" y="23260"/>
                </a:lnTo>
                <a:lnTo>
                  <a:pt x="8880" y="23120"/>
                </a:lnTo>
                <a:lnTo>
                  <a:pt x="8960" y="23020"/>
                </a:lnTo>
                <a:lnTo>
                  <a:pt x="9080" y="22930"/>
                </a:lnTo>
                <a:lnTo>
                  <a:pt x="9070" y="22870"/>
                </a:lnTo>
                <a:lnTo>
                  <a:pt x="9070" y="22810"/>
                </a:lnTo>
                <a:lnTo>
                  <a:pt x="9080" y="22720"/>
                </a:lnTo>
                <a:lnTo>
                  <a:pt x="8980" y="22690"/>
                </a:lnTo>
                <a:lnTo>
                  <a:pt x="8750" y="22670"/>
                </a:lnTo>
                <a:lnTo>
                  <a:pt x="8650" y="22610"/>
                </a:lnTo>
                <a:lnTo>
                  <a:pt x="8370" y="21930"/>
                </a:lnTo>
                <a:lnTo>
                  <a:pt x="8420" y="21590"/>
                </a:lnTo>
                <a:lnTo>
                  <a:pt x="8650" y="20930"/>
                </a:lnTo>
                <a:lnTo>
                  <a:pt x="8750" y="21020"/>
                </a:lnTo>
                <a:lnTo>
                  <a:pt x="8840" y="20990"/>
                </a:lnTo>
                <a:lnTo>
                  <a:pt x="8940" y="20940"/>
                </a:lnTo>
                <a:lnTo>
                  <a:pt x="9080" y="20930"/>
                </a:lnTo>
                <a:lnTo>
                  <a:pt x="9020" y="20540"/>
                </a:lnTo>
                <a:lnTo>
                  <a:pt x="9050" y="20230"/>
                </a:lnTo>
                <a:lnTo>
                  <a:pt x="9110" y="19960"/>
                </a:lnTo>
                <a:lnTo>
                  <a:pt x="9140" y="19670"/>
                </a:lnTo>
                <a:lnTo>
                  <a:pt x="9080" y="19670"/>
                </a:lnTo>
                <a:lnTo>
                  <a:pt x="9060" y="19850"/>
                </a:lnTo>
                <a:lnTo>
                  <a:pt x="8990" y="19970"/>
                </a:lnTo>
                <a:lnTo>
                  <a:pt x="8770" y="20190"/>
                </a:lnTo>
                <a:lnTo>
                  <a:pt x="8830" y="20300"/>
                </a:lnTo>
                <a:lnTo>
                  <a:pt x="8750" y="20270"/>
                </a:lnTo>
                <a:lnTo>
                  <a:pt x="8680" y="20220"/>
                </a:lnTo>
                <a:lnTo>
                  <a:pt x="8630" y="20170"/>
                </a:lnTo>
                <a:lnTo>
                  <a:pt x="8580" y="20090"/>
                </a:lnTo>
                <a:lnTo>
                  <a:pt x="8630" y="20040"/>
                </a:lnTo>
                <a:lnTo>
                  <a:pt x="8710" y="19930"/>
                </a:lnTo>
                <a:lnTo>
                  <a:pt x="8770" y="19880"/>
                </a:lnTo>
                <a:lnTo>
                  <a:pt x="8650" y="19620"/>
                </a:lnTo>
                <a:lnTo>
                  <a:pt x="8430" y="19490"/>
                </a:lnTo>
                <a:lnTo>
                  <a:pt x="7420" y="19390"/>
                </a:lnTo>
                <a:lnTo>
                  <a:pt x="7280" y="19230"/>
                </a:lnTo>
                <a:lnTo>
                  <a:pt x="7400" y="18930"/>
                </a:lnTo>
                <a:lnTo>
                  <a:pt x="7370" y="18900"/>
                </a:lnTo>
                <a:lnTo>
                  <a:pt x="7360" y="18900"/>
                </a:lnTo>
                <a:lnTo>
                  <a:pt x="7360" y="18880"/>
                </a:lnTo>
                <a:lnTo>
                  <a:pt x="7340" y="18830"/>
                </a:lnTo>
                <a:lnTo>
                  <a:pt x="7250" y="18980"/>
                </a:lnTo>
                <a:lnTo>
                  <a:pt x="7180" y="19000"/>
                </a:lnTo>
                <a:lnTo>
                  <a:pt x="7100" y="18960"/>
                </a:lnTo>
                <a:lnTo>
                  <a:pt x="6990" y="18930"/>
                </a:lnTo>
                <a:lnTo>
                  <a:pt x="6920" y="18960"/>
                </a:lnTo>
                <a:lnTo>
                  <a:pt x="6850" y="19040"/>
                </a:lnTo>
                <a:lnTo>
                  <a:pt x="6790" y="19140"/>
                </a:lnTo>
                <a:lnTo>
                  <a:pt x="6720" y="19240"/>
                </a:lnTo>
                <a:lnTo>
                  <a:pt x="6990" y="19290"/>
                </a:lnTo>
                <a:lnTo>
                  <a:pt x="7130" y="19360"/>
                </a:lnTo>
                <a:lnTo>
                  <a:pt x="7210" y="19460"/>
                </a:lnTo>
                <a:lnTo>
                  <a:pt x="7190" y="19650"/>
                </a:lnTo>
                <a:lnTo>
                  <a:pt x="7100" y="19780"/>
                </a:lnTo>
                <a:lnTo>
                  <a:pt x="6980" y="19830"/>
                </a:lnTo>
                <a:lnTo>
                  <a:pt x="6900" y="19770"/>
                </a:lnTo>
                <a:lnTo>
                  <a:pt x="6650" y="19930"/>
                </a:lnTo>
                <a:lnTo>
                  <a:pt x="6530" y="19970"/>
                </a:lnTo>
                <a:lnTo>
                  <a:pt x="6400" y="19980"/>
                </a:lnTo>
                <a:lnTo>
                  <a:pt x="6400" y="20090"/>
                </a:lnTo>
                <a:lnTo>
                  <a:pt x="6520" y="20140"/>
                </a:lnTo>
                <a:lnTo>
                  <a:pt x="6520" y="20170"/>
                </a:lnTo>
                <a:lnTo>
                  <a:pt x="6400" y="20190"/>
                </a:lnTo>
                <a:lnTo>
                  <a:pt x="6310" y="20180"/>
                </a:lnTo>
                <a:lnTo>
                  <a:pt x="6170" y="20110"/>
                </a:lnTo>
                <a:lnTo>
                  <a:pt x="6060" y="20090"/>
                </a:lnTo>
                <a:lnTo>
                  <a:pt x="5910" y="19990"/>
                </a:lnTo>
                <a:lnTo>
                  <a:pt x="5480" y="19350"/>
                </a:lnTo>
                <a:lnTo>
                  <a:pt x="5260" y="19260"/>
                </a:lnTo>
                <a:lnTo>
                  <a:pt x="5240" y="19260"/>
                </a:lnTo>
                <a:lnTo>
                  <a:pt x="5170" y="19020"/>
                </a:lnTo>
                <a:lnTo>
                  <a:pt x="5010" y="18820"/>
                </a:lnTo>
                <a:lnTo>
                  <a:pt x="5100" y="18800"/>
                </a:lnTo>
                <a:lnTo>
                  <a:pt x="5170" y="18740"/>
                </a:lnTo>
                <a:lnTo>
                  <a:pt x="5330" y="18330"/>
                </a:lnTo>
                <a:lnTo>
                  <a:pt x="5480" y="18400"/>
                </a:lnTo>
                <a:lnTo>
                  <a:pt x="5580" y="18480"/>
                </a:lnTo>
                <a:lnTo>
                  <a:pt x="5850" y="18590"/>
                </a:lnTo>
                <a:lnTo>
                  <a:pt x="6750" y="18660"/>
                </a:lnTo>
                <a:lnTo>
                  <a:pt x="7110" y="18590"/>
                </a:lnTo>
                <a:lnTo>
                  <a:pt x="7460" y="18400"/>
                </a:lnTo>
                <a:lnTo>
                  <a:pt x="8120" y="17920"/>
                </a:lnTo>
                <a:lnTo>
                  <a:pt x="10520" y="16850"/>
                </a:lnTo>
                <a:lnTo>
                  <a:pt x="12590" y="16300"/>
                </a:lnTo>
                <a:lnTo>
                  <a:pt x="15110" y="15230"/>
                </a:lnTo>
                <a:lnTo>
                  <a:pt x="16750" y="14790"/>
                </a:lnTo>
                <a:lnTo>
                  <a:pt x="18540" y="14310"/>
                </a:lnTo>
                <a:lnTo>
                  <a:pt x="20300" y="13510"/>
                </a:lnTo>
                <a:lnTo>
                  <a:pt x="21760" y="13330"/>
                </a:lnTo>
                <a:lnTo>
                  <a:pt x="22760" y="12990"/>
                </a:lnTo>
                <a:lnTo>
                  <a:pt x="22650" y="13100"/>
                </a:lnTo>
                <a:lnTo>
                  <a:pt x="22200" y="13310"/>
                </a:lnTo>
                <a:lnTo>
                  <a:pt x="22390" y="13450"/>
                </a:lnTo>
                <a:lnTo>
                  <a:pt x="23190" y="13310"/>
                </a:lnTo>
                <a:lnTo>
                  <a:pt x="23190" y="13210"/>
                </a:lnTo>
                <a:lnTo>
                  <a:pt x="23130" y="13210"/>
                </a:lnTo>
                <a:lnTo>
                  <a:pt x="23130" y="13100"/>
                </a:lnTo>
                <a:lnTo>
                  <a:pt x="23560" y="13100"/>
                </a:lnTo>
                <a:lnTo>
                  <a:pt x="23560" y="13020"/>
                </a:lnTo>
                <a:lnTo>
                  <a:pt x="23550" y="13010"/>
                </a:lnTo>
                <a:lnTo>
                  <a:pt x="23530" y="13010"/>
                </a:lnTo>
                <a:lnTo>
                  <a:pt x="23500" y="12990"/>
                </a:lnTo>
                <a:lnTo>
                  <a:pt x="23520" y="12740"/>
                </a:lnTo>
                <a:lnTo>
                  <a:pt x="23310" y="12730"/>
                </a:lnTo>
                <a:lnTo>
                  <a:pt x="22820" y="12880"/>
                </a:lnTo>
                <a:lnTo>
                  <a:pt x="23130" y="12730"/>
                </a:lnTo>
                <a:lnTo>
                  <a:pt x="23510" y="12480"/>
                </a:lnTo>
                <a:lnTo>
                  <a:pt x="24070" y="11820"/>
                </a:lnTo>
                <a:lnTo>
                  <a:pt x="23950" y="12050"/>
                </a:lnTo>
                <a:lnTo>
                  <a:pt x="23750" y="12270"/>
                </a:lnTo>
                <a:lnTo>
                  <a:pt x="23670" y="12380"/>
                </a:lnTo>
                <a:lnTo>
                  <a:pt x="23750" y="12350"/>
                </a:lnTo>
                <a:lnTo>
                  <a:pt x="23920" y="12320"/>
                </a:lnTo>
                <a:lnTo>
                  <a:pt x="24060" y="12260"/>
                </a:lnTo>
                <a:lnTo>
                  <a:pt x="24190" y="12110"/>
                </a:lnTo>
                <a:lnTo>
                  <a:pt x="24510" y="11960"/>
                </a:lnTo>
                <a:lnTo>
                  <a:pt x="24620" y="11820"/>
                </a:lnTo>
                <a:lnTo>
                  <a:pt x="24520" y="11590"/>
                </a:lnTo>
                <a:lnTo>
                  <a:pt x="24340" y="11590"/>
                </a:lnTo>
                <a:lnTo>
                  <a:pt x="24260" y="11690"/>
                </a:lnTo>
                <a:lnTo>
                  <a:pt x="24120" y="11820"/>
                </a:lnTo>
                <a:lnTo>
                  <a:pt x="24510" y="11150"/>
                </a:lnTo>
                <a:lnTo>
                  <a:pt x="25560" y="9800"/>
                </a:lnTo>
                <a:lnTo>
                  <a:pt x="25560" y="9890"/>
                </a:lnTo>
                <a:lnTo>
                  <a:pt x="25510" y="10050"/>
                </a:lnTo>
                <a:lnTo>
                  <a:pt x="25600" y="10090"/>
                </a:lnTo>
                <a:lnTo>
                  <a:pt x="25750" y="10030"/>
                </a:lnTo>
                <a:lnTo>
                  <a:pt x="25860" y="9890"/>
                </a:lnTo>
                <a:lnTo>
                  <a:pt x="25920" y="9680"/>
                </a:lnTo>
                <a:lnTo>
                  <a:pt x="25870" y="9620"/>
                </a:lnTo>
                <a:lnTo>
                  <a:pt x="25750" y="9670"/>
                </a:lnTo>
                <a:lnTo>
                  <a:pt x="25620" y="9800"/>
                </a:lnTo>
                <a:lnTo>
                  <a:pt x="25800" y="9420"/>
                </a:lnTo>
                <a:lnTo>
                  <a:pt x="26120" y="9110"/>
                </a:lnTo>
                <a:lnTo>
                  <a:pt x="26740" y="8720"/>
                </a:lnTo>
                <a:lnTo>
                  <a:pt x="28630" y="8440"/>
                </a:lnTo>
                <a:lnTo>
                  <a:pt x="28690" y="8420"/>
                </a:lnTo>
                <a:lnTo>
                  <a:pt x="28710" y="8450"/>
                </a:lnTo>
                <a:lnTo>
                  <a:pt x="29340" y="9730"/>
                </a:lnTo>
                <a:lnTo>
                  <a:pt x="30090" y="10810"/>
                </a:lnTo>
                <a:lnTo>
                  <a:pt x="30370" y="11380"/>
                </a:lnTo>
                <a:lnTo>
                  <a:pt x="30440" y="12130"/>
                </a:lnTo>
                <a:lnTo>
                  <a:pt x="30340" y="12550"/>
                </a:lnTo>
                <a:lnTo>
                  <a:pt x="30100" y="12790"/>
                </a:lnTo>
                <a:lnTo>
                  <a:pt x="30030" y="13070"/>
                </a:lnTo>
                <a:lnTo>
                  <a:pt x="30130" y="13300"/>
                </a:lnTo>
                <a:lnTo>
                  <a:pt x="30300" y="13540"/>
                </a:lnTo>
                <a:lnTo>
                  <a:pt x="30340" y="13920"/>
                </a:lnTo>
                <a:lnTo>
                  <a:pt x="30190" y="14140"/>
                </a:lnTo>
                <a:lnTo>
                  <a:pt x="28930" y="14460"/>
                </a:lnTo>
                <a:lnTo>
                  <a:pt x="29510" y="16220"/>
                </a:lnTo>
                <a:lnTo>
                  <a:pt x="29580" y="17070"/>
                </a:lnTo>
                <a:lnTo>
                  <a:pt x="29580" y="17920"/>
                </a:lnTo>
                <a:lnTo>
                  <a:pt x="29970" y="18200"/>
                </a:lnTo>
                <a:lnTo>
                  <a:pt x="30190" y="18460"/>
                </a:lnTo>
                <a:lnTo>
                  <a:pt x="30530" y="19160"/>
                </a:lnTo>
                <a:lnTo>
                  <a:pt x="30780" y="19390"/>
                </a:lnTo>
                <a:lnTo>
                  <a:pt x="30990" y="19690"/>
                </a:lnTo>
                <a:lnTo>
                  <a:pt x="31160" y="20050"/>
                </a:lnTo>
                <a:lnTo>
                  <a:pt x="30660" y="19990"/>
                </a:lnTo>
                <a:lnTo>
                  <a:pt x="30210" y="20200"/>
                </a:lnTo>
                <a:lnTo>
                  <a:pt x="30220" y="20500"/>
                </a:lnTo>
                <a:lnTo>
                  <a:pt x="30400" y="20590"/>
                </a:lnTo>
                <a:lnTo>
                  <a:pt x="30560" y="20850"/>
                </a:lnTo>
                <a:lnTo>
                  <a:pt x="30660" y="21180"/>
                </a:lnTo>
                <a:lnTo>
                  <a:pt x="30390" y="21660"/>
                </a:lnTo>
                <a:lnTo>
                  <a:pt x="30010" y="22050"/>
                </a:lnTo>
                <a:lnTo>
                  <a:pt x="30170" y="23710"/>
                </a:lnTo>
                <a:lnTo>
                  <a:pt x="29830" y="23600"/>
                </a:lnTo>
                <a:lnTo>
                  <a:pt x="29480" y="23610"/>
                </a:lnTo>
                <a:lnTo>
                  <a:pt x="29160" y="23750"/>
                </a:lnTo>
                <a:lnTo>
                  <a:pt x="28920" y="24170"/>
                </a:lnTo>
                <a:lnTo>
                  <a:pt x="28740" y="24670"/>
                </a:lnTo>
                <a:lnTo>
                  <a:pt x="28510" y="25640"/>
                </a:lnTo>
                <a:lnTo>
                  <a:pt x="28240" y="25700"/>
                </a:lnTo>
                <a:lnTo>
                  <a:pt x="26570" y="25650"/>
                </a:lnTo>
                <a:lnTo>
                  <a:pt x="26360" y="25940"/>
                </a:lnTo>
                <a:lnTo>
                  <a:pt x="26370" y="26550"/>
                </a:lnTo>
                <a:lnTo>
                  <a:pt x="26510" y="27090"/>
                </a:lnTo>
                <a:lnTo>
                  <a:pt x="27080" y="27650"/>
                </a:lnTo>
                <a:lnTo>
                  <a:pt x="27770" y="27820"/>
                </a:lnTo>
                <a:lnTo>
                  <a:pt x="28100" y="28000"/>
                </a:lnTo>
                <a:lnTo>
                  <a:pt x="28390" y="28360"/>
                </a:lnTo>
                <a:lnTo>
                  <a:pt x="28440" y="28800"/>
                </a:lnTo>
                <a:lnTo>
                  <a:pt x="28170" y="29140"/>
                </a:lnTo>
                <a:lnTo>
                  <a:pt x="27950" y="29520"/>
                </a:lnTo>
                <a:lnTo>
                  <a:pt x="27690" y="29770"/>
                </a:lnTo>
                <a:lnTo>
                  <a:pt x="27020" y="29980"/>
                </a:lnTo>
                <a:lnTo>
                  <a:pt x="25710" y="30750"/>
                </a:lnTo>
                <a:lnTo>
                  <a:pt x="24970" y="31910"/>
                </a:lnTo>
                <a:lnTo>
                  <a:pt x="24100" y="32740"/>
                </a:lnTo>
                <a:lnTo>
                  <a:pt x="23540" y="32960"/>
                </a:lnTo>
                <a:lnTo>
                  <a:pt x="22970" y="33030"/>
                </a:lnTo>
                <a:lnTo>
                  <a:pt x="22420" y="32700"/>
                </a:lnTo>
                <a:lnTo>
                  <a:pt x="21920" y="3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