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Warmian-Masurian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Poland • State Map | Fully Editable Vector Shape</a:t>
            </a:r>
          </a:p>
        </p:txBody>
      </p:sp>
      <p:sp>
        <p:nvSpPr>
          <p:cNvPr id="101" name="Warmian-Masurian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83370" y="11290"/>
                </a:moveTo>
                <a:lnTo>
                  <a:pt x="83390" y="11410"/>
                </a:lnTo>
                <a:lnTo>
                  <a:pt x="83170" y="12160"/>
                </a:lnTo>
                <a:lnTo>
                  <a:pt x="82650" y="12710"/>
                </a:lnTo>
                <a:lnTo>
                  <a:pt x="82050" y="13120"/>
                </a:lnTo>
                <a:lnTo>
                  <a:pt x="80020" y="13400"/>
                </a:lnTo>
                <a:lnTo>
                  <a:pt x="79170" y="14620"/>
                </a:lnTo>
                <a:lnTo>
                  <a:pt x="80080" y="15850"/>
                </a:lnTo>
                <a:lnTo>
                  <a:pt x="80130" y="16310"/>
                </a:lnTo>
                <a:lnTo>
                  <a:pt x="80230" y="16740"/>
                </a:lnTo>
                <a:lnTo>
                  <a:pt x="80690" y="17190"/>
                </a:lnTo>
                <a:lnTo>
                  <a:pt x="81650" y="18540"/>
                </a:lnTo>
                <a:lnTo>
                  <a:pt x="81620" y="19260"/>
                </a:lnTo>
                <a:lnTo>
                  <a:pt x="81250" y="19970"/>
                </a:lnTo>
                <a:lnTo>
                  <a:pt x="80940" y="20860"/>
                </a:lnTo>
                <a:lnTo>
                  <a:pt x="80410" y="21410"/>
                </a:lnTo>
                <a:lnTo>
                  <a:pt x="77890" y="22990"/>
                </a:lnTo>
                <a:lnTo>
                  <a:pt x="77010" y="23990"/>
                </a:lnTo>
                <a:lnTo>
                  <a:pt x="75440" y="25060"/>
                </a:lnTo>
                <a:lnTo>
                  <a:pt x="74760" y="25160"/>
                </a:lnTo>
                <a:lnTo>
                  <a:pt x="74470" y="25290"/>
                </a:lnTo>
                <a:lnTo>
                  <a:pt x="74210" y="25500"/>
                </a:lnTo>
                <a:lnTo>
                  <a:pt x="73640" y="25700"/>
                </a:lnTo>
                <a:lnTo>
                  <a:pt x="72340" y="25620"/>
                </a:lnTo>
                <a:lnTo>
                  <a:pt x="71680" y="25910"/>
                </a:lnTo>
                <a:lnTo>
                  <a:pt x="70580" y="26000"/>
                </a:lnTo>
                <a:lnTo>
                  <a:pt x="70360" y="26120"/>
                </a:lnTo>
                <a:lnTo>
                  <a:pt x="70100" y="26640"/>
                </a:lnTo>
                <a:lnTo>
                  <a:pt x="69730" y="26900"/>
                </a:lnTo>
                <a:lnTo>
                  <a:pt x="69320" y="26960"/>
                </a:lnTo>
                <a:lnTo>
                  <a:pt x="68510" y="26890"/>
                </a:lnTo>
                <a:lnTo>
                  <a:pt x="67820" y="27710"/>
                </a:lnTo>
                <a:lnTo>
                  <a:pt x="67010" y="27970"/>
                </a:lnTo>
                <a:lnTo>
                  <a:pt x="66140" y="27970"/>
                </a:lnTo>
                <a:lnTo>
                  <a:pt x="65480" y="28350"/>
                </a:lnTo>
                <a:lnTo>
                  <a:pt x="64900" y="28470"/>
                </a:lnTo>
                <a:lnTo>
                  <a:pt x="64250" y="28460"/>
                </a:lnTo>
                <a:lnTo>
                  <a:pt x="63920" y="28730"/>
                </a:lnTo>
                <a:lnTo>
                  <a:pt x="63620" y="29090"/>
                </a:lnTo>
                <a:lnTo>
                  <a:pt x="62350" y="29820"/>
                </a:lnTo>
                <a:lnTo>
                  <a:pt x="62020" y="29920"/>
                </a:lnTo>
                <a:lnTo>
                  <a:pt x="61670" y="29890"/>
                </a:lnTo>
                <a:lnTo>
                  <a:pt x="61390" y="30110"/>
                </a:lnTo>
                <a:lnTo>
                  <a:pt x="61240" y="30620"/>
                </a:lnTo>
                <a:lnTo>
                  <a:pt x="61000" y="30890"/>
                </a:lnTo>
                <a:lnTo>
                  <a:pt x="60730" y="31030"/>
                </a:lnTo>
                <a:lnTo>
                  <a:pt x="60040" y="31160"/>
                </a:lnTo>
                <a:lnTo>
                  <a:pt x="57180" y="30710"/>
                </a:lnTo>
                <a:lnTo>
                  <a:pt x="57100" y="30620"/>
                </a:lnTo>
                <a:lnTo>
                  <a:pt x="57040" y="30480"/>
                </a:lnTo>
                <a:lnTo>
                  <a:pt x="56900" y="30390"/>
                </a:lnTo>
                <a:lnTo>
                  <a:pt x="56740" y="30350"/>
                </a:lnTo>
                <a:lnTo>
                  <a:pt x="56380" y="30470"/>
                </a:lnTo>
                <a:lnTo>
                  <a:pt x="56150" y="30930"/>
                </a:lnTo>
                <a:lnTo>
                  <a:pt x="55890" y="31150"/>
                </a:lnTo>
                <a:lnTo>
                  <a:pt x="55570" y="31230"/>
                </a:lnTo>
                <a:lnTo>
                  <a:pt x="55440" y="29850"/>
                </a:lnTo>
                <a:lnTo>
                  <a:pt x="54970" y="28660"/>
                </a:lnTo>
                <a:lnTo>
                  <a:pt x="54460" y="28300"/>
                </a:lnTo>
                <a:lnTo>
                  <a:pt x="53430" y="28030"/>
                </a:lnTo>
                <a:lnTo>
                  <a:pt x="52460" y="27440"/>
                </a:lnTo>
                <a:lnTo>
                  <a:pt x="51760" y="27210"/>
                </a:lnTo>
                <a:lnTo>
                  <a:pt x="51590" y="27210"/>
                </a:lnTo>
                <a:lnTo>
                  <a:pt x="51380" y="27120"/>
                </a:lnTo>
                <a:lnTo>
                  <a:pt x="51240" y="26910"/>
                </a:lnTo>
                <a:lnTo>
                  <a:pt x="50960" y="26390"/>
                </a:lnTo>
                <a:lnTo>
                  <a:pt x="50740" y="25730"/>
                </a:lnTo>
                <a:lnTo>
                  <a:pt x="49950" y="24200"/>
                </a:lnTo>
                <a:lnTo>
                  <a:pt x="51290" y="21700"/>
                </a:lnTo>
                <a:lnTo>
                  <a:pt x="51610" y="21350"/>
                </a:lnTo>
                <a:lnTo>
                  <a:pt x="51990" y="21110"/>
                </a:lnTo>
                <a:lnTo>
                  <a:pt x="52730" y="21160"/>
                </a:lnTo>
                <a:lnTo>
                  <a:pt x="53240" y="20930"/>
                </a:lnTo>
                <a:lnTo>
                  <a:pt x="53260" y="20680"/>
                </a:lnTo>
                <a:lnTo>
                  <a:pt x="53360" y="20510"/>
                </a:lnTo>
                <a:lnTo>
                  <a:pt x="53510" y="20070"/>
                </a:lnTo>
                <a:lnTo>
                  <a:pt x="53670" y="19910"/>
                </a:lnTo>
                <a:lnTo>
                  <a:pt x="53780" y="19700"/>
                </a:lnTo>
                <a:lnTo>
                  <a:pt x="53780" y="19440"/>
                </a:lnTo>
                <a:lnTo>
                  <a:pt x="53820" y="19200"/>
                </a:lnTo>
                <a:lnTo>
                  <a:pt x="53360" y="19070"/>
                </a:lnTo>
                <a:lnTo>
                  <a:pt x="52470" y="19150"/>
                </a:lnTo>
                <a:lnTo>
                  <a:pt x="52140" y="18990"/>
                </a:lnTo>
                <a:lnTo>
                  <a:pt x="52320" y="18380"/>
                </a:lnTo>
                <a:lnTo>
                  <a:pt x="52080" y="18060"/>
                </a:lnTo>
                <a:lnTo>
                  <a:pt x="51620" y="18000"/>
                </a:lnTo>
                <a:lnTo>
                  <a:pt x="51180" y="17740"/>
                </a:lnTo>
                <a:lnTo>
                  <a:pt x="50880" y="17230"/>
                </a:lnTo>
                <a:lnTo>
                  <a:pt x="50710" y="16570"/>
                </a:lnTo>
                <a:lnTo>
                  <a:pt x="50690" y="16270"/>
                </a:lnTo>
                <a:lnTo>
                  <a:pt x="50830" y="16050"/>
                </a:lnTo>
                <a:lnTo>
                  <a:pt x="51230" y="15650"/>
                </a:lnTo>
                <a:lnTo>
                  <a:pt x="51370" y="15400"/>
                </a:lnTo>
                <a:lnTo>
                  <a:pt x="51470" y="15110"/>
                </a:lnTo>
                <a:lnTo>
                  <a:pt x="51380" y="14730"/>
                </a:lnTo>
                <a:lnTo>
                  <a:pt x="51190" y="14400"/>
                </a:lnTo>
                <a:lnTo>
                  <a:pt x="50990" y="13800"/>
                </a:lnTo>
                <a:lnTo>
                  <a:pt x="51050" y="13270"/>
                </a:lnTo>
                <a:lnTo>
                  <a:pt x="51270" y="13020"/>
                </a:lnTo>
                <a:lnTo>
                  <a:pt x="52080" y="13120"/>
                </a:lnTo>
                <a:lnTo>
                  <a:pt x="52290" y="13100"/>
                </a:lnTo>
                <a:lnTo>
                  <a:pt x="52290" y="13210"/>
                </a:lnTo>
                <a:lnTo>
                  <a:pt x="52210" y="13290"/>
                </a:lnTo>
                <a:lnTo>
                  <a:pt x="52140" y="13430"/>
                </a:lnTo>
                <a:lnTo>
                  <a:pt x="52110" y="13620"/>
                </a:lnTo>
                <a:lnTo>
                  <a:pt x="52100" y="13850"/>
                </a:lnTo>
                <a:lnTo>
                  <a:pt x="52220" y="13730"/>
                </a:lnTo>
                <a:lnTo>
                  <a:pt x="52380" y="13300"/>
                </a:lnTo>
                <a:lnTo>
                  <a:pt x="52450" y="13210"/>
                </a:lnTo>
                <a:lnTo>
                  <a:pt x="52500" y="13150"/>
                </a:lnTo>
                <a:lnTo>
                  <a:pt x="52730" y="12780"/>
                </a:lnTo>
                <a:lnTo>
                  <a:pt x="52960" y="12560"/>
                </a:lnTo>
                <a:lnTo>
                  <a:pt x="53080" y="12490"/>
                </a:lnTo>
                <a:lnTo>
                  <a:pt x="53190" y="12460"/>
                </a:lnTo>
                <a:lnTo>
                  <a:pt x="53900" y="12010"/>
                </a:lnTo>
                <a:lnTo>
                  <a:pt x="54050" y="11950"/>
                </a:lnTo>
                <a:lnTo>
                  <a:pt x="54410" y="11900"/>
                </a:lnTo>
                <a:lnTo>
                  <a:pt x="54990" y="11470"/>
                </a:lnTo>
                <a:lnTo>
                  <a:pt x="55120" y="11420"/>
                </a:lnTo>
                <a:lnTo>
                  <a:pt x="55250" y="11400"/>
                </a:lnTo>
                <a:lnTo>
                  <a:pt x="55330" y="11310"/>
                </a:lnTo>
                <a:lnTo>
                  <a:pt x="55370" y="11140"/>
                </a:lnTo>
                <a:lnTo>
                  <a:pt x="55440" y="10990"/>
                </a:lnTo>
                <a:lnTo>
                  <a:pt x="55590" y="10960"/>
                </a:lnTo>
                <a:lnTo>
                  <a:pt x="55570" y="10890"/>
                </a:lnTo>
                <a:lnTo>
                  <a:pt x="55550" y="10720"/>
                </a:lnTo>
                <a:lnTo>
                  <a:pt x="55530" y="10650"/>
                </a:lnTo>
                <a:lnTo>
                  <a:pt x="55630" y="10660"/>
                </a:lnTo>
                <a:lnTo>
                  <a:pt x="55670" y="10640"/>
                </a:lnTo>
                <a:lnTo>
                  <a:pt x="57540" y="10740"/>
                </a:lnTo>
                <a:lnTo>
                  <a:pt x="61060" y="10930"/>
                </a:lnTo>
                <a:lnTo>
                  <a:pt x="63680" y="11070"/>
                </a:lnTo>
                <a:lnTo>
                  <a:pt x="66300" y="11210"/>
                </a:lnTo>
                <a:lnTo>
                  <a:pt x="69540" y="11380"/>
                </a:lnTo>
                <a:lnTo>
                  <a:pt x="73480" y="11590"/>
                </a:lnTo>
                <a:lnTo>
                  <a:pt x="76000" y="11730"/>
                </a:lnTo>
                <a:lnTo>
                  <a:pt x="78520" y="11860"/>
                </a:lnTo>
                <a:lnTo>
                  <a:pt x="80640" y="11970"/>
                </a:lnTo>
                <a:lnTo>
                  <a:pt x="82350" y="12060"/>
                </a:lnTo>
                <a:lnTo>
                  <a:pt x="82970" y="11860"/>
                </a:lnTo>
                <a:lnTo>
                  <a:pt x="83140" y="11720"/>
                </a:lnTo>
                <a:lnTo>
                  <a:pt x="83370" y="11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