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Subcarpathian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Subcarpath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71600" y="84560"/>
                </a:moveTo>
                <a:lnTo>
                  <a:pt x="71600" y="84550"/>
                </a:lnTo>
                <a:lnTo>
                  <a:pt x="71590" y="84520"/>
                </a:lnTo>
                <a:lnTo>
                  <a:pt x="71260" y="83590"/>
                </a:lnTo>
                <a:lnTo>
                  <a:pt x="71100" y="82570"/>
                </a:lnTo>
                <a:lnTo>
                  <a:pt x="71150" y="82080"/>
                </a:lnTo>
                <a:lnTo>
                  <a:pt x="71120" y="81590"/>
                </a:lnTo>
                <a:lnTo>
                  <a:pt x="70800" y="80610"/>
                </a:lnTo>
                <a:lnTo>
                  <a:pt x="70260" y="80020"/>
                </a:lnTo>
                <a:lnTo>
                  <a:pt x="69280" y="79600"/>
                </a:lnTo>
                <a:lnTo>
                  <a:pt x="69010" y="79350"/>
                </a:lnTo>
                <a:lnTo>
                  <a:pt x="69170" y="79000"/>
                </a:lnTo>
                <a:lnTo>
                  <a:pt x="70070" y="78310"/>
                </a:lnTo>
                <a:lnTo>
                  <a:pt x="69950" y="77900"/>
                </a:lnTo>
                <a:lnTo>
                  <a:pt x="69610" y="77720"/>
                </a:lnTo>
                <a:lnTo>
                  <a:pt x="69350" y="77700"/>
                </a:lnTo>
                <a:lnTo>
                  <a:pt x="69160" y="77470"/>
                </a:lnTo>
                <a:lnTo>
                  <a:pt x="69090" y="77280"/>
                </a:lnTo>
                <a:lnTo>
                  <a:pt x="69000" y="77110"/>
                </a:lnTo>
                <a:lnTo>
                  <a:pt x="69010" y="76570"/>
                </a:lnTo>
                <a:lnTo>
                  <a:pt x="69090" y="75940"/>
                </a:lnTo>
                <a:lnTo>
                  <a:pt x="68840" y="73810"/>
                </a:lnTo>
                <a:lnTo>
                  <a:pt x="68900" y="73010"/>
                </a:lnTo>
                <a:lnTo>
                  <a:pt x="69240" y="72430"/>
                </a:lnTo>
                <a:lnTo>
                  <a:pt x="69510" y="71750"/>
                </a:lnTo>
                <a:lnTo>
                  <a:pt x="69610" y="70560"/>
                </a:lnTo>
                <a:lnTo>
                  <a:pt x="69650" y="70550"/>
                </a:lnTo>
                <a:lnTo>
                  <a:pt x="70200" y="70060"/>
                </a:lnTo>
                <a:lnTo>
                  <a:pt x="70370" y="70140"/>
                </a:lnTo>
                <a:lnTo>
                  <a:pt x="70600" y="70090"/>
                </a:lnTo>
                <a:lnTo>
                  <a:pt x="70840" y="69950"/>
                </a:lnTo>
                <a:lnTo>
                  <a:pt x="71010" y="69770"/>
                </a:lnTo>
                <a:lnTo>
                  <a:pt x="70920" y="69540"/>
                </a:lnTo>
                <a:lnTo>
                  <a:pt x="70880" y="69480"/>
                </a:lnTo>
                <a:lnTo>
                  <a:pt x="71750" y="69090"/>
                </a:lnTo>
                <a:lnTo>
                  <a:pt x="72330" y="68940"/>
                </a:lnTo>
                <a:lnTo>
                  <a:pt x="72500" y="68800"/>
                </a:lnTo>
                <a:lnTo>
                  <a:pt x="72780" y="68460"/>
                </a:lnTo>
                <a:lnTo>
                  <a:pt x="72890" y="68240"/>
                </a:lnTo>
                <a:lnTo>
                  <a:pt x="72940" y="67960"/>
                </a:lnTo>
                <a:lnTo>
                  <a:pt x="73000" y="67740"/>
                </a:lnTo>
                <a:lnTo>
                  <a:pt x="73430" y="67230"/>
                </a:lnTo>
                <a:lnTo>
                  <a:pt x="73690" y="66790"/>
                </a:lnTo>
                <a:lnTo>
                  <a:pt x="73850" y="66680"/>
                </a:lnTo>
                <a:lnTo>
                  <a:pt x="74090" y="66640"/>
                </a:lnTo>
                <a:lnTo>
                  <a:pt x="74250" y="66550"/>
                </a:lnTo>
                <a:lnTo>
                  <a:pt x="74390" y="66340"/>
                </a:lnTo>
                <a:lnTo>
                  <a:pt x="74500" y="66080"/>
                </a:lnTo>
                <a:lnTo>
                  <a:pt x="74560" y="65860"/>
                </a:lnTo>
                <a:lnTo>
                  <a:pt x="74640" y="65290"/>
                </a:lnTo>
                <a:lnTo>
                  <a:pt x="74620" y="64760"/>
                </a:lnTo>
                <a:lnTo>
                  <a:pt x="74600" y="64570"/>
                </a:lnTo>
                <a:lnTo>
                  <a:pt x="75790" y="65380"/>
                </a:lnTo>
                <a:lnTo>
                  <a:pt x="76470" y="65420"/>
                </a:lnTo>
                <a:lnTo>
                  <a:pt x="77070" y="65000"/>
                </a:lnTo>
                <a:lnTo>
                  <a:pt x="77430" y="64980"/>
                </a:lnTo>
                <a:lnTo>
                  <a:pt x="77780" y="65110"/>
                </a:lnTo>
                <a:lnTo>
                  <a:pt x="78100" y="65310"/>
                </a:lnTo>
                <a:lnTo>
                  <a:pt x="78390" y="65570"/>
                </a:lnTo>
                <a:lnTo>
                  <a:pt x="78260" y="65930"/>
                </a:lnTo>
                <a:lnTo>
                  <a:pt x="77850" y="66710"/>
                </a:lnTo>
                <a:lnTo>
                  <a:pt x="78020" y="67010"/>
                </a:lnTo>
                <a:lnTo>
                  <a:pt x="80130" y="67550"/>
                </a:lnTo>
                <a:lnTo>
                  <a:pt x="81560" y="68320"/>
                </a:lnTo>
                <a:lnTo>
                  <a:pt x="81650" y="68450"/>
                </a:lnTo>
                <a:lnTo>
                  <a:pt x="81640" y="68640"/>
                </a:lnTo>
                <a:lnTo>
                  <a:pt x="81660" y="68840"/>
                </a:lnTo>
                <a:lnTo>
                  <a:pt x="81870" y="69240"/>
                </a:lnTo>
                <a:lnTo>
                  <a:pt x="81980" y="69590"/>
                </a:lnTo>
                <a:lnTo>
                  <a:pt x="81730" y="69730"/>
                </a:lnTo>
                <a:lnTo>
                  <a:pt x="81450" y="69700"/>
                </a:lnTo>
                <a:lnTo>
                  <a:pt x="81160" y="69790"/>
                </a:lnTo>
                <a:lnTo>
                  <a:pt x="80940" y="70090"/>
                </a:lnTo>
                <a:lnTo>
                  <a:pt x="80790" y="70390"/>
                </a:lnTo>
                <a:lnTo>
                  <a:pt x="80850" y="70740"/>
                </a:lnTo>
                <a:lnTo>
                  <a:pt x="81090" y="71100"/>
                </a:lnTo>
                <a:lnTo>
                  <a:pt x="81410" y="71250"/>
                </a:lnTo>
                <a:lnTo>
                  <a:pt x="82670" y="71000"/>
                </a:lnTo>
                <a:lnTo>
                  <a:pt x="82910" y="71170"/>
                </a:lnTo>
                <a:lnTo>
                  <a:pt x="82770" y="71250"/>
                </a:lnTo>
                <a:lnTo>
                  <a:pt x="82460" y="71330"/>
                </a:lnTo>
                <a:lnTo>
                  <a:pt x="82550" y="71540"/>
                </a:lnTo>
                <a:lnTo>
                  <a:pt x="83790" y="71890"/>
                </a:lnTo>
                <a:lnTo>
                  <a:pt x="85830" y="71960"/>
                </a:lnTo>
                <a:lnTo>
                  <a:pt x="86520" y="71810"/>
                </a:lnTo>
                <a:lnTo>
                  <a:pt x="87110" y="71340"/>
                </a:lnTo>
                <a:lnTo>
                  <a:pt x="87850" y="70490"/>
                </a:lnTo>
                <a:lnTo>
                  <a:pt x="88090" y="70380"/>
                </a:lnTo>
                <a:lnTo>
                  <a:pt x="88610" y="70330"/>
                </a:lnTo>
                <a:lnTo>
                  <a:pt x="89280" y="70410"/>
                </a:lnTo>
                <a:lnTo>
                  <a:pt x="89850" y="70770"/>
                </a:lnTo>
                <a:lnTo>
                  <a:pt x="90140" y="71210"/>
                </a:lnTo>
                <a:lnTo>
                  <a:pt x="91050" y="71750"/>
                </a:lnTo>
                <a:lnTo>
                  <a:pt x="91060" y="71750"/>
                </a:lnTo>
                <a:lnTo>
                  <a:pt x="91050" y="71770"/>
                </a:lnTo>
                <a:lnTo>
                  <a:pt x="91050" y="71780"/>
                </a:lnTo>
                <a:lnTo>
                  <a:pt x="91030" y="71790"/>
                </a:lnTo>
                <a:lnTo>
                  <a:pt x="90960" y="71810"/>
                </a:lnTo>
                <a:lnTo>
                  <a:pt x="90900" y="71840"/>
                </a:lnTo>
                <a:lnTo>
                  <a:pt x="90880" y="71840"/>
                </a:lnTo>
                <a:lnTo>
                  <a:pt x="90870" y="71890"/>
                </a:lnTo>
                <a:lnTo>
                  <a:pt x="90850" y="71950"/>
                </a:lnTo>
                <a:lnTo>
                  <a:pt x="90830" y="72010"/>
                </a:lnTo>
                <a:lnTo>
                  <a:pt x="90820" y="72020"/>
                </a:lnTo>
                <a:lnTo>
                  <a:pt x="90810" y="72060"/>
                </a:lnTo>
                <a:lnTo>
                  <a:pt x="90810" y="72070"/>
                </a:lnTo>
                <a:lnTo>
                  <a:pt x="90800" y="72070"/>
                </a:lnTo>
                <a:lnTo>
                  <a:pt x="90740" y="72100"/>
                </a:lnTo>
                <a:lnTo>
                  <a:pt x="90700" y="72110"/>
                </a:lnTo>
                <a:lnTo>
                  <a:pt x="90670" y="72130"/>
                </a:lnTo>
                <a:lnTo>
                  <a:pt x="90640" y="72140"/>
                </a:lnTo>
                <a:lnTo>
                  <a:pt x="90630" y="72140"/>
                </a:lnTo>
                <a:lnTo>
                  <a:pt x="90610" y="72180"/>
                </a:lnTo>
                <a:lnTo>
                  <a:pt x="90590" y="72210"/>
                </a:lnTo>
                <a:lnTo>
                  <a:pt x="90580" y="72230"/>
                </a:lnTo>
                <a:lnTo>
                  <a:pt x="90570" y="72250"/>
                </a:lnTo>
                <a:lnTo>
                  <a:pt x="90560" y="72260"/>
                </a:lnTo>
                <a:lnTo>
                  <a:pt x="90550" y="72280"/>
                </a:lnTo>
                <a:lnTo>
                  <a:pt x="90510" y="72360"/>
                </a:lnTo>
                <a:lnTo>
                  <a:pt x="90490" y="72380"/>
                </a:lnTo>
                <a:lnTo>
                  <a:pt x="90480" y="72400"/>
                </a:lnTo>
                <a:lnTo>
                  <a:pt x="90420" y="72500"/>
                </a:lnTo>
                <a:lnTo>
                  <a:pt x="90410" y="72510"/>
                </a:lnTo>
                <a:lnTo>
                  <a:pt x="90270" y="72670"/>
                </a:lnTo>
                <a:lnTo>
                  <a:pt x="90250" y="72680"/>
                </a:lnTo>
                <a:lnTo>
                  <a:pt x="90150" y="72740"/>
                </a:lnTo>
                <a:lnTo>
                  <a:pt x="90150" y="72750"/>
                </a:lnTo>
                <a:lnTo>
                  <a:pt x="90120" y="72770"/>
                </a:lnTo>
                <a:lnTo>
                  <a:pt x="90100" y="72790"/>
                </a:lnTo>
                <a:lnTo>
                  <a:pt x="90060" y="72810"/>
                </a:lnTo>
                <a:lnTo>
                  <a:pt x="90040" y="72830"/>
                </a:lnTo>
                <a:lnTo>
                  <a:pt x="89960" y="72890"/>
                </a:lnTo>
                <a:lnTo>
                  <a:pt x="89900" y="72930"/>
                </a:lnTo>
                <a:lnTo>
                  <a:pt x="89900" y="72940"/>
                </a:lnTo>
                <a:lnTo>
                  <a:pt x="89890" y="72940"/>
                </a:lnTo>
                <a:lnTo>
                  <a:pt x="89880" y="72950"/>
                </a:lnTo>
                <a:lnTo>
                  <a:pt x="89870" y="72960"/>
                </a:lnTo>
                <a:lnTo>
                  <a:pt x="89840" y="72980"/>
                </a:lnTo>
                <a:lnTo>
                  <a:pt x="89820" y="73000"/>
                </a:lnTo>
                <a:lnTo>
                  <a:pt x="89810" y="73010"/>
                </a:lnTo>
                <a:lnTo>
                  <a:pt x="89770" y="73050"/>
                </a:lnTo>
                <a:lnTo>
                  <a:pt x="89760" y="73050"/>
                </a:lnTo>
                <a:lnTo>
                  <a:pt x="89740" y="73070"/>
                </a:lnTo>
                <a:lnTo>
                  <a:pt x="89710" y="73100"/>
                </a:lnTo>
                <a:lnTo>
                  <a:pt x="89680" y="73120"/>
                </a:lnTo>
                <a:lnTo>
                  <a:pt x="89670" y="73130"/>
                </a:lnTo>
                <a:lnTo>
                  <a:pt x="89660" y="73130"/>
                </a:lnTo>
                <a:lnTo>
                  <a:pt x="89620" y="73150"/>
                </a:lnTo>
                <a:lnTo>
                  <a:pt x="89590" y="73170"/>
                </a:lnTo>
                <a:lnTo>
                  <a:pt x="89540" y="73200"/>
                </a:lnTo>
                <a:lnTo>
                  <a:pt x="89530" y="73200"/>
                </a:lnTo>
                <a:lnTo>
                  <a:pt x="89510" y="73220"/>
                </a:lnTo>
                <a:lnTo>
                  <a:pt x="89480" y="73230"/>
                </a:lnTo>
                <a:lnTo>
                  <a:pt x="89410" y="73270"/>
                </a:lnTo>
                <a:lnTo>
                  <a:pt x="89370" y="73290"/>
                </a:lnTo>
                <a:lnTo>
                  <a:pt x="89360" y="73300"/>
                </a:lnTo>
                <a:lnTo>
                  <a:pt x="89350" y="73300"/>
                </a:lnTo>
                <a:lnTo>
                  <a:pt x="89300" y="73360"/>
                </a:lnTo>
                <a:lnTo>
                  <a:pt x="89210" y="73480"/>
                </a:lnTo>
                <a:lnTo>
                  <a:pt x="89180" y="73510"/>
                </a:lnTo>
                <a:lnTo>
                  <a:pt x="89170" y="73530"/>
                </a:lnTo>
                <a:lnTo>
                  <a:pt x="89140" y="73570"/>
                </a:lnTo>
                <a:lnTo>
                  <a:pt x="89040" y="73650"/>
                </a:lnTo>
                <a:lnTo>
                  <a:pt x="88760" y="73960"/>
                </a:lnTo>
                <a:lnTo>
                  <a:pt x="88730" y="73970"/>
                </a:lnTo>
                <a:lnTo>
                  <a:pt x="88680" y="74010"/>
                </a:lnTo>
                <a:lnTo>
                  <a:pt x="88660" y="74030"/>
                </a:lnTo>
                <a:lnTo>
                  <a:pt x="88610" y="74070"/>
                </a:lnTo>
                <a:lnTo>
                  <a:pt x="88550" y="74110"/>
                </a:lnTo>
                <a:lnTo>
                  <a:pt x="88530" y="74130"/>
                </a:lnTo>
                <a:lnTo>
                  <a:pt x="88520" y="74140"/>
                </a:lnTo>
                <a:lnTo>
                  <a:pt x="88500" y="74160"/>
                </a:lnTo>
                <a:lnTo>
                  <a:pt x="88500" y="74170"/>
                </a:lnTo>
                <a:lnTo>
                  <a:pt x="88430" y="74230"/>
                </a:lnTo>
                <a:lnTo>
                  <a:pt x="88410" y="74250"/>
                </a:lnTo>
                <a:lnTo>
                  <a:pt x="88400" y="74270"/>
                </a:lnTo>
                <a:lnTo>
                  <a:pt x="88380" y="74290"/>
                </a:lnTo>
                <a:lnTo>
                  <a:pt x="88360" y="74320"/>
                </a:lnTo>
                <a:lnTo>
                  <a:pt x="88340" y="74340"/>
                </a:lnTo>
                <a:lnTo>
                  <a:pt x="88280" y="74400"/>
                </a:lnTo>
                <a:lnTo>
                  <a:pt x="88250" y="74420"/>
                </a:lnTo>
                <a:lnTo>
                  <a:pt x="88230" y="74450"/>
                </a:lnTo>
                <a:lnTo>
                  <a:pt x="88220" y="74460"/>
                </a:lnTo>
                <a:lnTo>
                  <a:pt x="88180" y="74500"/>
                </a:lnTo>
                <a:lnTo>
                  <a:pt x="88150" y="74540"/>
                </a:lnTo>
                <a:lnTo>
                  <a:pt x="88110" y="74580"/>
                </a:lnTo>
                <a:lnTo>
                  <a:pt x="88070" y="74630"/>
                </a:lnTo>
                <a:lnTo>
                  <a:pt x="88050" y="74660"/>
                </a:lnTo>
                <a:lnTo>
                  <a:pt x="88010" y="74700"/>
                </a:lnTo>
                <a:lnTo>
                  <a:pt x="87990" y="74720"/>
                </a:lnTo>
                <a:lnTo>
                  <a:pt x="87960" y="74760"/>
                </a:lnTo>
                <a:lnTo>
                  <a:pt x="87950" y="74780"/>
                </a:lnTo>
                <a:lnTo>
                  <a:pt x="87930" y="74800"/>
                </a:lnTo>
                <a:lnTo>
                  <a:pt x="87880" y="74810"/>
                </a:lnTo>
                <a:lnTo>
                  <a:pt x="87880" y="74820"/>
                </a:lnTo>
                <a:lnTo>
                  <a:pt x="87840" y="74840"/>
                </a:lnTo>
                <a:lnTo>
                  <a:pt x="87790" y="74870"/>
                </a:lnTo>
                <a:lnTo>
                  <a:pt x="87780" y="74890"/>
                </a:lnTo>
                <a:lnTo>
                  <a:pt x="87770" y="74930"/>
                </a:lnTo>
                <a:lnTo>
                  <a:pt x="87760" y="74940"/>
                </a:lnTo>
                <a:lnTo>
                  <a:pt x="87690" y="74970"/>
                </a:lnTo>
                <a:lnTo>
                  <a:pt x="87680" y="74980"/>
                </a:lnTo>
                <a:lnTo>
                  <a:pt x="87660" y="74980"/>
                </a:lnTo>
                <a:lnTo>
                  <a:pt x="87650" y="74980"/>
                </a:lnTo>
                <a:lnTo>
                  <a:pt x="87620" y="74960"/>
                </a:lnTo>
                <a:lnTo>
                  <a:pt x="87610" y="74970"/>
                </a:lnTo>
                <a:lnTo>
                  <a:pt x="87620" y="75000"/>
                </a:lnTo>
                <a:lnTo>
                  <a:pt x="87620" y="75040"/>
                </a:lnTo>
                <a:lnTo>
                  <a:pt x="87620" y="75070"/>
                </a:lnTo>
                <a:lnTo>
                  <a:pt x="87620" y="75100"/>
                </a:lnTo>
                <a:lnTo>
                  <a:pt x="87620" y="75140"/>
                </a:lnTo>
                <a:lnTo>
                  <a:pt x="87620" y="75160"/>
                </a:lnTo>
                <a:lnTo>
                  <a:pt x="87600" y="75170"/>
                </a:lnTo>
                <a:lnTo>
                  <a:pt x="87570" y="75200"/>
                </a:lnTo>
                <a:lnTo>
                  <a:pt x="87530" y="75230"/>
                </a:lnTo>
                <a:lnTo>
                  <a:pt x="87500" y="75260"/>
                </a:lnTo>
                <a:lnTo>
                  <a:pt x="87480" y="75270"/>
                </a:lnTo>
                <a:lnTo>
                  <a:pt x="87460" y="75300"/>
                </a:lnTo>
                <a:lnTo>
                  <a:pt x="87430" y="75340"/>
                </a:lnTo>
                <a:lnTo>
                  <a:pt x="87400" y="75390"/>
                </a:lnTo>
                <a:lnTo>
                  <a:pt x="87380" y="75430"/>
                </a:lnTo>
                <a:lnTo>
                  <a:pt x="87350" y="75470"/>
                </a:lnTo>
                <a:lnTo>
                  <a:pt x="87320" y="75520"/>
                </a:lnTo>
                <a:lnTo>
                  <a:pt x="87300" y="75540"/>
                </a:lnTo>
                <a:lnTo>
                  <a:pt x="87220" y="75630"/>
                </a:lnTo>
                <a:lnTo>
                  <a:pt x="87200" y="75640"/>
                </a:lnTo>
                <a:lnTo>
                  <a:pt x="87140" y="75670"/>
                </a:lnTo>
                <a:lnTo>
                  <a:pt x="87070" y="75700"/>
                </a:lnTo>
                <a:lnTo>
                  <a:pt x="87040" y="75710"/>
                </a:lnTo>
                <a:lnTo>
                  <a:pt x="87030" y="75790"/>
                </a:lnTo>
                <a:lnTo>
                  <a:pt x="87030" y="75840"/>
                </a:lnTo>
                <a:lnTo>
                  <a:pt x="86970" y="75900"/>
                </a:lnTo>
                <a:lnTo>
                  <a:pt x="86700" y="76330"/>
                </a:lnTo>
                <a:lnTo>
                  <a:pt x="86360" y="76590"/>
                </a:lnTo>
                <a:lnTo>
                  <a:pt x="86000" y="76990"/>
                </a:lnTo>
                <a:lnTo>
                  <a:pt x="85020" y="78430"/>
                </a:lnTo>
                <a:lnTo>
                  <a:pt x="84640" y="78830"/>
                </a:lnTo>
                <a:lnTo>
                  <a:pt x="84590" y="78940"/>
                </a:lnTo>
                <a:lnTo>
                  <a:pt x="84520" y="79220"/>
                </a:lnTo>
                <a:lnTo>
                  <a:pt x="84490" y="79290"/>
                </a:lnTo>
                <a:lnTo>
                  <a:pt x="84470" y="79300"/>
                </a:lnTo>
                <a:lnTo>
                  <a:pt x="84440" y="79340"/>
                </a:lnTo>
                <a:lnTo>
                  <a:pt x="84400" y="79390"/>
                </a:lnTo>
                <a:lnTo>
                  <a:pt x="84390" y="79410"/>
                </a:lnTo>
                <a:lnTo>
                  <a:pt x="84240" y="79460"/>
                </a:lnTo>
                <a:lnTo>
                  <a:pt x="84160" y="79520"/>
                </a:lnTo>
                <a:lnTo>
                  <a:pt x="84070" y="79620"/>
                </a:lnTo>
                <a:lnTo>
                  <a:pt x="83510" y="80640"/>
                </a:lnTo>
                <a:lnTo>
                  <a:pt x="83480" y="80670"/>
                </a:lnTo>
                <a:lnTo>
                  <a:pt x="83470" y="80680"/>
                </a:lnTo>
                <a:lnTo>
                  <a:pt x="83460" y="80680"/>
                </a:lnTo>
                <a:lnTo>
                  <a:pt x="83400" y="80690"/>
                </a:lnTo>
                <a:lnTo>
                  <a:pt x="83340" y="80700"/>
                </a:lnTo>
                <a:lnTo>
                  <a:pt x="83320" y="80700"/>
                </a:lnTo>
                <a:lnTo>
                  <a:pt x="83310" y="80710"/>
                </a:lnTo>
                <a:lnTo>
                  <a:pt x="83230" y="80820"/>
                </a:lnTo>
                <a:lnTo>
                  <a:pt x="83210" y="80850"/>
                </a:lnTo>
                <a:lnTo>
                  <a:pt x="83060" y="80880"/>
                </a:lnTo>
                <a:lnTo>
                  <a:pt x="82960" y="80970"/>
                </a:lnTo>
                <a:lnTo>
                  <a:pt x="82900" y="81090"/>
                </a:lnTo>
                <a:lnTo>
                  <a:pt x="82740" y="81530"/>
                </a:lnTo>
                <a:lnTo>
                  <a:pt x="82050" y="82460"/>
                </a:lnTo>
                <a:lnTo>
                  <a:pt x="81830" y="82980"/>
                </a:lnTo>
                <a:lnTo>
                  <a:pt x="81820" y="82980"/>
                </a:lnTo>
                <a:lnTo>
                  <a:pt x="81820" y="82990"/>
                </a:lnTo>
                <a:lnTo>
                  <a:pt x="81830" y="83000"/>
                </a:lnTo>
                <a:lnTo>
                  <a:pt x="81840" y="83020"/>
                </a:lnTo>
                <a:lnTo>
                  <a:pt x="81850" y="83040"/>
                </a:lnTo>
                <a:lnTo>
                  <a:pt x="81860" y="83080"/>
                </a:lnTo>
                <a:lnTo>
                  <a:pt x="81860" y="83090"/>
                </a:lnTo>
                <a:lnTo>
                  <a:pt x="81870" y="83120"/>
                </a:lnTo>
                <a:lnTo>
                  <a:pt x="81890" y="83180"/>
                </a:lnTo>
                <a:lnTo>
                  <a:pt x="81890" y="83200"/>
                </a:lnTo>
                <a:lnTo>
                  <a:pt x="81900" y="83230"/>
                </a:lnTo>
                <a:lnTo>
                  <a:pt x="81920" y="83290"/>
                </a:lnTo>
                <a:lnTo>
                  <a:pt x="81930" y="83300"/>
                </a:lnTo>
                <a:lnTo>
                  <a:pt x="82000" y="83500"/>
                </a:lnTo>
                <a:lnTo>
                  <a:pt x="82060" y="83710"/>
                </a:lnTo>
                <a:lnTo>
                  <a:pt x="82120" y="84300"/>
                </a:lnTo>
                <a:lnTo>
                  <a:pt x="82150" y="84460"/>
                </a:lnTo>
                <a:lnTo>
                  <a:pt x="82170" y="84540"/>
                </a:lnTo>
                <a:lnTo>
                  <a:pt x="82290" y="84720"/>
                </a:lnTo>
                <a:lnTo>
                  <a:pt x="82490" y="84930"/>
                </a:lnTo>
                <a:lnTo>
                  <a:pt x="82540" y="85040"/>
                </a:lnTo>
                <a:lnTo>
                  <a:pt x="82580" y="85260"/>
                </a:lnTo>
                <a:lnTo>
                  <a:pt x="82700" y="86530"/>
                </a:lnTo>
                <a:lnTo>
                  <a:pt x="82670" y="86740"/>
                </a:lnTo>
                <a:lnTo>
                  <a:pt x="82570" y="87000"/>
                </a:lnTo>
                <a:lnTo>
                  <a:pt x="82550" y="87010"/>
                </a:lnTo>
                <a:lnTo>
                  <a:pt x="82530" y="87040"/>
                </a:lnTo>
                <a:lnTo>
                  <a:pt x="82510" y="87090"/>
                </a:lnTo>
                <a:lnTo>
                  <a:pt x="82510" y="87120"/>
                </a:lnTo>
                <a:lnTo>
                  <a:pt x="82500" y="87160"/>
                </a:lnTo>
                <a:lnTo>
                  <a:pt x="82490" y="87210"/>
                </a:lnTo>
                <a:lnTo>
                  <a:pt x="82500" y="87220"/>
                </a:lnTo>
                <a:lnTo>
                  <a:pt x="82390" y="87650"/>
                </a:lnTo>
                <a:lnTo>
                  <a:pt x="82240" y="87950"/>
                </a:lnTo>
                <a:lnTo>
                  <a:pt x="82190" y="88120"/>
                </a:lnTo>
                <a:lnTo>
                  <a:pt x="82250" y="88190"/>
                </a:lnTo>
                <a:lnTo>
                  <a:pt x="82290" y="88170"/>
                </a:lnTo>
                <a:lnTo>
                  <a:pt x="82410" y="88010"/>
                </a:lnTo>
                <a:lnTo>
                  <a:pt x="82550" y="88120"/>
                </a:lnTo>
                <a:lnTo>
                  <a:pt x="82540" y="88120"/>
                </a:lnTo>
                <a:lnTo>
                  <a:pt x="82510" y="88130"/>
                </a:lnTo>
                <a:lnTo>
                  <a:pt x="82800" y="88340"/>
                </a:lnTo>
                <a:lnTo>
                  <a:pt x="83070" y="88690"/>
                </a:lnTo>
                <a:lnTo>
                  <a:pt x="83240" y="88810"/>
                </a:lnTo>
                <a:lnTo>
                  <a:pt x="83640" y="89040"/>
                </a:lnTo>
                <a:lnTo>
                  <a:pt x="83750" y="89180"/>
                </a:lnTo>
                <a:lnTo>
                  <a:pt x="83750" y="89300"/>
                </a:lnTo>
                <a:lnTo>
                  <a:pt x="83670" y="89570"/>
                </a:lnTo>
                <a:lnTo>
                  <a:pt x="83660" y="89760"/>
                </a:lnTo>
                <a:lnTo>
                  <a:pt x="83700" y="89890"/>
                </a:lnTo>
                <a:lnTo>
                  <a:pt x="83850" y="90140"/>
                </a:lnTo>
                <a:lnTo>
                  <a:pt x="83860" y="90170"/>
                </a:lnTo>
                <a:lnTo>
                  <a:pt x="83870" y="90220"/>
                </a:lnTo>
                <a:lnTo>
                  <a:pt x="83820" y="90320"/>
                </a:lnTo>
                <a:lnTo>
                  <a:pt x="83770" y="90440"/>
                </a:lnTo>
                <a:lnTo>
                  <a:pt x="83590" y="90360"/>
                </a:lnTo>
                <a:lnTo>
                  <a:pt x="83380" y="90180"/>
                </a:lnTo>
                <a:lnTo>
                  <a:pt x="83220" y="90090"/>
                </a:lnTo>
                <a:lnTo>
                  <a:pt x="83120" y="90060"/>
                </a:lnTo>
                <a:lnTo>
                  <a:pt x="82950" y="89820"/>
                </a:lnTo>
                <a:lnTo>
                  <a:pt x="82870" y="89750"/>
                </a:lnTo>
                <a:lnTo>
                  <a:pt x="82860" y="89740"/>
                </a:lnTo>
                <a:lnTo>
                  <a:pt x="82800" y="89730"/>
                </a:lnTo>
                <a:lnTo>
                  <a:pt x="82770" y="89720"/>
                </a:lnTo>
                <a:lnTo>
                  <a:pt x="82760" y="89720"/>
                </a:lnTo>
                <a:lnTo>
                  <a:pt x="82760" y="89730"/>
                </a:lnTo>
                <a:lnTo>
                  <a:pt x="82560" y="89790"/>
                </a:lnTo>
                <a:lnTo>
                  <a:pt x="82270" y="89760"/>
                </a:lnTo>
                <a:lnTo>
                  <a:pt x="82230" y="89760"/>
                </a:lnTo>
                <a:lnTo>
                  <a:pt x="82120" y="89770"/>
                </a:lnTo>
                <a:lnTo>
                  <a:pt x="82040" y="89780"/>
                </a:lnTo>
                <a:lnTo>
                  <a:pt x="81840" y="89760"/>
                </a:lnTo>
                <a:lnTo>
                  <a:pt x="81620" y="89600"/>
                </a:lnTo>
                <a:lnTo>
                  <a:pt x="81280" y="89230"/>
                </a:lnTo>
                <a:lnTo>
                  <a:pt x="81140" y="89180"/>
                </a:lnTo>
                <a:lnTo>
                  <a:pt x="81100" y="89170"/>
                </a:lnTo>
                <a:lnTo>
                  <a:pt x="80910" y="89350"/>
                </a:lnTo>
                <a:lnTo>
                  <a:pt x="80590" y="89200"/>
                </a:lnTo>
                <a:lnTo>
                  <a:pt x="79880" y="89170"/>
                </a:lnTo>
                <a:lnTo>
                  <a:pt x="79550" y="89070"/>
                </a:lnTo>
                <a:lnTo>
                  <a:pt x="79090" y="88600"/>
                </a:lnTo>
                <a:lnTo>
                  <a:pt x="78900" y="88530"/>
                </a:lnTo>
                <a:lnTo>
                  <a:pt x="78390" y="88550"/>
                </a:lnTo>
                <a:lnTo>
                  <a:pt x="77970" y="88410"/>
                </a:lnTo>
                <a:lnTo>
                  <a:pt x="77900" y="88360"/>
                </a:lnTo>
                <a:lnTo>
                  <a:pt x="77880" y="88270"/>
                </a:lnTo>
                <a:lnTo>
                  <a:pt x="77910" y="88180"/>
                </a:lnTo>
                <a:lnTo>
                  <a:pt x="77900" y="88080"/>
                </a:lnTo>
                <a:lnTo>
                  <a:pt x="77800" y="87970"/>
                </a:lnTo>
                <a:lnTo>
                  <a:pt x="77730" y="87960"/>
                </a:lnTo>
                <a:lnTo>
                  <a:pt x="77510" y="87980"/>
                </a:lnTo>
                <a:lnTo>
                  <a:pt x="77420" y="87980"/>
                </a:lnTo>
                <a:lnTo>
                  <a:pt x="77320" y="87930"/>
                </a:lnTo>
                <a:lnTo>
                  <a:pt x="77020" y="87740"/>
                </a:lnTo>
                <a:lnTo>
                  <a:pt x="76380" y="87620"/>
                </a:lnTo>
                <a:lnTo>
                  <a:pt x="76120" y="87430"/>
                </a:lnTo>
                <a:lnTo>
                  <a:pt x="76060" y="86990"/>
                </a:lnTo>
                <a:lnTo>
                  <a:pt x="75950" y="86500"/>
                </a:lnTo>
                <a:lnTo>
                  <a:pt x="75690" y="86070"/>
                </a:lnTo>
                <a:lnTo>
                  <a:pt x="75360" y="85760"/>
                </a:lnTo>
                <a:lnTo>
                  <a:pt x="74870" y="85520"/>
                </a:lnTo>
                <a:lnTo>
                  <a:pt x="74540" y="85210"/>
                </a:lnTo>
                <a:lnTo>
                  <a:pt x="74370" y="85120"/>
                </a:lnTo>
                <a:lnTo>
                  <a:pt x="74190" y="85150"/>
                </a:lnTo>
                <a:lnTo>
                  <a:pt x="74030" y="85290"/>
                </a:lnTo>
                <a:lnTo>
                  <a:pt x="73900" y="85450"/>
                </a:lnTo>
                <a:lnTo>
                  <a:pt x="73810" y="85510"/>
                </a:lnTo>
                <a:lnTo>
                  <a:pt x="73670" y="85400"/>
                </a:lnTo>
                <a:lnTo>
                  <a:pt x="73360" y="84930"/>
                </a:lnTo>
                <a:lnTo>
                  <a:pt x="73210" y="84770"/>
                </a:lnTo>
                <a:lnTo>
                  <a:pt x="73120" y="84740"/>
                </a:lnTo>
                <a:lnTo>
                  <a:pt x="72980" y="84770"/>
                </a:lnTo>
                <a:lnTo>
                  <a:pt x="72910" y="84770"/>
                </a:lnTo>
                <a:lnTo>
                  <a:pt x="72820" y="84700"/>
                </a:lnTo>
                <a:lnTo>
                  <a:pt x="72650" y="84540"/>
                </a:lnTo>
                <a:lnTo>
                  <a:pt x="72560" y="84470"/>
                </a:lnTo>
                <a:lnTo>
                  <a:pt x="72390" y="84430"/>
                </a:lnTo>
                <a:lnTo>
                  <a:pt x="71740" y="84500"/>
                </a:lnTo>
                <a:lnTo>
                  <a:pt x="71600" y="84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