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Silesian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Poland • State Map | Fully Editable Vector Shape</a:t>
            </a:r>
          </a:p>
        </p:txBody>
      </p:sp>
      <p:sp>
        <p:nvSpPr>
          <p:cNvPr id="101" name="Silesia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52860" y="82000"/>
                </a:moveTo>
                <a:lnTo>
                  <a:pt x="52810" y="81980"/>
                </a:lnTo>
                <a:lnTo>
                  <a:pt x="52760" y="82000"/>
                </a:lnTo>
                <a:lnTo>
                  <a:pt x="52720" y="82070"/>
                </a:lnTo>
                <a:lnTo>
                  <a:pt x="51940" y="82940"/>
                </a:lnTo>
                <a:lnTo>
                  <a:pt x="51870" y="83000"/>
                </a:lnTo>
                <a:lnTo>
                  <a:pt x="51740" y="83050"/>
                </a:lnTo>
                <a:lnTo>
                  <a:pt x="51650" y="83070"/>
                </a:lnTo>
                <a:lnTo>
                  <a:pt x="51370" y="83070"/>
                </a:lnTo>
                <a:lnTo>
                  <a:pt x="51190" y="83100"/>
                </a:lnTo>
                <a:lnTo>
                  <a:pt x="51040" y="83180"/>
                </a:lnTo>
                <a:lnTo>
                  <a:pt x="50910" y="83300"/>
                </a:lnTo>
                <a:lnTo>
                  <a:pt x="50790" y="83500"/>
                </a:lnTo>
                <a:lnTo>
                  <a:pt x="50640" y="83950"/>
                </a:lnTo>
                <a:lnTo>
                  <a:pt x="50660" y="83970"/>
                </a:lnTo>
                <a:lnTo>
                  <a:pt x="50690" y="84010"/>
                </a:lnTo>
                <a:lnTo>
                  <a:pt x="50710" y="84080"/>
                </a:lnTo>
                <a:lnTo>
                  <a:pt x="50680" y="84170"/>
                </a:lnTo>
                <a:lnTo>
                  <a:pt x="50640" y="84200"/>
                </a:lnTo>
                <a:lnTo>
                  <a:pt x="50530" y="84210"/>
                </a:lnTo>
                <a:lnTo>
                  <a:pt x="50510" y="84210"/>
                </a:lnTo>
                <a:lnTo>
                  <a:pt x="50440" y="84480"/>
                </a:lnTo>
                <a:lnTo>
                  <a:pt x="50420" y="84660"/>
                </a:lnTo>
                <a:lnTo>
                  <a:pt x="50350" y="84770"/>
                </a:lnTo>
                <a:lnTo>
                  <a:pt x="50070" y="84880"/>
                </a:lnTo>
                <a:lnTo>
                  <a:pt x="49850" y="84930"/>
                </a:lnTo>
                <a:lnTo>
                  <a:pt x="49750" y="84920"/>
                </a:lnTo>
                <a:lnTo>
                  <a:pt x="49670" y="84870"/>
                </a:lnTo>
                <a:lnTo>
                  <a:pt x="49490" y="84740"/>
                </a:lnTo>
                <a:lnTo>
                  <a:pt x="49400" y="84710"/>
                </a:lnTo>
                <a:lnTo>
                  <a:pt x="49200" y="84760"/>
                </a:lnTo>
                <a:lnTo>
                  <a:pt x="48850" y="84970"/>
                </a:lnTo>
                <a:lnTo>
                  <a:pt x="48620" y="84980"/>
                </a:lnTo>
                <a:lnTo>
                  <a:pt x="48450" y="84950"/>
                </a:lnTo>
                <a:lnTo>
                  <a:pt x="48400" y="84790"/>
                </a:lnTo>
                <a:lnTo>
                  <a:pt x="48430" y="84330"/>
                </a:lnTo>
                <a:lnTo>
                  <a:pt x="48410" y="84130"/>
                </a:lnTo>
                <a:lnTo>
                  <a:pt x="48370" y="83940"/>
                </a:lnTo>
                <a:lnTo>
                  <a:pt x="48360" y="83740"/>
                </a:lnTo>
                <a:lnTo>
                  <a:pt x="48440" y="83500"/>
                </a:lnTo>
                <a:lnTo>
                  <a:pt x="48170" y="83340"/>
                </a:lnTo>
                <a:lnTo>
                  <a:pt x="47270" y="83260"/>
                </a:lnTo>
                <a:lnTo>
                  <a:pt x="47310" y="83050"/>
                </a:lnTo>
                <a:lnTo>
                  <a:pt x="47310" y="83030"/>
                </a:lnTo>
                <a:lnTo>
                  <a:pt x="47290" y="82740"/>
                </a:lnTo>
                <a:lnTo>
                  <a:pt x="47160" y="82140"/>
                </a:lnTo>
                <a:lnTo>
                  <a:pt x="47120" y="82020"/>
                </a:lnTo>
                <a:lnTo>
                  <a:pt x="47010" y="81770"/>
                </a:lnTo>
                <a:lnTo>
                  <a:pt x="46970" y="81640"/>
                </a:lnTo>
                <a:lnTo>
                  <a:pt x="46910" y="81150"/>
                </a:lnTo>
                <a:lnTo>
                  <a:pt x="46870" y="81040"/>
                </a:lnTo>
                <a:lnTo>
                  <a:pt x="46730" y="80940"/>
                </a:lnTo>
                <a:lnTo>
                  <a:pt x="46590" y="80970"/>
                </a:lnTo>
                <a:lnTo>
                  <a:pt x="46450" y="81030"/>
                </a:lnTo>
                <a:lnTo>
                  <a:pt x="46320" y="81040"/>
                </a:lnTo>
                <a:lnTo>
                  <a:pt x="46200" y="80970"/>
                </a:lnTo>
                <a:lnTo>
                  <a:pt x="46020" y="80760"/>
                </a:lnTo>
                <a:lnTo>
                  <a:pt x="45910" y="80660"/>
                </a:lnTo>
                <a:lnTo>
                  <a:pt x="45780" y="80620"/>
                </a:lnTo>
                <a:lnTo>
                  <a:pt x="45690" y="80620"/>
                </a:lnTo>
                <a:lnTo>
                  <a:pt x="45560" y="80600"/>
                </a:lnTo>
                <a:lnTo>
                  <a:pt x="45500" y="80600"/>
                </a:lnTo>
                <a:lnTo>
                  <a:pt x="45380" y="80510"/>
                </a:lnTo>
                <a:lnTo>
                  <a:pt x="45320" y="80410"/>
                </a:lnTo>
                <a:lnTo>
                  <a:pt x="45230" y="80000"/>
                </a:lnTo>
                <a:lnTo>
                  <a:pt x="45010" y="79560"/>
                </a:lnTo>
                <a:lnTo>
                  <a:pt x="44860" y="79130"/>
                </a:lnTo>
                <a:lnTo>
                  <a:pt x="44850" y="78760"/>
                </a:lnTo>
                <a:lnTo>
                  <a:pt x="44900" y="78710"/>
                </a:lnTo>
                <a:lnTo>
                  <a:pt x="44900" y="78700"/>
                </a:lnTo>
                <a:lnTo>
                  <a:pt x="45020" y="78560"/>
                </a:lnTo>
                <a:lnTo>
                  <a:pt x="45070" y="78510"/>
                </a:lnTo>
                <a:lnTo>
                  <a:pt x="45080" y="78490"/>
                </a:lnTo>
                <a:lnTo>
                  <a:pt x="45080" y="78450"/>
                </a:lnTo>
                <a:lnTo>
                  <a:pt x="44860" y="78340"/>
                </a:lnTo>
                <a:lnTo>
                  <a:pt x="44820" y="78160"/>
                </a:lnTo>
                <a:lnTo>
                  <a:pt x="44850" y="77950"/>
                </a:lnTo>
                <a:lnTo>
                  <a:pt x="44790" y="77690"/>
                </a:lnTo>
                <a:lnTo>
                  <a:pt x="44650" y="77610"/>
                </a:lnTo>
                <a:lnTo>
                  <a:pt x="44560" y="77670"/>
                </a:lnTo>
                <a:lnTo>
                  <a:pt x="44420" y="77760"/>
                </a:lnTo>
                <a:lnTo>
                  <a:pt x="44300" y="77840"/>
                </a:lnTo>
                <a:lnTo>
                  <a:pt x="44090" y="77840"/>
                </a:lnTo>
                <a:lnTo>
                  <a:pt x="43410" y="77470"/>
                </a:lnTo>
                <a:lnTo>
                  <a:pt x="43060" y="77340"/>
                </a:lnTo>
                <a:lnTo>
                  <a:pt x="42850" y="77370"/>
                </a:lnTo>
                <a:lnTo>
                  <a:pt x="42850" y="77390"/>
                </a:lnTo>
                <a:lnTo>
                  <a:pt x="42850" y="77420"/>
                </a:lnTo>
                <a:lnTo>
                  <a:pt x="42800" y="77420"/>
                </a:lnTo>
                <a:lnTo>
                  <a:pt x="42790" y="77420"/>
                </a:lnTo>
                <a:lnTo>
                  <a:pt x="42750" y="77420"/>
                </a:lnTo>
                <a:lnTo>
                  <a:pt x="42750" y="77430"/>
                </a:lnTo>
                <a:lnTo>
                  <a:pt x="42730" y="77460"/>
                </a:lnTo>
                <a:lnTo>
                  <a:pt x="42700" y="77480"/>
                </a:lnTo>
                <a:lnTo>
                  <a:pt x="42670" y="77510"/>
                </a:lnTo>
                <a:lnTo>
                  <a:pt x="42620" y="77550"/>
                </a:lnTo>
                <a:lnTo>
                  <a:pt x="42500" y="77660"/>
                </a:lnTo>
                <a:lnTo>
                  <a:pt x="42370" y="77680"/>
                </a:lnTo>
                <a:lnTo>
                  <a:pt x="42190" y="77530"/>
                </a:lnTo>
                <a:lnTo>
                  <a:pt x="42140" y="77440"/>
                </a:lnTo>
                <a:lnTo>
                  <a:pt x="42070" y="77220"/>
                </a:lnTo>
                <a:lnTo>
                  <a:pt x="42040" y="77140"/>
                </a:lnTo>
                <a:lnTo>
                  <a:pt x="41930" y="77060"/>
                </a:lnTo>
                <a:lnTo>
                  <a:pt x="41720" y="77020"/>
                </a:lnTo>
                <a:lnTo>
                  <a:pt x="41610" y="76970"/>
                </a:lnTo>
                <a:lnTo>
                  <a:pt x="41320" y="76720"/>
                </a:lnTo>
                <a:lnTo>
                  <a:pt x="41180" y="76650"/>
                </a:lnTo>
                <a:lnTo>
                  <a:pt x="40610" y="76540"/>
                </a:lnTo>
                <a:lnTo>
                  <a:pt x="40490" y="76400"/>
                </a:lnTo>
                <a:lnTo>
                  <a:pt x="40550" y="76140"/>
                </a:lnTo>
                <a:lnTo>
                  <a:pt x="40160" y="75890"/>
                </a:lnTo>
                <a:lnTo>
                  <a:pt x="40080" y="75840"/>
                </a:lnTo>
                <a:lnTo>
                  <a:pt x="40020" y="75790"/>
                </a:lnTo>
                <a:lnTo>
                  <a:pt x="39890" y="75760"/>
                </a:lnTo>
                <a:lnTo>
                  <a:pt x="39900" y="75590"/>
                </a:lnTo>
                <a:lnTo>
                  <a:pt x="39900" y="75550"/>
                </a:lnTo>
                <a:lnTo>
                  <a:pt x="39900" y="75520"/>
                </a:lnTo>
                <a:lnTo>
                  <a:pt x="40440" y="74460"/>
                </a:lnTo>
                <a:lnTo>
                  <a:pt x="41580" y="74220"/>
                </a:lnTo>
                <a:lnTo>
                  <a:pt x="42130" y="73810"/>
                </a:lnTo>
                <a:lnTo>
                  <a:pt x="43010" y="73400"/>
                </a:lnTo>
                <a:lnTo>
                  <a:pt x="43100" y="72990"/>
                </a:lnTo>
                <a:lnTo>
                  <a:pt x="43110" y="72260"/>
                </a:lnTo>
                <a:lnTo>
                  <a:pt x="42960" y="70440"/>
                </a:lnTo>
                <a:lnTo>
                  <a:pt x="43040" y="70140"/>
                </a:lnTo>
                <a:lnTo>
                  <a:pt x="43240" y="70110"/>
                </a:lnTo>
                <a:lnTo>
                  <a:pt x="43440" y="70010"/>
                </a:lnTo>
                <a:lnTo>
                  <a:pt x="43450" y="69760"/>
                </a:lnTo>
                <a:lnTo>
                  <a:pt x="43350" y="69500"/>
                </a:lnTo>
                <a:lnTo>
                  <a:pt x="43470" y="69180"/>
                </a:lnTo>
                <a:lnTo>
                  <a:pt x="43740" y="69120"/>
                </a:lnTo>
                <a:lnTo>
                  <a:pt x="45060" y="69130"/>
                </a:lnTo>
                <a:lnTo>
                  <a:pt x="44950" y="68620"/>
                </a:lnTo>
                <a:lnTo>
                  <a:pt x="44660" y="68310"/>
                </a:lnTo>
                <a:lnTo>
                  <a:pt x="44370" y="68080"/>
                </a:lnTo>
                <a:lnTo>
                  <a:pt x="44130" y="67750"/>
                </a:lnTo>
                <a:lnTo>
                  <a:pt x="43950" y="67210"/>
                </a:lnTo>
                <a:lnTo>
                  <a:pt x="44170" y="66620"/>
                </a:lnTo>
                <a:lnTo>
                  <a:pt x="44330" y="65720"/>
                </a:lnTo>
                <a:lnTo>
                  <a:pt x="44570" y="65210"/>
                </a:lnTo>
                <a:lnTo>
                  <a:pt x="45280" y="64750"/>
                </a:lnTo>
                <a:lnTo>
                  <a:pt x="45350" y="64240"/>
                </a:lnTo>
                <a:lnTo>
                  <a:pt x="45230" y="63980"/>
                </a:lnTo>
                <a:lnTo>
                  <a:pt x="45170" y="63650"/>
                </a:lnTo>
                <a:lnTo>
                  <a:pt x="45240" y="63430"/>
                </a:lnTo>
                <a:lnTo>
                  <a:pt x="45350" y="63290"/>
                </a:lnTo>
                <a:lnTo>
                  <a:pt x="45660" y="62190"/>
                </a:lnTo>
                <a:lnTo>
                  <a:pt x="46120" y="61960"/>
                </a:lnTo>
                <a:lnTo>
                  <a:pt x="47400" y="61920"/>
                </a:lnTo>
                <a:lnTo>
                  <a:pt x="47700" y="61780"/>
                </a:lnTo>
                <a:lnTo>
                  <a:pt x="47980" y="61580"/>
                </a:lnTo>
                <a:lnTo>
                  <a:pt x="48300" y="61640"/>
                </a:lnTo>
                <a:lnTo>
                  <a:pt x="48580" y="61930"/>
                </a:lnTo>
                <a:lnTo>
                  <a:pt x="49770" y="62570"/>
                </a:lnTo>
                <a:lnTo>
                  <a:pt x="50360" y="62690"/>
                </a:lnTo>
                <a:lnTo>
                  <a:pt x="51080" y="62690"/>
                </a:lnTo>
                <a:lnTo>
                  <a:pt x="51390" y="62420"/>
                </a:lnTo>
                <a:lnTo>
                  <a:pt x="52000" y="62530"/>
                </a:lnTo>
                <a:lnTo>
                  <a:pt x="52550" y="63030"/>
                </a:lnTo>
                <a:lnTo>
                  <a:pt x="53400" y="64390"/>
                </a:lnTo>
                <a:lnTo>
                  <a:pt x="53700" y="64480"/>
                </a:lnTo>
                <a:lnTo>
                  <a:pt x="54610" y="64430"/>
                </a:lnTo>
                <a:lnTo>
                  <a:pt x="55600" y="64930"/>
                </a:lnTo>
                <a:lnTo>
                  <a:pt x="56370" y="65080"/>
                </a:lnTo>
                <a:lnTo>
                  <a:pt x="56490" y="65150"/>
                </a:lnTo>
                <a:lnTo>
                  <a:pt x="56520" y="65310"/>
                </a:lnTo>
                <a:lnTo>
                  <a:pt x="56520" y="65480"/>
                </a:lnTo>
                <a:lnTo>
                  <a:pt x="56480" y="65600"/>
                </a:lnTo>
                <a:lnTo>
                  <a:pt x="55860" y="65700"/>
                </a:lnTo>
                <a:lnTo>
                  <a:pt x="55520" y="66350"/>
                </a:lnTo>
                <a:lnTo>
                  <a:pt x="55770" y="66640"/>
                </a:lnTo>
                <a:lnTo>
                  <a:pt x="56450" y="66840"/>
                </a:lnTo>
                <a:lnTo>
                  <a:pt x="56760" y="67080"/>
                </a:lnTo>
                <a:lnTo>
                  <a:pt x="57020" y="67640"/>
                </a:lnTo>
                <a:lnTo>
                  <a:pt x="57450" y="68170"/>
                </a:lnTo>
                <a:lnTo>
                  <a:pt x="57080" y="68230"/>
                </a:lnTo>
                <a:lnTo>
                  <a:pt x="56460" y="68750"/>
                </a:lnTo>
                <a:lnTo>
                  <a:pt x="56280" y="69150"/>
                </a:lnTo>
                <a:lnTo>
                  <a:pt x="56590" y="69320"/>
                </a:lnTo>
                <a:lnTo>
                  <a:pt x="57210" y="69410"/>
                </a:lnTo>
                <a:lnTo>
                  <a:pt x="57470" y="69510"/>
                </a:lnTo>
                <a:lnTo>
                  <a:pt x="57530" y="69820"/>
                </a:lnTo>
                <a:lnTo>
                  <a:pt x="57550" y="70070"/>
                </a:lnTo>
                <a:lnTo>
                  <a:pt x="56400" y="70790"/>
                </a:lnTo>
                <a:lnTo>
                  <a:pt x="56120" y="70840"/>
                </a:lnTo>
                <a:lnTo>
                  <a:pt x="55610" y="70800"/>
                </a:lnTo>
                <a:lnTo>
                  <a:pt x="55110" y="70880"/>
                </a:lnTo>
                <a:lnTo>
                  <a:pt x="54310" y="71500"/>
                </a:lnTo>
                <a:lnTo>
                  <a:pt x="54080" y="71550"/>
                </a:lnTo>
                <a:lnTo>
                  <a:pt x="53840" y="71560"/>
                </a:lnTo>
                <a:lnTo>
                  <a:pt x="53340" y="71270"/>
                </a:lnTo>
                <a:lnTo>
                  <a:pt x="53100" y="71630"/>
                </a:lnTo>
                <a:lnTo>
                  <a:pt x="52840" y="72140"/>
                </a:lnTo>
                <a:lnTo>
                  <a:pt x="52450" y="72700"/>
                </a:lnTo>
                <a:lnTo>
                  <a:pt x="51840" y="72610"/>
                </a:lnTo>
                <a:lnTo>
                  <a:pt x="51560" y="72840"/>
                </a:lnTo>
                <a:lnTo>
                  <a:pt x="52040" y="73320"/>
                </a:lnTo>
                <a:lnTo>
                  <a:pt x="52460" y="73910"/>
                </a:lnTo>
                <a:lnTo>
                  <a:pt x="50310" y="76330"/>
                </a:lnTo>
                <a:lnTo>
                  <a:pt x="50110" y="76620"/>
                </a:lnTo>
                <a:lnTo>
                  <a:pt x="49910" y="77040"/>
                </a:lnTo>
                <a:lnTo>
                  <a:pt x="49810" y="77510"/>
                </a:lnTo>
                <a:lnTo>
                  <a:pt x="49990" y="77750"/>
                </a:lnTo>
                <a:lnTo>
                  <a:pt x="50230" y="77770"/>
                </a:lnTo>
                <a:lnTo>
                  <a:pt x="50430" y="78020"/>
                </a:lnTo>
                <a:lnTo>
                  <a:pt x="50450" y="78490"/>
                </a:lnTo>
                <a:lnTo>
                  <a:pt x="50720" y="78980"/>
                </a:lnTo>
                <a:lnTo>
                  <a:pt x="51180" y="79160"/>
                </a:lnTo>
                <a:lnTo>
                  <a:pt x="51360" y="79490"/>
                </a:lnTo>
                <a:lnTo>
                  <a:pt x="51500" y="79930"/>
                </a:lnTo>
                <a:lnTo>
                  <a:pt x="51790" y="80200"/>
                </a:lnTo>
                <a:lnTo>
                  <a:pt x="52130" y="80360"/>
                </a:lnTo>
                <a:lnTo>
                  <a:pt x="52750" y="80470"/>
                </a:lnTo>
                <a:lnTo>
                  <a:pt x="52720" y="80830"/>
                </a:lnTo>
                <a:lnTo>
                  <a:pt x="52560" y="81150"/>
                </a:lnTo>
                <a:lnTo>
                  <a:pt x="52490" y="81440"/>
                </a:lnTo>
                <a:lnTo>
                  <a:pt x="52600" y="81690"/>
                </a:lnTo>
                <a:lnTo>
                  <a:pt x="52810" y="81840"/>
                </a:lnTo>
                <a:lnTo>
                  <a:pt x="52860" y="82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