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Pomeranian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Pomeran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5670" y="10640"/>
                </a:moveTo>
                <a:lnTo>
                  <a:pt x="55630" y="10660"/>
                </a:lnTo>
                <a:lnTo>
                  <a:pt x="55530" y="10650"/>
                </a:lnTo>
                <a:lnTo>
                  <a:pt x="55550" y="10720"/>
                </a:lnTo>
                <a:lnTo>
                  <a:pt x="55570" y="10890"/>
                </a:lnTo>
                <a:lnTo>
                  <a:pt x="55590" y="10960"/>
                </a:lnTo>
                <a:lnTo>
                  <a:pt x="55440" y="10990"/>
                </a:lnTo>
                <a:lnTo>
                  <a:pt x="55370" y="11140"/>
                </a:lnTo>
                <a:lnTo>
                  <a:pt x="55330" y="11310"/>
                </a:lnTo>
                <a:lnTo>
                  <a:pt x="55250" y="11400"/>
                </a:lnTo>
                <a:lnTo>
                  <a:pt x="55120" y="11420"/>
                </a:lnTo>
                <a:lnTo>
                  <a:pt x="54990" y="11470"/>
                </a:lnTo>
                <a:lnTo>
                  <a:pt x="54410" y="11900"/>
                </a:lnTo>
                <a:lnTo>
                  <a:pt x="54050" y="11950"/>
                </a:lnTo>
                <a:lnTo>
                  <a:pt x="53900" y="12010"/>
                </a:lnTo>
                <a:lnTo>
                  <a:pt x="53190" y="12460"/>
                </a:lnTo>
                <a:lnTo>
                  <a:pt x="53080" y="12490"/>
                </a:lnTo>
                <a:lnTo>
                  <a:pt x="52960" y="12560"/>
                </a:lnTo>
                <a:lnTo>
                  <a:pt x="52730" y="12780"/>
                </a:lnTo>
                <a:lnTo>
                  <a:pt x="52500" y="13150"/>
                </a:lnTo>
                <a:lnTo>
                  <a:pt x="52450" y="13210"/>
                </a:lnTo>
                <a:lnTo>
                  <a:pt x="52380" y="13300"/>
                </a:lnTo>
                <a:lnTo>
                  <a:pt x="52220" y="13730"/>
                </a:lnTo>
                <a:lnTo>
                  <a:pt x="52100" y="13850"/>
                </a:lnTo>
                <a:lnTo>
                  <a:pt x="52110" y="13620"/>
                </a:lnTo>
                <a:lnTo>
                  <a:pt x="52140" y="13430"/>
                </a:lnTo>
                <a:lnTo>
                  <a:pt x="52210" y="13290"/>
                </a:lnTo>
                <a:lnTo>
                  <a:pt x="52290" y="13210"/>
                </a:lnTo>
                <a:lnTo>
                  <a:pt x="52290" y="13100"/>
                </a:lnTo>
                <a:lnTo>
                  <a:pt x="52080" y="13120"/>
                </a:lnTo>
                <a:lnTo>
                  <a:pt x="51270" y="13020"/>
                </a:lnTo>
                <a:lnTo>
                  <a:pt x="51050" y="13270"/>
                </a:lnTo>
                <a:lnTo>
                  <a:pt x="50990" y="13800"/>
                </a:lnTo>
                <a:lnTo>
                  <a:pt x="51190" y="14400"/>
                </a:lnTo>
                <a:lnTo>
                  <a:pt x="51380" y="14730"/>
                </a:lnTo>
                <a:lnTo>
                  <a:pt x="51470" y="15110"/>
                </a:lnTo>
                <a:lnTo>
                  <a:pt x="51370" y="15400"/>
                </a:lnTo>
                <a:lnTo>
                  <a:pt x="51230" y="15650"/>
                </a:lnTo>
                <a:lnTo>
                  <a:pt x="50830" y="16050"/>
                </a:lnTo>
                <a:lnTo>
                  <a:pt x="50690" y="16270"/>
                </a:lnTo>
                <a:lnTo>
                  <a:pt x="50710" y="16570"/>
                </a:lnTo>
                <a:lnTo>
                  <a:pt x="50880" y="17230"/>
                </a:lnTo>
                <a:lnTo>
                  <a:pt x="51180" y="17740"/>
                </a:lnTo>
                <a:lnTo>
                  <a:pt x="51620" y="18000"/>
                </a:lnTo>
                <a:lnTo>
                  <a:pt x="52080" y="18060"/>
                </a:lnTo>
                <a:lnTo>
                  <a:pt x="52320" y="18380"/>
                </a:lnTo>
                <a:lnTo>
                  <a:pt x="52140" y="18990"/>
                </a:lnTo>
                <a:lnTo>
                  <a:pt x="52470" y="19150"/>
                </a:lnTo>
                <a:lnTo>
                  <a:pt x="53360" y="19070"/>
                </a:lnTo>
                <a:lnTo>
                  <a:pt x="53820" y="19200"/>
                </a:lnTo>
                <a:lnTo>
                  <a:pt x="53780" y="19440"/>
                </a:lnTo>
                <a:lnTo>
                  <a:pt x="53780" y="19700"/>
                </a:lnTo>
                <a:lnTo>
                  <a:pt x="53670" y="19910"/>
                </a:lnTo>
                <a:lnTo>
                  <a:pt x="53510" y="20070"/>
                </a:lnTo>
                <a:lnTo>
                  <a:pt x="53360" y="20510"/>
                </a:lnTo>
                <a:lnTo>
                  <a:pt x="53260" y="20680"/>
                </a:lnTo>
                <a:lnTo>
                  <a:pt x="53240" y="20930"/>
                </a:lnTo>
                <a:lnTo>
                  <a:pt x="52730" y="21160"/>
                </a:lnTo>
                <a:lnTo>
                  <a:pt x="51990" y="21110"/>
                </a:lnTo>
                <a:lnTo>
                  <a:pt x="51610" y="21350"/>
                </a:lnTo>
                <a:lnTo>
                  <a:pt x="51290" y="21700"/>
                </a:lnTo>
                <a:lnTo>
                  <a:pt x="49950" y="24200"/>
                </a:lnTo>
                <a:lnTo>
                  <a:pt x="49460" y="24420"/>
                </a:lnTo>
                <a:lnTo>
                  <a:pt x="48430" y="24480"/>
                </a:lnTo>
                <a:lnTo>
                  <a:pt x="47930" y="24280"/>
                </a:lnTo>
                <a:lnTo>
                  <a:pt x="47650" y="24100"/>
                </a:lnTo>
                <a:lnTo>
                  <a:pt x="47050" y="23480"/>
                </a:lnTo>
                <a:lnTo>
                  <a:pt x="46910" y="23390"/>
                </a:lnTo>
                <a:lnTo>
                  <a:pt x="46780" y="23240"/>
                </a:lnTo>
                <a:lnTo>
                  <a:pt x="46610" y="23140"/>
                </a:lnTo>
                <a:lnTo>
                  <a:pt x="45870" y="23030"/>
                </a:lnTo>
                <a:lnTo>
                  <a:pt x="45340" y="23220"/>
                </a:lnTo>
                <a:lnTo>
                  <a:pt x="45000" y="23440"/>
                </a:lnTo>
                <a:lnTo>
                  <a:pt x="44230" y="22980"/>
                </a:lnTo>
                <a:lnTo>
                  <a:pt x="42600" y="22710"/>
                </a:lnTo>
                <a:lnTo>
                  <a:pt x="42300" y="22430"/>
                </a:lnTo>
                <a:lnTo>
                  <a:pt x="42030" y="22080"/>
                </a:lnTo>
                <a:lnTo>
                  <a:pt x="41720" y="22060"/>
                </a:lnTo>
                <a:lnTo>
                  <a:pt x="40180" y="22290"/>
                </a:lnTo>
                <a:lnTo>
                  <a:pt x="39030" y="22060"/>
                </a:lnTo>
                <a:lnTo>
                  <a:pt x="38780" y="22250"/>
                </a:lnTo>
                <a:lnTo>
                  <a:pt x="38410" y="22930"/>
                </a:lnTo>
                <a:lnTo>
                  <a:pt x="37790" y="23160"/>
                </a:lnTo>
                <a:lnTo>
                  <a:pt x="37500" y="23440"/>
                </a:lnTo>
                <a:lnTo>
                  <a:pt x="37450" y="23640"/>
                </a:lnTo>
                <a:lnTo>
                  <a:pt x="37410" y="23850"/>
                </a:lnTo>
                <a:lnTo>
                  <a:pt x="37410" y="24180"/>
                </a:lnTo>
                <a:lnTo>
                  <a:pt x="36840" y="24410"/>
                </a:lnTo>
                <a:lnTo>
                  <a:pt x="35580" y="24080"/>
                </a:lnTo>
                <a:lnTo>
                  <a:pt x="35250" y="24110"/>
                </a:lnTo>
                <a:lnTo>
                  <a:pt x="34990" y="24460"/>
                </a:lnTo>
                <a:lnTo>
                  <a:pt x="34770" y="24950"/>
                </a:lnTo>
                <a:lnTo>
                  <a:pt x="34500" y="25910"/>
                </a:lnTo>
                <a:lnTo>
                  <a:pt x="34250" y="26060"/>
                </a:lnTo>
                <a:lnTo>
                  <a:pt x="33840" y="25580"/>
                </a:lnTo>
                <a:lnTo>
                  <a:pt x="33360" y="25310"/>
                </a:lnTo>
                <a:lnTo>
                  <a:pt x="31510" y="25230"/>
                </a:lnTo>
                <a:lnTo>
                  <a:pt x="30980" y="24910"/>
                </a:lnTo>
                <a:lnTo>
                  <a:pt x="30600" y="24250"/>
                </a:lnTo>
                <a:lnTo>
                  <a:pt x="30170" y="23710"/>
                </a:lnTo>
                <a:lnTo>
                  <a:pt x="30010" y="22050"/>
                </a:lnTo>
                <a:lnTo>
                  <a:pt x="30390" y="21660"/>
                </a:lnTo>
                <a:lnTo>
                  <a:pt x="30660" y="21180"/>
                </a:lnTo>
                <a:lnTo>
                  <a:pt x="30560" y="20850"/>
                </a:lnTo>
                <a:lnTo>
                  <a:pt x="30400" y="20590"/>
                </a:lnTo>
                <a:lnTo>
                  <a:pt x="30220" y="20500"/>
                </a:lnTo>
                <a:lnTo>
                  <a:pt x="30210" y="20200"/>
                </a:lnTo>
                <a:lnTo>
                  <a:pt x="30660" y="19990"/>
                </a:lnTo>
                <a:lnTo>
                  <a:pt x="31160" y="20050"/>
                </a:lnTo>
                <a:lnTo>
                  <a:pt x="30990" y="19690"/>
                </a:lnTo>
                <a:lnTo>
                  <a:pt x="30780" y="19390"/>
                </a:lnTo>
                <a:lnTo>
                  <a:pt x="30530" y="19160"/>
                </a:lnTo>
                <a:lnTo>
                  <a:pt x="30190" y="18460"/>
                </a:lnTo>
                <a:lnTo>
                  <a:pt x="29970" y="18200"/>
                </a:lnTo>
                <a:lnTo>
                  <a:pt x="29580" y="17920"/>
                </a:lnTo>
                <a:lnTo>
                  <a:pt x="29580" y="17070"/>
                </a:lnTo>
                <a:lnTo>
                  <a:pt x="29510" y="16220"/>
                </a:lnTo>
                <a:lnTo>
                  <a:pt x="28930" y="14460"/>
                </a:lnTo>
                <a:lnTo>
                  <a:pt x="30190" y="14140"/>
                </a:lnTo>
                <a:lnTo>
                  <a:pt x="30340" y="13920"/>
                </a:lnTo>
                <a:lnTo>
                  <a:pt x="30300" y="13540"/>
                </a:lnTo>
                <a:lnTo>
                  <a:pt x="30130" y="13300"/>
                </a:lnTo>
                <a:lnTo>
                  <a:pt x="30030" y="13070"/>
                </a:lnTo>
                <a:lnTo>
                  <a:pt x="30100" y="12790"/>
                </a:lnTo>
                <a:lnTo>
                  <a:pt x="30340" y="12550"/>
                </a:lnTo>
                <a:lnTo>
                  <a:pt x="30440" y="12130"/>
                </a:lnTo>
                <a:lnTo>
                  <a:pt x="30370" y="11380"/>
                </a:lnTo>
                <a:lnTo>
                  <a:pt x="30090" y="10810"/>
                </a:lnTo>
                <a:lnTo>
                  <a:pt x="29340" y="9730"/>
                </a:lnTo>
                <a:lnTo>
                  <a:pt x="28710" y="8450"/>
                </a:lnTo>
                <a:lnTo>
                  <a:pt x="28690" y="8420"/>
                </a:lnTo>
                <a:lnTo>
                  <a:pt x="29370" y="8150"/>
                </a:lnTo>
                <a:lnTo>
                  <a:pt x="29750" y="8080"/>
                </a:lnTo>
                <a:lnTo>
                  <a:pt x="30100" y="7960"/>
                </a:lnTo>
                <a:lnTo>
                  <a:pt x="30970" y="7000"/>
                </a:lnTo>
                <a:lnTo>
                  <a:pt x="33700" y="5710"/>
                </a:lnTo>
                <a:lnTo>
                  <a:pt x="37140" y="5060"/>
                </a:lnTo>
                <a:lnTo>
                  <a:pt x="38680" y="4530"/>
                </a:lnTo>
                <a:lnTo>
                  <a:pt x="41100" y="4310"/>
                </a:lnTo>
                <a:lnTo>
                  <a:pt x="42590" y="4310"/>
                </a:lnTo>
                <a:lnTo>
                  <a:pt x="42800" y="4380"/>
                </a:lnTo>
                <a:lnTo>
                  <a:pt x="43120" y="4670"/>
                </a:lnTo>
                <a:lnTo>
                  <a:pt x="43250" y="4740"/>
                </a:lnTo>
                <a:lnTo>
                  <a:pt x="43440" y="4780"/>
                </a:lnTo>
                <a:lnTo>
                  <a:pt x="46540" y="6640"/>
                </a:lnTo>
                <a:lnTo>
                  <a:pt x="47100" y="7370"/>
                </a:lnTo>
                <a:lnTo>
                  <a:pt x="47190" y="7550"/>
                </a:lnTo>
                <a:lnTo>
                  <a:pt x="47290" y="7790"/>
                </a:lnTo>
                <a:lnTo>
                  <a:pt x="47290" y="8000"/>
                </a:lnTo>
                <a:lnTo>
                  <a:pt x="47130" y="8080"/>
                </a:lnTo>
                <a:lnTo>
                  <a:pt x="47090" y="8030"/>
                </a:lnTo>
                <a:lnTo>
                  <a:pt x="47050" y="7910"/>
                </a:lnTo>
                <a:lnTo>
                  <a:pt x="46990" y="7800"/>
                </a:lnTo>
                <a:lnTo>
                  <a:pt x="46830" y="7680"/>
                </a:lnTo>
                <a:lnTo>
                  <a:pt x="46720" y="7390"/>
                </a:lnTo>
                <a:lnTo>
                  <a:pt x="46570" y="7200"/>
                </a:lnTo>
                <a:lnTo>
                  <a:pt x="46140" y="6460"/>
                </a:lnTo>
                <a:lnTo>
                  <a:pt x="46050" y="6420"/>
                </a:lnTo>
                <a:lnTo>
                  <a:pt x="45730" y="6360"/>
                </a:lnTo>
                <a:lnTo>
                  <a:pt x="45650" y="6320"/>
                </a:lnTo>
                <a:lnTo>
                  <a:pt x="45570" y="6180"/>
                </a:lnTo>
                <a:lnTo>
                  <a:pt x="45310" y="6090"/>
                </a:lnTo>
                <a:lnTo>
                  <a:pt x="44770" y="5710"/>
                </a:lnTo>
                <a:lnTo>
                  <a:pt x="44240" y="5450"/>
                </a:lnTo>
                <a:lnTo>
                  <a:pt x="44150" y="5330"/>
                </a:lnTo>
                <a:lnTo>
                  <a:pt x="43860" y="5100"/>
                </a:lnTo>
                <a:lnTo>
                  <a:pt x="43780" y="5070"/>
                </a:lnTo>
                <a:lnTo>
                  <a:pt x="43670" y="5120"/>
                </a:lnTo>
                <a:lnTo>
                  <a:pt x="43610" y="5200"/>
                </a:lnTo>
                <a:lnTo>
                  <a:pt x="43480" y="5650"/>
                </a:lnTo>
                <a:lnTo>
                  <a:pt x="43460" y="5750"/>
                </a:lnTo>
                <a:lnTo>
                  <a:pt x="43460" y="5980"/>
                </a:lnTo>
                <a:lnTo>
                  <a:pt x="43510" y="6040"/>
                </a:lnTo>
                <a:lnTo>
                  <a:pt x="43730" y="6140"/>
                </a:lnTo>
                <a:lnTo>
                  <a:pt x="43780" y="6200"/>
                </a:lnTo>
                <a:lnTo>
                  <a:pt x="43890" y="6390"/>
                </a:lnTo>
                <a:lnTo>
                  <a:pt x="44020" y="6680"/>
                </a:lnTo>
                <a:lnTo>
                  <a:pt x="44010" y="6800"/>
                </a:lnTo>
                <a:lnTo>
                  <a:pt x="43980" y="6900"/>
                </a:lnTo>
                <a:lnTo>
                  <a:pt x="43980" y="7000"/>
                </a:lnTo>
                <a:lnTo>
                  <a:pt x="44090" y="7120"/>
                </a:lnTo>
                <a:lnTo>
                  <a:pt x="44030" y="7420"/>
                </a:lnTo>
                <a:lnTo>
                  <a:pt x="44140" y="7550"/>
                </a:lnTo>
                <a:lnTo>
                  <a:pt x="44310" y="7520"/>
                </a:lnTo>
                <a:lnTo>
                  <a:pt x="44460" y="7320"/>
                </a:lnTo>
                <a:lnTo>
                  <a:pt x="44410" y="7580"/>
                </a:lnTo>
                <a:lnTo>
                  <a:pt x="44480" y="7790"/>
                </a:lnTo>
                <a:lnTo>
                  <a:pt x="44590" y="7960"/>
                </a:lnTo>
                <a:lnTo>
                  <a:pt x="44820" y="8680"/>
                </a:lnTo>
                <a:lnTo>
                  <a:pt x="44890" y="8830"/>
                </a:lnTo>
                <a:lnTo>
                  <a:pt x="44860" y="9190"/>
                </a:lnTo>
                <a:lnTo>
                  <a:pt x="44860" y="9800"/>
                </a:lnTo>
                <a:lnTo>
                  <a:pt x="44920" y="10390"/>
                </a:lnTo>
                <a:lnTo>
                  <a:pt x="45050" y="10650"/>
                </a:lnTo>
                <a:lnTo>
                  <a:pt x="45190" y="10700"/>
                </a:lnTo>
                <a:lnTo>
                  <a:pt x="45470" y="10910"/>
                </a:lnTo>
                <a:lnTo>
                  <a:pt x="45610" y="10960"/>
                </a:lnTo>
                <a:lnTo>
                  <a:pt x="45730" y="10970"/>
                </a:lnTo>
                <a:lnTo>
                  <a:pt x="45890" y="11020"/>
                </a:lnTo>
                <a:lnTo>
                  <a:pt x="46010" y="11100"/>
                </a:lnTo>
                <a:lnTo>
                  <a:pt x="46070" y="11240"/>
                </a:lnTo>
                <a:lnTo>
                  <a:pt x="46220" y="11460"/>
                </a:lnTo>
                <a:lnTo>
                  <a:pt x="47750" y="11950"/>
                </a:lnTo>
                <a:lnTo>
                  <a:pt x="48090" y="11980"/>
                </a:lnTo>
                <a:lnTo>
                  <a:pt x="48370" y="11820"/>
                </a:lnTo>
                <a:lnTo>
                  <a:pt x="48450" y="11900"/>
                </a:lnTo>
                <a:lnTo>
                  <a:pt x="48560" y="11960"/>
                </a:lnTo>
                <a:lnTo>
                  <a:pt x="48810" y="12030"/>
                </a:lnTo>
                <a:lnTo>
                  <a:pt x="52210" y="11520"/>
                </a:lnTo>
                <a:lnTo>
                  <a:pt x="52960" y="11160"/>
                </a:lnTo>
                <a:lnTo>
                  <a:pt x="53320" y="11080"/>
                </a:lnTo>
                <a:lnTo>
                  <a:pt x="53610" y="10940"/>
                </a:lnTo>
                <a:lnTo>
                  <a:pt x="54160" y="10360"/>
                </a:lnTo>
                <a:lnTo>
                  <a:pt x="54320" y="10290"/>
                </a:lnTo>
                <a:lnTo>
                  <a:pt x="54510" y="10450"/>
                </a:lnTo>
                <a:lnTo>
                  <a:pt x="54960" y="10600"/>
                </a:lnTo>
                <a:lnTo>
                  <a:pt x="55670" y="10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