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Podlachian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Podlach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86680" y="43320"/>
                </a:moveTo>
                <a:lnTo>
                  <a:pt x="86610" y="43380"/>
                </a:lnTo>
                <a:lnTo>
                  <a:pt x="86450" y="43380"/>
                </a:lnTo>
                <a:lnTo>
                  <a:pt x="86160" y="43210"/>
                </a:lnTo>
                <a:lnTo>
                  <a:pt x="85990" y="43160"/>
                </a:lnTo>
                <a:lnTo>
                  <a:pt x="85870" y="43220"/>
                </a:lnTo>
                <a:lnTo>
                  <a:pt x="85730" y="43310"/>
                </a:lnTo>
                <a:lnTo>
                  <a:pt x="85590" y="43360"/>
                </a:lnTo>
                <a:lnTo>
                  <a:pt x="85440" y="43270"/>
                </a:lnTo>
                <a:lnTo>
                  <a:pt x="85460" y="43200"/>
                </a:lnTo>
                <a:lnTo>
                  <a:pt x="85510" y="43040"/>
                </a:lnTo>
                <a:lnTo>
                  <a:pt x="85550" y="42960"/>
                </a:lnTo>
                <a:lnTo>
                  <a:pt x="85300" y="42650"/>
                </a:lnTo>
                <a:lnTo>
                  <a:pt x="85130" y="42550"/>
                </a:lnTo>
                <a:lnTo>
                  <a:pt x="84940" y="42660"/>
                </a:lnTo>
                <a:lnTo>
                  <a:pt x="84860" y="42320"/>
                </a:lnTo>
                <a:lnTo>
                  <a:pt x="84650" y="42120"/>
                </a:lnTo>
                <a:lnTo>
                  <a:pt x="84380" y="42030"/>
                </a:lnTo>
                <a:lnTo>
                  <a:pt x="83670" y="42130"/>
                </a:lnTo>
                <a:lnTo>
                  <a:pt x="82260" y="41840"/>
                </a:lnTo>
                <a:lnTo>
                  <a:pt x="81780" y="41860"/>
                </a:lnTo>
                <a:lnTo>
                  <a:pt x="81560" y="41810"/>
                </a:lnTo>
                <a:lnTo>
                  <a:pt x="81450" y="41630"/>
                </a:lnTo>
                <a:lnTo>
                  <a:pt x="81300" y="41700"/>
                </a:lnTo>
                <a:lnTo>
                  <a:pt x="81110" y="41560"/>
                </a:lnTo>
                <a:lnTo>
                  <a:pt x="80960" y="41340"/>
                </a:lnTo>
                <a:lnTo>
                  <a:pt x="80900" y="41180"/>
                </a:lnTo>
                <a:lnTo>
                  <a:pt x="80950" y="40690"/>
                </a:lnTo>
                <a:lnTo>
                  <a:pt x="80930" y="40620"/>
                </a:lnTo>
                <a:lnTo>
                  <a:pt x="80800" y="40600"/>
                </a:lnTo>
                <a:lnTo>
                  <a:pt x="80730" y="40530"/>
                </a:lnTo>
                <a:lnTo>
                  <a:pt x="80680" y="40400"/>
                </a:lnTo>
                <a:lnTo>
                  <a:pt x="80650" y="40210"/>
                </a:lnTo>
                <a:lnTo>
                  <a:pt x="80660" y="40080"/>
                </a:lnTo>
                <a:lnTo>
                  <a:pt x="80700" y="39960"/>
                </a:lnTo>
                <a:lnTo>
                  <a:pt x="80730" y="39840"/>
                </a:lnTo>
                <a:lnTo>
                  <a:pt x="80710" y="39690"/>
                </a:lnTo>
                <a:lnTo>
                  <a:pt x="80640" y="39600"/>
                </a:lnTo>
                <a:lnTo>
                  <a:pt x="80440" y="39430"/>
                </a:lnTo>
                <a:lnTo>
                  <a:pt x="80250" y="39170"/>
                </a:lnTo>
                <a:lnTo>
                  <a:pt x="79750" y="38630"/>
                </a:lnTo>
                <a:lnTo>
                  <a:pt x="79770" y="38300"/>
                </a:lnTo>
                <a:lnTo>
                  <a:pt x="79750" y="37750"/>
                </a:lnTo>
                <a:lnTo>
                  <a:pt x="79640" y="37220"/>
                </a:lnTo>
                <a:lnTo>
                  <a:pt x="79580" y="36440"/>
                </a:lnTo>
                <a:lnTo>
                  <a:pt x="79440" y="35730"/>
                </a:lnTo>
                <a:lnTo>
                  <a:pt x="78910" y="35880"/>
                </a:lnTo>
                <a:lnTo>
                  <a:pt x="78400" y="36140"/>
                </a:lnTo>
                <a:lnTo>
                  <a:pt x="78120" y="35940"/>
                </a:lnTo>
                <a:lnTo>
                  <a:pt x="77890" y="35620"/>
                </a:lnTo>
                <a:lnTo>
                  <a:pt x="78030" y="34790"/>
                </a:lnTo>
                <a:lnTo>
                  <a:pt x="77590" y="34460"/>
                </a:lnTo>
                <a:lnTo>
                  <a:pt x="77140" y="34950"/>
                </a:lnTo>
                <a:lnTo>
                  <a:pt x="76450" y="35050"/>
                </a:lnTo>
                <a:lnTo>
                  <a:pt x="75810" y="34710"/>
                </a:lnTo>
                <a:lnTo>
                  <a:pt x="75570" y="34270"/>
                </a:lnTo>
                <a:lnTo>
                  <a:pt x="75440" y="33720"/>
                </a:lnTo>
                <a:lnTo>
                  <a:pt x="75310" y="33350"/>
                </a:lnTo>
                <a:lnTo>
                  <a:pt x="75090" y="33120"/>
                </a:lnTo>
                <a:lnTo>
                  <a:pt x="74740" y="32930"/>
                </a:lnTo>
                <a:lnTo>
                  <a:pt x="74510" y="32510"/>
                </a:lnTo>
                <a:lnTo>
                  <a:pt x="74470" y="32130"/>
                </a:lnTo>
                <a:lnTo>
                  <a:pt x="74620" y="31860"/>
                </a:lnTo>
                <a:lnTo>
                  <a:pt x="74200" y="31530"/>
                </a:lnTo>
                <a:lnTo>
                  <a:pt x="73700" y="31460"/>
                </a:lnTo>
                <a:lnTo>
                  <a:pt x="73220" y="31200"/>
                </a:lnTo>
                <a:lnTo>
                  <a:pt x="72890" y="30550"/>
                </a:lnTo>
                <a:lnTo>
                  <a:pt x="72380" y="29280"/>
                </a:lnTo>
                <a:lnTo>
                  <a:pt x="72150" y="27530"/>
                </a:lnTo>
                <a:lnTo>
                  <a:pt x="72010" y="26940"/>
                </a:lnTo>
                <a:lnTo>
                  <a:pt x="71800" y="26440"/>
                </a:lnTo>
                <a:lnTo>
                  <a:pt x="71680" y="25910"/>
                </a:lnTo>
                <a:lnTo>
                  <a:pt x="72340" y="25620"/>
                </a:lnTo>
                <a:lnTo>
                  <a:pt x="73640" y="25700"/>
                </a:lnTo>
                <a:lnTo>
                  <a:pt x="74210" y="25500"/>
                </a:lnTo>
                <a:lnTo>
                  <a:pt x="74470" y="25290"/>
                </a:lnTo>
                <a:lnTo>
                  <a:pt x="74760" y="25160"/>
                </a:lnTo>
                <a:lnTo>
                  <a:pt x="75440" y="25060"/>
                </a:lnTo>
                <a:lnTo>
                  <a:pt x="77010" y="23990"/>
                </a:lnTo>
                <a:lnTo>
                  <a:pt x="77890" y="22990"/>
                </a:lnTo>
                <a:lnTo>
                  <a:pt x="80410" y="21410"/>
                </a:lnTo>
                <a:lnTo>
                  <a:pt x="80940" y="20860"/>
                </a:lnTo>
                <a:lnTo>
                  <a:pt x="81250" y="19970"/>
                </a:lnTo>
                <a:lnTo>
                  <a:pt x="81620" y="19260"/>
                </a:lnTo>
                <a:lnTo>
                  <a:pt x="81650" y="18540"/>
                </a:lnTo>
                <a:lnTo>
                  <a:pt x="80690" y="17190"/>
                </a:lnTo>
                <a:lnTo>
                  <a:pt x="80230" y="16740"/>
                </a:lnTo>
                <a:lnTo>
                  <a:pt x="80130" y="16310"/>
                </a:lnTo>
                <a:lnTo>
                  <a:pt x="80080" y="15850"/>
                </a:lnTo>
                <a:lnTo>
                  <a:pt x="79170" y="14620"/>
                </a:lnTo>
                <a:lnTo>
                  <a:pt x="80020" y="13400"/>
                </a:lnTo>
                <a:lnTo>
                  <a:pt x="82050" y="13120"/>
                </a:lnTo>
                <a:lnTo>
                  <a:pt x="82650" y="12710"/>
                </a:lnTo>
                <a:lnTo>
                  <a:pt x="83170" y="12160"/>
                </a:lnTo>
                <a:lnTo>
                  <a:pt x="83390" y="11410"/>
                </a:lnTo>
                <a:lnTo>
                  <a:pt x="83370" y="11290"/>
                </a:lnTo>
                <a:lnTo>
                  <a:pt x="83380" y="11270"/>
                </a:lnTo>
                <a:lnTo>
                  <a:pt x="83610" y="11160"/>
                </a:lnTo>
                <a:lnTo>
                  <a:pt x="83800" y="11190"/>
                </a:lnTo>
                <a:lnTo>
                  <a:pt x="84350" y="11470"/>
                </a:lnTo>
                <a:lnTo>
                  <a:pt x="84440" y="11480"/>
                </a:lnTo>
                <a:lnTo>
                  <a:pt x="84650" y="11440"/>
                </a:lnTo>
                <a:lnTo>
                  <a:pt x="84740" y="11460"/>
                </a:lnTo>
                <a:lnTo>
                  <a:pt x="84840" y="11560"/>
                </a:lnTo>
                <a:lnTo>
                  <a:pt x="84890" y="11680"/>
                </a:lnTo>
                <a:lnTo>
                  <a:pt x="84930" y="11800"/>
                </a:lnTo>
                <a:lnTo>
                  <a:pt x="84990" y="11900"/>
                </a:lnTo>
                <a:lnTo>
                  <a:pt x="85090" y="11970"/>
                </a:lnTo>
                <a:lnTo>
                  <a:pt x="85400" y="12010"/>
                </a:lnTo>
                <a:lnTo>
                  <a:pt x="85460" y="12090"/>
                </a:lnTo>
                <a:lnTo>
                  <a:pt x="85430" y="12240"/>
                </a:lnTo>
                <a:lnTo>
                  <a:pt x="85370" y="12420"/>
                </a:lnTo>
                <a:lnTo>
                  <a:pt x="85370" y="12580"/>
                </a:lnTo>
                <a:lnTo>
                  <a:pt x="85540" y="12810"/>
                </a:lnTo>
                <a:lnTo>
                  <a:pt x="85740" y="12810"/>
                </a:lnTo>
                <a:lnTo>
                  <a:pt x="85960" y="12720"/>
                </a:lnTo>
                <a:lnTo>
                  <a:pt x="86140" y="12680"/>
                </a:lnTo>
                <a:lnTo>
                  <a:pt x="86310" y="12760"/>
                </a:lnTo>
                <a:lnTo>
                  <a:pt x="86870" y="13230"/>
                </a:lnTo>
                <a:lnTo>
                  <a:pt x="87220" y="13440"/>
                </a:lnTo>
                <a:lnTo>
                  <a:pt x="87950" y="13720"/>
                </a:lnTo>
                <a:lnTo>
                  <a:pt x="88130" y="13880"/>
                </a:lnTo>
                <a:lnTo>
                  <a:pt x="88300" y="14020"/>
                </a:lnTo>
                <a:lnTo>
                  <a:pt x="88390" y="14160"/>
                </a:lnTo>
                <a:lnTo>
                  <a:pt x="88550" y="14470"/>
                </a:lnTo>
                <a:lnTo>
                  <a:pt x="88630" y="14590"/>
                </a:lnTo>
                <a:lnTo>
                  <a:pt x="88730" y="14660"/>
                </a:lnTo>
                <a:lnTo>
                  <a:pt x="88920" y="14710"/>
                </a:lnTo>
                <a:lnTo>
                  <a:pt x="89010" y="14760"/>
                </a:lnTo>
                <a:lnTo>
                  <a:pt x="89160" y="14980"/>
                </a:lnTo>
                <a:lnTo>
                  <a:pt x="89280" y="15290"/>
                </a:lnTo>
                <a:lnTo>
                  <a:pt x="89380" y="15640"/>
                </a:lnTo>
                <a:lnTo>
                  <a:pt x="89450" y="15970"/>
                </a:lnTo>
                <a:lnTo>
                  <a:pt x="89580" y="16690"/>
                </a:lnTo>
                <a:lnTo>
                  <a:pt x="89590" y="17040"/>
                </a:lnTo>
                <a:lnTo>
                  <a:pt x="89450" y="17280"/>
                </a:lnTo>
                <a:lnTo>
                  <a:pt x="89340" y="17370"/>
                </a:lnTo>
                <a:lnTo>
                  <a:pt x="89290" y="17430"/>
                </a:lnTo>
                <a:lnTo>
                  <a:pt x="89250" y="17500"/>
                </a:lnTo>
                <a:lnTo>
                  <a:pt x="89240" y="17660"/>
                </a:lnTo>
                <a:lnTo>
                  <a:pt x="89280" y="17800"/>
                </a:lnTo>
                <a:lnTo>
                  <a:pt x="89360" y="17920"/>
                </a:lnTo>
                <a:lnTo>
                  <a:pt x="89450" y="18000"/>
                </a:lnTo>
                <a:lnTo>
                  <a:pt x="89510" y="18060"/>
                </a:lnTo>
                <a:lnTo>
                  <a:pt x="89530" y="18140"/>
                </a:lnTo>
                <a:lnTo>
                  <a:pt x="89530" y="18230"/>
                </a:lnTo>
                <a:lnTo>
                  <a:pt x="89490" y="18320"/>
                </a:lnTo>
                <a:lnTo>
                  <a:pt x="89500" y="18770"/>
                </a:lnTo>
                <a:lnTo>
                  <a:pt x="89590" y="19140"/>
                </a:lnTo>
                <a:lnTo>
                  <a:pt x="89710" y="19500"/>
                </a:lnTo>
                <a:lnTo>
                  <a:pt x="89810" y="19890"/>
                </a:lnTo>
                <a:lnTo>
                  <a:pt x="89890" y="20700"/>
                </a:lnTo>
                <a:lnTo>
                  <a:pt x="89990" y="21020"/>
                </a:lnTo>
                <a:lnTo>
                  <a:pt x="90210" y="21340"/>
                </a:lnTo>
                <a:lnTo>
                  <a:pt x="90230" y="22290"/>
                </a:lnTo>
                <a:lnTo>
                  <a:pt x="90440" y="23350"/>
                </a:lnTo>
                <a:lnTo>
                  <a:pt x="91210" y="25730"/>
                </a:lnTo>
                <a:lnTo>
                  <a:pt x="91640" y="26620"/>
                </a:lnTo>
                <a:lnTo>
                  <a:pt x="91820" y="27100"/>
                </a:lnTo>
                <a:lnTo>
                  <a:pt x="92190" y="28540"/>
                </a:lnTo>
                <a:lnTo>
                  <a:pt x="92350" y="28970"/>
                </a:lnTo>
                <a:lnTo>
                  <a:pt x="92510" y="29190"/>
                </a:lnTo>
                <a:lnTo>
                  <a:pt x="92600" y="29400"/>
                </a:lnTo>
                <a:lnTo>
                  <a:pt x="92670" y="29620"/>
                </a:lnTo>
                <a:lnTo>
                  <a:pt x="92780" y="29860"/>
                </a:lnTo>
                <a:lnTo>
                  <a:pt x="92940" y="30040"/>
                </a:lnTo>
                <a:lnTo>
                  <a:pt x="93100" y="30160"/>
                </a:lnTo>
                <a:lnTo>
                  <a:pt x="93190" y="30340"/>
                </a:lnTo>
                <a:lnTo>
                  <a:pt x="93170" y="30710"/>
                </a:lnTo>
                <a:lnTo>
                  <a:pt x="93090" y="30920"/>
                </a:lnTo>
                <a:lnTo>
                  <a:pt x="92980" y="31110"/>
                </a:lnTo>
                <a:lnTo>
                  <a:pt x="92890" y="31310"/>
                </a:lnTo>
                <a:lnTo>
                  <a:pt x="92880" y="31610"/>
                </a:lnTo>
                <a:lnTo>
                  <a:pt x="92960" y="31870"/>
                </a:lnTo>
                <a:lnTo>
                  <a:pt x="93230" y="32220"/>
                </a:lnTo>
                <a:lnTo>
                  <a:pt x="93340" y="32440"/>
                </a:lnTo>
                <a:lnTo>
                  <a:pt x="93350" y="32560"/>
                </a:lnTo>
                <a:lnTo>
                  <a:pt x="93330" y="32740"/>
                </a:lnTo>
                <a:lnTo>
                  <a:pt x="93330" y="32840"/>
                </a:lnTo>
                <a:lnTo>
                  <a:pt x="93410" y="33260"/>
                </a:lnTo>
                <a:lnTo>
                  <a:pt x="93410" y="33380"/>
                </a:lnTo>
                <a:lnTo>
                  <a:pt x="93380" y="33470"/>
                </a:lnTo>
                <a:lnTo>
                  <a:pt x="93280" y="33670"/>
                </a:lnTo>
                <a:lnTo>
                  <a:pt x="93260" y="33790"/>
                </a:lnTo>
                <a:lnTo>
                  <a:pt x="93270" y="33950"/>
                </a:lnTo>
                <a:lnTo>
                  <a:pt x="93300" y="34040"/>
                </a:lnTo>
                <a:lnTo>
                  <a:pt x="93330" y="34120"/>
                </a:lnTo>
                <a:lnTo>
                  <a:pt x="93360" y="34230"/>
                </a:lnTo>
                <a:lnTo>
                  <a:pt x="93430" y="36050"/>
                </a:lnTo>
                <a:lnTo>
                  <a:pt x="93450" y="36500"/>
                </a:lnTo>
                <a:lnTo>
                  <a:pt x="93330" y="37140"/>
                </a:lnTo>
                <a:lnTo>
                  <a:pt x="92970" y="37590"/>
                </a:lnTo>
                <a:lnTo>
                  <a:pt x="91760" y="38420"/>
                </a:lnTo>
                <a:lnTo>
                  <a:pt x="90250" y="38850"/>
                </a:lnTo>
                <a:lnTo>
                  <a:pt x="89440" y="39320"/>
                </a:lnTo>
                <a:lnTo>
                  <a:pt x="88640" y="39990"/>
                </a:lnTo>
                <a:lnTo>
                  <a:pt x="87540" y="41690"/>
                </a:lnTo>
                <a:lnTo>
                  <a:pt x="87170" y="42140"/>
                </a:lnTo>
                <a:lnTo>
                  <a:pt x="87010" y="42400"/>
                </a:lnTo>
                <a:lnTo>
                  <a:pt x="86590" y="43260"/>
                </a:lnTo>
                <a:lnTo>
                  <a:pt x="86610" y="43270"/>
                </a:lnTo>
                <a:lnTo>
                  <a:pt x="86680" y="4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