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Opole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Opole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45660" y="62190"/>
                </a:moveTo>
                <a:lnTo>
                  <a:pt x="45350" y="63290"/>
                </a:lnTo>
                <a:lnTo>
                  <a:pt x="45240" y="63430"/>
                </a:lnTo>
                <a:lnTo>
                  <a:pt x="45170" y="63650"/>
                </a:lnTo>
                <a:lnTo>
                  <a:pt x="45230" y="63980"/>
                </a:lnTo>
                <a:lnTo>
                  <a:pt x="45350" y="64240"/>
                </a:lnTo>
                <a:lnTo>
                  <a:pt x="45280" y="64750"/>
                </a:lnTo>
                <a:lnTo>
                  <a:pt x="44570" y="65210"/>
                </a:lnTo>
                <a:lnTo>
                  <a:pt x="44330" y="65720"/>
                </a:lnTo>
                <a:lnTo>
                  <a:pt x="44170" y="66620"/>
                </a:lnTo>
                <a:lnTo>
                  <a:pt x="43950" y="67210"/>
                </a:lnTo>
                <a:lnTo>
                  <a:pt x="44130" y="67750"/>
                </a:lnTo>
                <a:lnTo>
                  <a:pt x="44370" y="68080"/>
                </a:lnTo>
                <a:lnTo>
                  <a:pt x="44660" y="68310"/>
                </a:lnTo>
                <a:lnTo>
                  <a:pt x="44950" y="68620"/>
                </a:lnTo>
                <a:lnTo>
                  <a:pt x="45060" y="69130"/>
                </a:lnTo>
                <a:lnTo>
                  <a:pt x="43740" y="69120"/>
                </a:lnTo>
                <a:lnTo>
                  <a:pt x="43470" y="69180"/>
                </a:lnTo>
                <a:lnTo>
                  <a:pt x="43350" y="69500"/>
                </a:lnTo>
                <a:lnTo>
                  <a:pt x="43450" y="69760"/>
                </a:lnTo>
                <a:lnTo>
                  <a:pt x="43440" y="70010"/>
                </a:lnTo>
                <a:lnTo>
                  <a:pt x="43240" y="70110"/>
                </a:lnTo>
                <a:lnTo>
                  <a:pt x="43040" y="70140"/>
                </a:lnTo>
                <a:lnTo>
                  <a:pt x="42960" y="70440"/>
                </a:lnTo>
                <a:lnTo>
                  <a:pt x="43110" y="72260"/>
                </a:lnTo>
                <a:lnTo>
                  <a:pt x="43100" y="72990"/>
                </a:lnTo>
                <a:lnTo>
                  <a:pt x="43010" y="73400"/>
                </a:lnTo>
                <a:lnTo>
                  <a:pt x="42130" y="73810"/>
                </a:lnTo>
                <a:lnTo>
                  <a:pt x="41580" y="74220"/>
                </a:lnTo>
                <a:lnTo>
                  <a:pt x="40440" y="74460"/>
                </a:lnTo>
                <a:lnTo>
                  <a:pt x="39900" y="75520"/>
                </a:lnTo>
                <a:lnTo>
                  <a:pt x="39900" y="75550"/>
                </a:lnTo>
                <a:lnTo>
                  <a:pt x="39900" y="75590"/>
                </a:lnTo>
                <a:lnTo>
                  <a:pt x="39890" y="75760"/>
                </a:lnTo>
                <a:lnTo>
                  <a:pt x="39780" y="75730"/>
                </a:lnTo>
                <a:lnTo>
                  <a:pt x="39740" y="75720"/>
                </a:lnTo>
                <a:lnTo>
                  <a:pt x="39780" y="76040"/>
                </a:lnTo>
                <a:lnTo>
                  <a:pt x="39830" y="76060"/>
                </a:lnTo>
                <a:lnTo>
                  <a:pt x="39900" y="76040"/>
                </a:lnTo>
                <a:lnTo>
                  <a:pt x="39980" y="76040"/>
                </a:lnTo>
                <a:lnTo>
                  <a:pt x="40040" y="76140"/>
                </a:lnTo>
                <a:lnTo>
                  <a:pt x="40050" y="76280"/>
                </a:lnTo>
                <a:lnTo>
                  <a:pt x="40010" y="76340"/>
                </a:lnTo>
                <a:lnTo>
                  <a:pt x="39990" y="76350"/>
                </a:lnTo>
                <a:lnTo>
                  <a:pt x="39710" y="76430"/>
                </a:lnTo>
                <a:lnTo>
                  <a:pt x="39350" y="76440"/>
                </a:lnTo>
                <a:lnTo>
                  <a:pt x="39290" y="76460"/>
                </a:lnTo>
                <a:lnTo>
                  <a:pt x="39180" y="76480"/>
                </a:lnTo>
                <a:lnTo>
                  <a:pt x="38950" y="76700"/>
                </a:lnTo>
                <a:lnTo>
                  <a:pt x="38920" y="76720"/>
                </a:lnTo>
                <a:lnTo>
                  <a:pt x="38590" y="76820"/>
                </a:lnTo>
                <a:lnTo>
                  <a:pt x="38260" y="76750"/>
                </a:lnTo>
                <a:lnTo>
                  <a:pt x="37670" y="76170"/>
                </a:lnTo>
                <a:lnTo>
                  <a:pt x="37570" y="76030"/>
                </a:lnTo>
                <a:lnTo>
                  <a:pt x="37500" y="75860"/>
                </a:lnTo>
                <a:lnTo>
                  <a:pt x="37450" y="75680"/>
                </a:lnTo>
                <a:lnTo>
                  <a:pt x="37380" y="75530"/>
                </a:lnTo>
                <a:lnTo>
                  <a:pt x="37280" y="75410"/>
                </a:lnTo>
                <a:lnTo>
                  <a:pt x="37200" y="75320"/>
                </a:lnTo>
                <a:lnTo>
                  <a:pt x="37170" y="75240"/>
                </a:lnTo>
                <a:lnTo>
                  <a:pt x="37200" y="75160"/>
                </a:lnTo>
                <a:lnTo>
                  <a:pt x="37280" y="75090"/>
                </a:lnTo>
                <a:lnTo>
                  <a:pt x="37290" y="75080"/>
                </a:lnTo>
                <a:lnTo>
                  <a:pt x="37290" y="75070"/>
                </a:lnTo>
                <a:lnTo>
                  <a:pt x="37290" y="75060"/>
                </a:lnTo>
                <a:lnTo>
                  <a:pt x="37280" y="75040"/>
                </a:lnTo>
                <a:lnTo>
                  <a:pt x="37160" y="75010"/>
                </a:lnTo>
                <a:lnTo>
                  <a:pt x="36910" y="74890"/>
                </a:lnTo>
                <a:lnTo>
                  <a:pt x="36790" y="74860"/>
                </a:lnTo>
                <a:lnTo>
                  <a:pt x="36690" y="74880"/>
                </a:lnTo>
                <a:lnTo>
                  <a:pt x="36620" y="74930"/>
                </a:lnTo>
                <a:lnTo>
                  <a:pt x="36520" y="74940"/>
                </a:lnTo>
                <a:lnTo>
                  <a:pt x="36380" y="74880"/>
                </a:lnTo>
                <a:lnTo>
                  <a:pt x="35940" y="74320"/>
                </a:lnTo>
                <a:lnTo>
                  <a:pt x="35920" y="74220"/>
                </a:lnTo>
                <a:lnTo>
                  <a:pt x="35990" y="74070"/>
                </a:lnTo>
                <a:lnTo>
                  <a:pt x="36030" y="74050"/>
                </a:lnTo>
                <a:lnTo>
                  <a:pt x="36090" y="74020"/>
                </a:lnTo>
                <a:lnTo>
                  <a:pt x="36180" y="74020"/>
                </a:lnTo>
                <a:lnTo>
                  <a:pt x="36530" y="74010"/>
                </a:lnTo>
                <a:lnTo>
                  <a:pt x="36770" y="73910"/>
                </a:lnTo>
                <a:lnTo>
                  <a:pt x="36900" y="73830"/>
                </a:lnTo>
                <a:lnTo>
                  <a:pt x="37060" y="73740"/>
                </a:lnTo>
                <a:lnTo>
                  <a:pt x="37160" y="73680"/>
                </a:lnTo>
                <a:lnTo>
                  <a:pt x="37290" y="73560"/>
                </a:lnTo>
                <a:lnTo>
                  <a:pt x="37340" y="73520"/>
                </a:lnTo>
                <a:lnTo>
                  <a:pt x="37420" y="73310"/>
                </a:lnTo>
                <a:lnTo>
                  <a:pt x="37280" y="73040"/>
                </a:lnTo>
                <a:lnTo>
                  <a:pt x="37190" y="72950"/>
                </a:lnTo>
                <a:lnTo>
                  <a:pt x="37170" y="72800"/>
                </a:lnTo>
                <a:lnTo>
                  <a:pt x="37180" y="72670"/>
                </a:lnTo>
                <a:lnTo>
                  <a:pt x="37280" y="72410"/>
                </a:lnTo>
                <a:lnTo>
                  <a:pt x="37300" y="72360"/>
                </a:lnTo>
                <a:lnTo>
                  <a:pt x="37310" y="72320"/>
                </a:lnTo>
                <a:lnTo>
                  <a:pt x="37310" y="72280"/>
                </a:lnTo>
                <a:lnTo>
                  <a:pt x="37280" y="72250"/>
                </a:lnTo>
                <a:lnTo>
                  <a:pt x="37120" y="72030"/>
                </a:lnTo>
                <a:lnTo>
                  <a:pt x="37070" y="71980"/>
                </a:lnTo>
                <a:lnTo>
                  <a:pt x="36910" y="71920"/>
                </a:lnTo>
                <a:lnTo>
                  <a:pt x="36870" y="71940"/>
                </a:lnTo>
                <a:lnTo>
                  <a:pt x="36850" y="71960"/>
                </a:lnTo>
                <a:lnTo>
                  <a:pt x="36830" y="72060"/>
                </a:lnTo>
                <a:lnTo>
                  <a:pt x="36780" y="72170"/>
                </a:lnTo>
                <a:lnTo>
                  <a:pt x="36640" y="72370"/>
                </a:lnTo>
                <a:lnTo>
                  <a:pt x="36630" y="72370"/>
                </a:lnTo>
                <a:lnTo>
                  <a:pt x="36590" y="72430"/>
                </a:lnTo>
                <a:lnTo>
                  <a:pt x="36570" y="72460"/>
                </a:lnTo>
                <a:lnTo>
                  <a:pt x="36540" y="72500"/>
                </a:lnTo>
                <a:lnTo>
                  <a:pt x="36510" y="72540"/>
                </a:lnTo>
                <a:lnTo>
                  <a:pt x="36350" y="72670"/>
                </a:lnTo>
                <a:lnTo>
                  <a:pt x="36140" y="72730"/>
                </a:lnTo>
                <a:lnTo>
                  <a:pt x="35440" y="72600"/>
                </a:lnTo>
                <a:lnTo>
                  <a:pt x="35430" y="72600"/>
                </a:lnTo>
                <a:lnTo>
                  <a:pt x="35330" y="72580"/>
                </a:lnTo>
                <a:lnTo>
                  <a:pt x="34920" y="72620"/>
                </a:lnTo>
                <a:lnTo>
                  <a:pt x="34900" y="72620"/>
                </a:lnTo>
                <a:lnTo>
                  <a:pt x="34740" y="72820"/>
                </a:lnTo>
                <a:lnTo>
                  <a:pt x="34630" y="72950"/>
                </a:lnTo>
                <a:lnTo>
                  <a:pt x="34590" y="72980"/>
                </a:lnTo>
                <a:lnTo>
                  <a:pt x="34540" y="72990"/>
                </a:lnTo>
                <a:lnTo>
                  <a:pt x="34490" y="72980"/>
                </a:lnTo>
                <a:lnTo>
                  <a:pt x="34440" y="72950"/>
                </a:lnTo>
                <a:lnTo>
                  <a:pt x="34410" y="72840"/>
                </a:lnTo>
                <a:lnTo>
                  <a:pt x="34360" y="72680"/>
                </a:lnTo>
                <a:lnTo>
                  <a:pt x="34160" y="72520"/>
                </a:lnTo>
                <a:lnTo>
                  <a:pt x="33960" y="72540"/>
                </a:lnTo>
                <a:lnTo>
                  <a:pt x="33910" y="72660"/>
                </a:lnTo>
                <a:lnTo>
                  <a:pt x="33890" y="72730"/>
                </a:lnTo>
                <a:lnTo>
                  <a:pt x="33860" y="72800"/>
                </a:lnTo>
                <a:lnTo>
                  <a:pt x="33740" y="72710"/>
                </a:lnTo>
                <a:lnTo>
                  <a:pt x="33680" y="72560"/>
                </a:lnTo>
                <a:lnTo>
                  <a:pt x="33660" y="72380"/>
                </a:lnTo>
                <a:lnTo>
                  <a:pt x="33670" y="72200"/>
                </a:lnTo>
                <a:lnTo>
                  <a:pt x="33630" y="72160"/>
                </a:lnTo>
                <a:lnTo>
                  <a:pt x="33590" y="72120"/>
                </a:lnTo>
                <a:lnTo>
                  <a:pt x="33560" y="72070"/>
                </a:lnTo>
                <a:lnTo>
                  <a:pt x="33540" y="72020"/>
                </a:lnTo>
                <a:lnTo>
                  <a:pt x="33660" y="71970"/>
                </a:lnTo>
                <a:lnTo>
                  <a:pt x="33630" y="71970"/>
                </a:lnTo>
                <a:lnTo>
                  <a:pt x="33630" y="71920"/>
                </a:lnTo>
                <a:lnTo>
                  <a:pt x="33520" y="71870"/>
                </a:lnTo>
                <a:lnTo>
                  <a:pt x="33090" y="71880"/>
                </a:lnTo>
                <a:lnTo>
                  <a:pt x="32870" y="71820"/>
                </a:lnTo>
                <a:lnTo>
                  <a:pt x="32550" y="71620"/>
                </a:lnTo>
                <a:lnTo>
                  <a:pt x="32470" y="71520"/>
                </a:lnTo>
                <a:lnTo>
                  <a:pt x="32410" y="71400"/>
                </a:lnTo>
                <a:lnTo>
                  <a:pt x="32350" y="71210"/>
                </a:lnTo>
                <a:lnTo>
                  <a:pt x="32350" y="71190"/>
                </a:lnTo>
                <a:lnTo>
                  <a:pt x="32320" y="71060"/>
                </a:lnTo>
                <a:lnTo>
                  <a:pt x="32340" y="71020"/>
                </a:lnTo>
                <a:lnTo>
                  <a:pt x="32240" y="70990"/>
                </a:lnTo>
                <a:lnTo>
                  <a:pt x="31960" y="71040"/>
                </a:lnTo>
                <a:lnTo>
                  <a:pt x="31840" y="71040"/>
                </a:lnTo>
                <a:lnTo>
                  <a:pt x="31720" y="70980"/>
                </a:lnTo>
                <a:lnTo>
                  <a:pt x="31510" y="70800"/>
                </a:lnTo>
                <a:lnTo>
                  <a:pt x="31410" y="70740"/>
                </a:lnTo>
                <a:lnTo>
                  <a:pt x="30480" y="70480"/>
                </a:lnTo>
                <a:lnTo>
                  <a:pt x="30270" y="70500"/>
                </a:lnTo>
                <a:lnTo>
                  <a:pt x="30130" y="70420"/>
                </a:lnTo>
                <a:lnTo>
                  <a:pt x="30170" y="70250"/>
                </a:lnTo>
                <a:lnTo>
                  <a:pt x="30830" y="68620"/>
                </a:lnTo>
                <a:lnTo>
                  <a:pt x="31300" y="68250"/>
                </a:lnTo>
                <a:lnTo>
                  <a:pt x="31850" y="68160"/>
                </a:lnTo>
                <a:lnTo>
                  <a:pt x="32180" y="67600"/>
                </a:lnTo>
                <a:lnTo>
                  <a:pt x="32390" y="66800"/>
                </a:lnTo>
                <a:lnTo>
                  <a:pt x="33040" y="65550"/>
                </a:lnTo>
                <a:lnTo>
                  <a:pt x="33790" y="64430"/>
                </a:lnTo>
                <a:lnTo>
                  <a:pt x="34120" y="63680"/>
                </a:lnTo>
                <a:lnTo>
                  <a:pt x="34550" y="63120"/>
                </a:lnTo>
                <a:lnTo>
                  <a:pt x="34840" y="62920"/>
                </a:lnTo>
                <a:lnTo>
                  <a:pt x="34980" y="62490"/>
                </a:lnTo>
                <a:lnTo>
                  <a:pt x="35040" y="62110"/>
                </a:lnTo>
                <a:lnTo>
                  <a:pt x="35140" y="61760"/>
                </a:lnTo>
                <a:lnTo>
                  <a:pt x="35670" y="60540"/>
                </a:lnTo>
                <a:lnTo>
                  <a:pt x="35900" y="60290"/>
                </a:lnTo>
                <a:lnTo>
                  <a:pt x="36200" y="60190"/>
                </a:lnTo>
                <a:lnTo>
                  <a:pt x="36510" y="60210"/>
                </a:lnTo>
                <a:lnTo>
                  <a:pt x="36820" y="60130"/>
                </a:lnTo>
                <a:lnTo>
                  <a:pt x="37130" y="59950"/>
                </a:lnTo>
                <a:lnTo>
                  <a:pt x="37440" y="59930"/>
                </a:lnTo>
                <a:lnTo>
                  <a:pt x="37740" y="60090"/>
                </a:lnTo>
                <a:lnTo>
                  <a:pt x="37860" y="60400"/>
                </a:lnTo>
                <a:lnTo>
                  <a:pt x="37910" y="60750"/>
                </a:lnTo>
                <a:lnTo>
                  <a:pt x="38390" y="61140"/>
                </a:lnTo>
                <a:lnTo>
                  <a:pt x="38970" y="61170"/>
                </a:lnTo>
                <a:lnTo>
                  <a:pt x="40040" y="60770"/>
                </a:lnTo>
                <a:lnTo>
                  <a:pt x="41080" y="60150"/>
                </a:lnTo>
                <a:lnTo>
                  <a:pt x="41280" y="60520"/>
                </a:lnTo>
                <a:lnTo>
                  <a:pt x="41550" y="60730"/>
                </a:lnTo>
                <a:lnTo>
                  <a:pt x="43580" y="61260"/>
                </a:lnTo>
                <a:lnTo>
                  <a:pt x="44220" y="61240"/>
                </a:lnTo>
                <a:lnTo>
                  <a:pt x="44340" y="61140"/>
                </a:lnTo>
                <a:lnTo>
                  <a:pt x="44420" y="60990"/>
                </a:lnTo>
                <a:lnTo>
                  <a:pt x="44530" y="60920"/>
                </a:lnTo>
                <a:lnTo>
                  <a:pt x="44770" y="61220"/>
                </a:lnTo>
                <a:lnTo>
                  <a:pt x="44980" y="61630"/>
                </a:lnTo>
                <a:lnTo>
                  <a:pt x="45660" y="6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