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Masovian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Poland • State Map | Fully Editable Vector Shape</a:t>
            </a:r>
          </a:p>
        </p:txBody>
      </p:sp>
      <p:sp>
        <p:nvSpPr>
          <p:cNvPr id="101" name="Masovian"/>
          <p:cNvSpPr/>
          <p:nvPr/>
        </p:nvSpPr>
        <p:spPr>
          <a:xfrm>
            <a:off x="3488793" y="1325880"/>
            <a:ext cx="5214107" cy="4937760"/>
          </a:xfrm>
          <a:custGeom>
            <a:avLst/>
            <a:gdLst/>
            <a:ahLst/>
            <a:cxnLst/>
            <a:rect l="0" t="0" r="100000" b="94700"/>
            <a:pathLst>
              <a:path w="100000" h="94700">
                <a:moveTo>
                  <a:pt x="71680" y="25910"/>
                </a:moveTo>
                <a:lnTo>
                  <a:pt x="71800" y="26440"/>
                </a:lnTo>
                <a:lnTo>
                  <a:pt x="72010" y="26940"/>
                </a:lnTo>
                <a:lnTo>
                  <a:pt x="72150" y="27530"/>
                </a:lnTo>
                <a:lnTo>
                  <a:pt x="72380" y="29280"/>
                </a:lnTo>
                <a:lnTo>
                  <a:pt x="72890" y="30550"/>
                </a:lnTo>
                <a:lnTo>
                  <a:pt x="73220" y="31200"/>
                </a:lnTo>
                <a:lnTo>
                  <a:pt x="73700" y="31460"/>
                </a:lnTo>
                <a:lnTo>
                  <a:pt x="74200" y="31530"/>
                </a:lnTo>
                <a:lnTo>
                  <a:pt x="74620" y="31860"/>
                </a:lnTo>
                <a:lnTo>
                  <a:pt x="74470" y="32130"/>
                </a:lnTo>
                <a:lnTo>
                  <a:pt x="74510" y="32510"/>
                </a:lnTo>
                <a:lnTo>
                  <a:pt x="74740" y="32930"/>
                </a:lnTo>
                <a:lnTo>
                  <a:pt x="75090" y="33120"/>
                </a:lnTo>
                <a:lnTo>
                  <a:pt x="75310" y="33350"/>
                </a:lnTo>
                <a:lnTo>
                  <a:pt x="75440" y="33720"/>
                </a:lnTo>
                <a:lnTo>
                  <a:pt x="75570" y="34270"/>
                </a:lnTo>
                <a:lnTo>
                  <a:pt x="75810" y="34710"/>
                </a:lnTo>
                <a:lnTo>
                  <a:pt x="76450" y="35050"/>
                </a:lnTo>
                <a:lnTo>
                  <a:pt x="77140" y="34950"/>
                </a:lnTo>
                <a:lnTo>
                  <a:pt x="77590" y="34460"/>
                </a:lnTo>
                <a:lnTo>
                  <a:pt x="78030" y="34790"/>
                </a:lnTo>
                <a:lnTo>
                  <a:pt x="77890" y="35620"/>
                </a:lnTo>
                <a:lnTo>
                  <a:pt x="78120" y="35940"/>
                </a:lnTo>
                <a:lnTo>
                  <a:pt x="78400" y="36140"/>
                </a:lnTo>
                <a:lnTo>
                  <a:pt x="78910" y="35880"/>
                </a:lnTo>
                <a:lnTo>
                  <a:pt x="79440" y="35730"/>
                </a:lnTo>
                <a:lnTo>
                  <a:pt x="79580" y="36440"/>
                </a:lnTo>
                <a:lnTo>
                  <a:pt x="79640" y="37220"/>
                </a:lnTo>
                <a:lnTo>
                  <a:pt x="79750" y="37750"/>
                </a:lnTo>
                <a:lnTo>
                  <a:pt x="79770" y="38300"/>
                </a:lnTo>
                <a:lnTo>
                  <a:pt x="79750" y="38630"/>
                </a:lnTo>
                <a:lnTo>
                  <a:pt x="80250" y="39170"/>
                </a:lnTo>
                <a:lnTo>
                  <a:pt x="80440" y="39430"/>
                </a:lnTo>
                <a:lnTo>
                  <a:pt x="80640" y="39600"/>
                </a:lnTo>
                <a:lnTo>
                  <a:pt x="80710" y="39690"/>
                </a:lnTo>
                <a:lnTo>
                  <a:pt x="80730" y="39840"/>
                </a:lnTo>
                <a:lnTo>
                  <a:pt x="80700" y="39960"/>
                </a:lnTo>
                <a:lnTo>
                  <a:pt x="80660" y="40080"/>
                </a:lnTo>
                <a:lnTo>
                  <a:pt x="80650" y="40210"/>
                </a:lnTo>
                <a:lnTo>
                  <a:pt x="80680" y="40400"/>
                </a:lnTo>
                <a:lnTo>
                  <a:pt x="80730" y="40530"/>
                </a:lnTo>
                <a:lnTo>
                  <a:pt x="80800" y="40600"/>
                </a:lnTo>
                <a:lnTo>
                  <a:pt x="80930" y="40620"/>
                </a:lnTo>
                <a:lnTo>
                  <a:pt x="80950" y="40690"/>
                </a:lnTo>
                <a:lnTo>
                  <a:pt x="80900" y="41180"/>
                </a:lnTo>
                <a:lnTo>
                  <a:pt x="80960" y="41340"/>
                </a:lnTo>
                <a:lnTo>
                  <a:pt x="81110" y="41560"/>
                </a:lnTo>
                <a:lnTo>
                  <a:pt x="81300" y="41700"/>
                </a:lnTo>
                <a:lnTo>
                  <a:pt x="81450" y="41630"/>
                </a:lnTo>
                <a:lnTo>
                  <a:pt x="81560" y="41810"/>
                </a:lnTo>
                <a:lnTo>
                  <a:pt x="81780" y="41860"/>
                </a:lnTo>
                <a:lnTo>
                  <a:pt x="82260" y="41840"/>
                </a:lnTo>
                <a:lnTo>
                  <a:pt x="83670" y="42130"/>
                </a:lnTo>
                <a:lnTo>
                  <a:pt x="84380" y="42030"/>
                </a:lnTo>
                <a:lnTo>
                  <a:pt x="84650" y="42120"/>
                </a:lnTo>
                <a:lnTo>
                  <a:pt x="84860" y="42320"/>
                </a:lnTo>
                <a:lnTo>
                  <a:pt x="84940" y="42660"/>
                </a:lnTo>
                <a:lnTo>
                  <a:pt x="85130" y="42550"/>
                </a:lnTo>
                <a:lnTo>
                  <a:pt x="85300" y="42650"/>
                </a:lnTo>
                <a:lnTo>
                  <a:pt x="85550" y="42960"/>
                </a:lnTo>
                <a:lnTo>
                  <a:pt x="85510" y="43040"/>
                </a:lnTo>
                <a:lnTo>
                  <a:pt x="85460" y="43200"/>
                </a:lnTo>
                <a:lnTo>
                  <a:pt x="85440" y="43270"/>
                </a:lnTo>
                <a:lnTo>
                  <a:pt x="85590" y="43360"/>
                </a:lnTo>
                <a:lnTo>
                  <a:pt x="85730" y="43310"/>
                </a:lnTo>
                <a:lnTo>
                  <a:pt x="85870" y="43220"/>
                </a:lnTo>
                <a:lnTo>
                  <a:pt x="85580" y="43770"/>
                </a:lnTo>
                <a:lnTo>
                  <a:pt x="84720" y="45040"/>
                </a:lnTo>
                <a:lnTo>
                  <a:pt x="84460" y="45650"/>
                </a:lnTo>
                <a:lnTo>
                  <a:pt x="84160" y="46030"/>
                </a:lnTo>
                <a:lnTo>
                  <a:pt x="83810" y="46170"/>
                </a:lnTo>
                <a:lnTo>
                  <a:pt x="82740" y="45620"/>
                </a:lnTo>
                <a:lnTo>
                  <a:pt x="82370" y="45530"/>
                </a:lnTo>
                <a:lnTo>
                  <a:pt x="82210" y="45640"/>
                </a:lnTo>
                <a:lnTo>
                  <a:pt x="82060" y="45800"/>
                </a:lnTo>
                <a:lnTo>
                  <a:pt x="82000" y="45990"/>
                </a:lnTo>
                <a:lnTo>
                  <a:pt x="81950" y="46210"/>
                </a:lnTo>
                <a:lnTo>
                  <a:pt x="81450" y="46620"/>
                </a:lnTo>
                <a:lnTo>
                  <a:pt x="80450" y="46530"/>
                </a:lnTo>
                <a:lnTo>
                  <a:pt x="80100" y="46570"/>
                </a:lnTo>
                <a:lnTo>
                  <a:pt x="79240" y="47220"/>
                </a:lnTo>
                <a:lnTo>
                  <a:pt x="78920" y="47320"/>
                </a:lnTo>
                <a:lnTo>
                  <a:pt x="78460" y="47230"/>
                </a:lnTo>
                <a:lnTo>
                  <a:pt x="77220" y="47480"/>
                </a:lnTo>
                <a:lnTo>
                  <a:pt x="75900" y="47470"/>
                </a:lnTo>
                <a:lnTo>
                  <a:pt x="75210" y="47670"/>
                </a:lnTo>
                <a:lnTo>
                  <a:pt x="74570" y="48150"/>
                </a:lnTo>
                <a:lnTo>
                  <a:pt x="74630" y="48530"/>
                </a:lnTo>
                <a:lnTo>
                  <a:pt x="74770" y="48940"/>
                </a:lnTo>
                <a:lnTo>
                  <a:pt x="74950" y="49320"/>
                </a:lnTo>
                <a:lnTo>
                  <a:pt x="74990" y="49710"/>
                </a:lnTo>
                <a:lnTo>
                  <a:pt x="75210" y="50260"/>
                </a:lnTo>
                <a:lnTo>
                  <a:pt x="75530" y="50740"/>
                </a:lnTo>
                <a:lnTo>
                  <a:pt x="75030" y="51050"/>
                </a:lnTo>
                <a:lnTo>
                  <a:pt x="74680" y="51540"/>
                </a:lnTo>
                <a:lnTo>
                  <a:pt x="75130" y="52250"/>
                </a:lnTo>
                <a:lnTo>
                  <a:pt x="75070" y="52580"/>
                </a:lnTo>
                <a:lnTo>
                  <a:pt x="74850" y="52790"/>
                </a:lnTo>
                <a:lnTo>
                  <a:pt x="74200" y="53020"/>
                </a:lnTo>
                <a:lnTo>
                  <a:pt x="73540" y="52920"/>
                </a:lnTo>
                <a:lnTo>
                  <a:pt x="73220" y="52780"/>
                </a:lnTo>
                <a:lnTo>
                  <a:pt x="72890" y="52870"/>
                </a:lnTo>
                <a:lnTo>
                  <a:pt x="72800" y="53250"/>
                </a:lnTo>
                <a:lnTo>
                  <a:pt x="72810" y="53400"/>
                </a:lnTo>
                <a:lnTo>
                  <a:pt x="72920" y="53590"/>
                </a:lnTo>
                <a:lnTo>
                  <a:pt x="73060" y="53750"/>
                </a:lnTo>
                <a:lnTo>
                  <a:pt x="73310" y="53870"/>
                </a:lnTo>
                <a:lnTo>
                  <a:pt x="73780" y="53970"/>
                </a:lnTo>
                <a:lnTo>
                  <a:pt x="73940" y="53950"/>
                </a:lnTo>
                <a:lnTo>
                  <a:pt x="74160" y="53850"/>
                </a:lnTo>
                <a:lnTo>
                  <a:pt x="74250" y="53860"/>
                </a:lnTo>
                <a:lnTo>
                  <a:pt x="74390" y="53960"/>
                </a:lnTo>
                <a:lnTo>
                  <a:pt x="74420" y="54080"/>
                </a:lnTo>
                <a:lnTo>
                  <a:pt x="74410" y="54250"/>
                </a:lnTo>
                <a:lnTo>
                  <a:pt x="74430" y="54460"/>
                </a:lnTo>
                <a:lnTo>
                  <a:pt x="74590" y="54710"/>
                </a:lnTo>
                <a:lnTo>
                  <a:pt x="74630" y="54890"/>
                </a:lnTo>
                <a:lnTo>
                  <a:pt x="74490" y="55050"/>
                </a:lnTo>
                <a:lnTo>
                  <a:pt x="74490" y="55150"/>
                </a:lnTo>
                <a:lnTo>
                  <a:pt x="74770" y="55180"/>
                </a:lnTo>
                <a:lnTo>
                  <a:pt x="74760" y="55780"/>
                </a:lnTo>
                <a:lnTo>
                  <a:pt x="74540" y="56080"/>
                </a:lnTo>
                <a:lnTo>
                  <a:pt x="74330" y="56260"/>
                </a:lnTo>
                <a:lnTo>
                  <a:pt x="74310" y="56610"/>
                </a:lnTo>
                <a:lnTo>
                  <a:pt x="74670" y="57050"/>
                </a:lnTo>
                <a:lnTo>
                  <a:pt x="74610" y="57460"/>
                </a:lnTo>
                <a:lnTo>
                  <a:pt x="74500" y="57900"/>
                </a:lnTo>
                <a:lnTo>
                  <a:pt x="74520" y="58210"/>
                </a:lnTo>
                <a:lnTo>
                  <a:pt x="74420" y="58220"/>
                </a:lnTo>
                <a:lnTo>
                  <a:pt x="74340" y="58290"/>
                </a:lnTo>
                <a:lnTo>
                  <a:pt x="74230" y="58530"/>
                </a:lnTo>
                <a:lnTo>
                  <a:pt x="74060" y="59430"/>
                </a:lnTo>
                <a:lnTo>
                  <a:pt x="73980" y="59640"/>
                </a:lnTo>
                <a:lnTo>
                  <a:pt x="73950" y="59760"/>
                </a:lnTo>
                <a:lnTo>
                  <a:pt x="73940" y="59930"/>
                </a:lnTo>
                <a:lnTo>
                  <a:pt x="73960" y="60040"/>
                </a:lnTo>
                <a:lnTo>
                  <a:pt x="74040" y="60300"/>
                </a:lnTo>
                <a:lnTo>
                  <a:pt x="74110" y="60770"/>
                </a:lnTo>
                <a:lnTo>
                  <a:pt x="74330" y="61320"/>
                </a:lnTo>
                <a:lnTo>
                  <a:pt x="71430" y="61930"/>
                </a:lnTo>
                <a:lnTo>
                  <a:pt x="69930" y="61460"/>
                </a:lnTo>
                <a:lnTo>
                  <a:pt x="69230" y="61400"/>
                </a:lnTo>
                <a:lnTo>
                  <a:pt x="68610" y="60990"/>
                </a:lnTo>
                <a:lnTo>
                  <a:pt x="68550" y="60770"/>
                </a:lnTo>
                <a:lnTo>
                  <a:pt x="68510" y="60530"/>
                </a:lnTo>
                <a:lnTo>
                  <a:pt x="68240" y="60220"/>
                </a:lnTo>
                <a:lnTo>
                  <a:pt x="68170" y="59740"/>
                </a:lnTo>
                <a:lnTo>
                  <a:pt x="67890" y="59640"/>
                </a:lnTo>
                <a:lnTo>
                  <a:pt x="67610" y="59910"/>
                </a:lnTo>
                <a:lnTo>
                  <a:pt x="67340" y="60290"/>
                </a:lnTo>
                <a:lnTo>
                  <a:pt x="67040" y="60460"/>
                </a:lnTo>
                <a:lnTo>
                  <a:pt x="65780" y="60660"/>
                </a:lnTo>
                <a:lnTo>
                  <a:pt x="64680" y="60430"/>
                </a:lnTo>
                <a:lnTo>
                  <a:pt x="64450" y="60250"/>
                </a:lnTo>
                <a:lnTo>
                  <a:pt x="64260" y="59950"/>
                </a:lnTo>
                <a:lnTo>
                  <a:pt x="64050" y="59710"/>
                </a:lnTo>
                <a:lnTo>
                  <a:pt x="62550" y="58790"/>
                </a:lnTo>
                <a:lnTo>
                  <a:pt x="62280" y="58100"/>
                </a:lnTo>
                <a:lnTo>
                  <a:pt x="61780" y="57920"/>
                </a:lnTo>
                <a:lnTo>
                  <a:pt x="61750" y="57500"/>
                </a:lnTo>
                <a:lnTo>
                  <a:pt x="61870" y="57100"/>
                </a:lnTo>
                <a:lnTo>
                  <a:pt x="62450" y="56560"/>
                </a:lnTo>
                <a:lnTo>
                  <a:pt x="62600" y="56160"/>
                </a:lnTo>
                <a:lnTo>
                  <a:pt x="62600" y="55690"/>
                </a:lnTo>
                <a:lnTo>
                  <a:pt x="62480" y="55560"/>
                </a:lnTo>
                <a:lnTo>
                  <a:pt x="62150" y="55390"/>
                </a:lnTo>
                <a:lnTo>
                  <a:pt x="62080" y="55160"/>
                </a:lnTo>
                <a:lnTo>
                  <a:pt x="62050" y="54690"/>
                </a:lnTo>
                <a:lnTo>
                  <a:pt x="61960" y="54240"/>
                </a:lnTo>
                <a:lnTo>
                  <a:pt x="61690" y="53600"/>
                </a:lnTo>
                <a:lnTo>
                  <a:pt x="61920" y="52770"/>
                </a:lnTo>
                <a:lnTo>
                  <a:pt x="62630" y="52770"/>
                </a:lnTo>
                <a:lnTo>
                  <a:pt x="63170" y="53070"/>
                </a:lnTo>
                <a:lnTo>
                  <a:pt x="63830" y="53160"/>
                </a:lnTo>
                <a:lnTo>
                  <a:pt x="63950" y="52920"/>
                </a:lnTo>
                <a:lnTo>
                  <a:pt x="63970" y="52570"/>
                </a:lnTo>
                <a:lnTo>
                  <a:pt x="63830" y="52200"/>
                </a:lnTo>
                <a:lnTo>
                  <a:pt x="63350" y="51690"/>
                </a:lnTo>
                <a:lnTo>
                  <a:pt x="63260" y="51270"/>
                </a:lnTo>
                <a:lnTo>
                  <a:pt x="63310" y="51080"/>
                </a:lnTo>
                <a:lnTo>
                  <a:pt x="63400" y="50950"/>
                </a:lnTo>
                <a:lnTo>
                  <a:pt x="63480" y="50780"/>
                </a:lnTo>
                <a:lnTo>
                  <a:pt x="63420" y="50540"/>
                </a:lnTo>
                <a:lnTo>
                  <a:pt x="62890" y="49820"/>
                </a:lnTo>
                <a:lnTo>
                  <a:pt x="62230" y="49310"/>
                </a:lnTo>
                <a:lnTo>
                  <a:pt x="61630" y="49030"/>
                </a:lnTo>
                <a:lnTo>
                  <a:pt x="60670" y="49150"/>
                </a:lnTo>
                <a:lnTo>
                  <a:pt x="60340" y="49040"/>
                </a:lnTo>
                <a:lnTo>
                  <a:pt x="60260" y="48800"/>
                </a:lnTo>
                <a:lnTo>
                  <a:pt x="60280" y="48520"/>
                </a:lnTo>
                <a:lnTo>
                  <a:pt x="60070" y="48200"/>
                </a:lnTo>
                <a:lnTo>
                  <a:pt x="59820" y="47920"/>
                </a:lnTo>
                <a:lnTo>
                  <a:pt x="59750" y="47610"/>
                </a:lnTo>
                <a:lnTo>
                  <a:pt x="60050" y="47430"/>
                </a:lnTo>
                <a:lnTo>
                  <a:pt x="60150" y="46690"/>
                </a:lnTo>
                <a:lnTo>
                  <a:pt x="60020" y="46530"/>
                </a:lnTo>
                <a:lnTo>
                  <a:pt x="59670" y="46290"/>
                </a:lnTo>
                <a:lnTo>
                  <a:pt x="59040" y="46040"/>
                </a:lnTo>
                <a:lnTo>
                  <a:pt x="58900" y="46080"/>
                </a:lnTo>
                <a:lnTo>
                  <a:pt x="58770" y="46010"/>
                </a:lnTo>
                <a:lnTo>
                  <a:pt x="58590" y="45590"/>
                </a:lnTo>
                <a:lnTo>
                  <a:pt x="58560" y="45080"/>
                </a:lnTo>
                <a:lnTo>
                  <a:pt x="58440" y="44700"/>
                </a:lnTo>
                <a:lnTo>
                  <a:pt x="58190" y="44520"/>
                </a:lnTo>
                <a:lnTo>
                  <a:pt x="57870" y="44430"/>
                </a:lnTo>
                <a:lnTo>
                  <a:pt x="57580" y="44280"/>
                </a:lnTo>
                <a:lnTo>
                  <a:pt x="57370" y="43900"/>
                </a:lnTo>
                <a:lnTo>
                  <a:pt x="57120" y="43580"/>
                </a:lnTo>
                <a:lnTo>
                  <a:pt x="56780" y="43610"/>
                </a:lnTo>
                <a:lnTo>
                  <a:pt x="56490" y="43910"/>
                </a:lnTo>
                <a:lnTo>
                  <a:pt x="54610" y="44300"/>
                </a:lnTo>
                <a:lnTo>
                  <a:pt x="53770" y="43620"/>
                </a:lnTo>
                <a:lnTo>
                  <a:pt x="53300" y="43400"/>
                </a:lnTo>
                <a:lnTo>
                  <a:pt x="52350" y="43200"/>
                </a:lnTo>
                <a:lnTo>
                  <a:pt x="51470" y="42600"/>
                </a:lnTo>
                <a:lnTo>
                  <a:pt x="51530" y="42340"/>
                </a:lnTo>
                <a:lnTo>
                  <a:pt x="51570" y="42090"/>
                </a:lnTo>
                <a:lnTo>
                  <a:pt x="52240" y="40980"/>
                </a:lnTo>
                <a:lnTo>
                  <a:pt x="52200" y="40710"/>
                </a:lnTo>
                <a:lnTo>
                  <a:pt x="52020" y="40520"/>
                </a:lnTo>
                <a:lnTo>
                  <a:pt x="52060" y="39940"/>
                </a:lnTo>
                <a:lnTo>
                  <a:pt x="52310" y="39450"/>
                </a:lnTo>
                <a:lnTo>
                  <a:pt x="52920" y="37670"/>
                </a:lnTo>
                <a:lnTo>
                  <a:pt x="53310" y="37570"/>
                </a:lnTo>
                <a:lnTo>
                  <a:pt x="53300" y="37070"/>
                </a:lnTo>
                <a:lnTo>
                  <a:pt x="53040" y="36440"/>
                </a:lnTo>
                <a:lnTo>
                  <a:pt x="52880" y="36160"/>
                </a:lnTo>
                <a:lnTo>
                  <a:pt x="52780" y="35840"/>
                </a:lnTo>
                <a:lnTo>
                  <a:pt x="52860" y="35540"/>
                </a:lnTo>
                <a:lnTo>
                  <a:pt x="53040" y="35340"/>
                </a:lnTo>
                <a:lnTo>
                  <a:pt x="53090" y="34780"/>
                </a:lnTo>
                <a:lnTo>
                  <a:pt x="52950" y="34170"/>
                </a:lnTo>
                <a:lnTo>
                  <a:pt x="53390" y="34220"/>
                </a:lnTo>
                <a:lnTo>
                  <a:pt x="53770" y="33900"/>
                </a:lnTo>
                <a:lnTo>
                  <a:pt x="53940" y="33650"/>
                </a:lnTo>
                <a:lnTo>
                  <a:pt x="54130" y="33460"/>
                </a:lnTo>
                <a:lnTo>
                  <a:pt x="54310" y="33540"/>
                </a:lnTo>
                <a:lnTo>
                  <a:pt x="54480" y="33660"/>
                </a:lnTo>
                <a:lnTo>
                  <a:pt x="54650" y="33680"/>
                </a:lnTo>
                <a:lnTo>
                  <a:pt x="54730" y="33420"/>
                </a:lnTo>
                <a:lnTo>
                  <a:pt x="54780" y="33130"/>
                </a:lnTo>
                <a:lnTo>
                  <a:pt x="54810" y="32830"/>
                </a:lnTo>
                <a:lnTo>
                  <a:pt x="54740" y="32380"/>
                </a:lnTo>
                <a:lnTo>
                  <a:pt x="54730" y="32090"/>
                </a:lnTo>
                <a:lnTo>
                  <a:pt x="54670" y="31800"/>
                </a:lnTo>
                <a:lnTo>
                  <a:pt x="55140" y="31580"/>
                </a:lnTo>
                <a:lnTo>
                  <a:pt x="55570" y="31230"/>
                </a:lnTo>
                <a:lnTo>
                  <a:pt x="55890" y="31150"/>
                </a:lnTo>
                <a:lnTo>
                  <a:pt x="56150" y="30930"/>
                </a:lnTo>
                <a:lnTo>
                  <a:pt x="56380" y="30470"/>
                </a:lnTo>
                <a:lnTo>
                  <a:pt x="56740" y="30350"/>
                </a:lnTo>
                <a:lnTo>
                  <a:pt x="56900" y="30390"/>
                </a:lnTo>
                <a:lnTo>
                  <a:pt x="57040" y="30480"/>
                </a:lnTo>
                <a:lnTo>
                  <a:pt x="57100" y="30620"/>
                </a:lnTo>
                <a:lnTo>
                  <a:pt x="57180" y="30710"/>
                </a:lnTo>
                <a:lnTo>
                  <a:pt x="60040" y="31160"/>
                </a:lnTo>
                <a:lnTo>
                  <a:pt x="60730" y="31030"/>
                </a:lnTo>
                <a:lnTo>
                  <a:pt x="61000" y="30890"/>
                </a:lnTo>
                <a:lnTo>
                  <a:pt x="61240" y="30620"/>
                </a:lnTo>
                <a:lnTo>
                  <a:pt x="61390" y="30110"/>
                </a:lnTo>
                <a:lnTo>
                  <a:pt x="61670" y="29890"/>
                </a:lnTo>
                <a:lnTo>
                  <a:pt x="62020" y="29920"/>
                </a:lnTo>
                <a:lnTo>
                  <a:pt x="62350" y="29820"/>
                </a:lnTo>
                <a:lnTo>
                  <a:pt x="63620" y="29090"/>
                </a:lnTo>
                <a:lnTo>
                  <a:pt x="63920" y="28730"/>
                </a:lnTo>
                <a:lnTo>
                  <a:pt x="64250" y="28460"/>
                </a:lnTo>
                <a:lnTo>
                  <a:pt x="64900" y="28470"/>
                </a:lnTo>
                <a:lnTo>
                  <a:pt x="65480" y="28350"/>
                </a:lnTo>
                <a:lnTo>
                  <a:pt x="66140" y="27970"/>
                </a:lnTo>
                <a:lnTo>
                  <a:pt x="67010" y="27970"/>
                </a:lnTo>
                <a:lnTo>
                  <a:pt x="67820" y="27710"/>
                </a:lnTo>
                <a:lnTo>
                  <a:pt x="68510" y="26890"/>
                </a:lnTo>
                <a:lnTo>
                  <a:pt x="69320" y="26960"/>
                </a:lnTo>
                <a:lnTo>
                  <a:pt x="69730" y="26900"/>
                </a:lnTo>
                <a:lnTo>
                  <a:pt x="70100" y="26640"/>
                </a:lnTo>
                <a:lnTo>
                  <a:pt x="70360" y="26120"/>
                </a:lnTo>
                <a:lnTo>
                  <a:pt x="70580" y="26000"/>
                </a:lnTo>
                <a:lnTo>
                  <a:pt x="71680" y="259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