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Lubusz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Poland • State Map | Fully Editable Vector Shape</a:t>
            </a:r>
          </a:p>
        </p:txBody>
      </p:sp>
      <p:sp>
        <p:nvSpPr>
          <p:cNvPr id="101" name="Lubusz"/>
          <p:cNvSpPr/>
          <p:nvPr/>
        </p:nvSpPr>
        <p:spPr>
          <a:xfrm>
            <a:off x="3488793" y="1325880"/>
            <a:ext cx="5214107" cy="4937760"/>
          </a:xfrm>
          <a:custGeom>
            <a:avLst/>
            <a:gdLst/>
            <a:ahLst/>
            <a:cxnLst/>
            <a:rect l="0" t="0" r="100000" b="94700"/>
            <a:pathLst>
              <a:path w="100000" h="94700">
                <a:moveTo>
                  <a:pt x="12050" y="56370"/>
                </a:moveTo>
                <a:lnTo>
                  <a:pt x="12010" y="55990"/>
                </a:lnTo>
                <a:lnTo>
                  <a:pt x="12090" y="55810"/>
                </a:lnTo>
                <a:lnTo>
                  <a:pt x="12000" y="55610"/>
                </a:lnTo>
                <a:lnTo>
                  <a:pt x="11830" y="55430"/>
                </a:lnTo>
                <a:lnTo>
                  <a:pt x="11690" y="55320"/>
                </a:lnTo>
                <a:lnTo>
                  <a:pt x="11480" y="55220"/>
                </a:lnTo>
                <a:lnTo>
                  <a:pt x="11060" y="55100"/>
                </a:lnTo>
                <a:lnTo>
                  <a:pt x="10850" y="54980"/>
                </a:lnTo>
                <a:lnTo>
                  <a:pt x="10660" y="54840"/>
                </a:lnTo>
                <a:lnTo>
                  <a:pt x="10060" y="54640"/>
                </a:lnTo>
                <a:lnTo>
                  <a:pt x="9860" y="54430"/>
                </a:lnTo>
                <a:lnTo>
                  <a:pt x="9830" y="54270"/>
                </a:lnTo>
                <a:lnTo>
                  <a:pt x="9810" y="54170"/>
                </a:lnTo>
                <a:lnTo>
                  <a:pt x="9890" y="53890"/>
                </a:lnTo>
                <a:lnTo>
                  <a:pt x="10060" y="53600"/>
                </a:lnTo>
                <a:lnTo>
                  <a:pt x="10170" y="53310"/>
                </a:lnTo>
                <a:lnTo>
                  <a:pt x="10160" y="52930"/>
                </a:lnTo>
                <a:lnTo>
                  <a:pt x="10070" y="52560"/>
                </a:lnTo>
                <a:lnTo>
                  <a:pt x="9950" y="52300"/>
                </a:lnTo>
                <a:lnTo>
                  <a:pt x="9510" y="51940"/>
                </a:lnTo>
                <a:lnTo>
                  <a:pt x="9300" y="51700"/>
                </a:lnTo>
                <a:lnTo>
                  <a:pt x="9210" y="51320"/>
                </a:lnTo>
                <a:lnTo>
                  <a:pt x="9180" y="50940"/>
                </a:lnTo>
                <a:lnTo>
                  <a:pt x="9050" y="50770"/>
                </a:lnTo>
                <a:lnTo>
                  <a:pt x="8890" y="50650"/>
                </a:lnTo>
                <a:lnTo>
                  <a:pt x="8740" y="50420"/>
                </a:lnTo>
                <a:lnTo>
                  <a:pt x="8710" y="50110"/>
                </a:lnTo>
                <a:lnTo>
                  <a:pt x="8830" y="49860"/>
                </a:lnTo>
                <a:lnTo>
                  <a:pt x="9350" y="49330"/>
                </a:lnTo>
                <a:lnTo>
                  <a:pt x="9520" y="49100"/>
                </a:lnTo>
                <a:lnTo>
                  <a:pt x="9660" y="48840"/>
                </a:lnTo>
                <a:lnTo>
                  <a:pt x="9730" y="48550"/>
                </a:lnTo>
                <a:lnTo>
                  <a:pt x="9760" y="47650"/>
                </a:lnTo>
                <a:lnTo>
                  <a:pt x="9810" y="47510"/>
                </a:lnTo>
                <a:lnTo>
                  <a:pt x="10010" y="47150"/>
                </a:lnTo>
                <a:lnTo>
                  <a:pt x="10050" y="47010"/>
                </a:lnTo>
                <a:lnTo>
                  <a:pt x="10060" y="46880"/>
                </a:lnTo>
                <a:lnTo>
                  <a:pt x="10090" y="46740"/>
                </a:lnTo>
                <a:lnTo>
                  <a:pt x="10160" y="46620"/>
                </a:lnTo>
                <a:lnTo>
                  <a:pt x="10330" y="46410"/>
                </a:lnTo>
                <a:lnTo>
                  <a:pt x="9740" y="45970"/>
                </a:lnTo>
                <a:lnTo>
                  <a:pt x="9650" y="45750"/>
                </a:lnTo>
                <a:lnTo>
                  <a:pt x="9700" y="45370"/>
                </a:lnTo>
                <a:lnTo>
                  <a:pt x="9800" y="45100"/>
                </a:lnTo>
                <a:lnTo>
                  <a:pt x="9840" y="44890"/>
                </a:lnTo>
                <a:lnTo>
                  <a:pt x="9710" y="44680"/>
                </a:lnTo>
                <a:lnTo>
                  <a:pt x="9710" y="44590"/>
                </a:lnTo>
                <a:lnTo>
                  <a:pt x="9880" y="44360"/>
                </a:lnTo>
                <a:lnTo>
                  <a:pt x="9890" y="44050"/>
                </a:lnTo>
                <a:lnTo>
                  <a:pt x="9740" y="43790"/>
                </a:lnTo>
                <a:lnTo>
                  <a:pt x="9490" y="43680"/>
                </a:lnTo>
                <a:lnTo>
                  <a:pt x="9230" y="43620"/>
                </a:lnTo>
                <a:lnTo>
                  <a:pt x="8920" y="43460"/>
                </a:lnTo>
                <a:lnTo>
                  <a:pt x="8720" y="43230"/>
                </a:lnTo>
                <a:lnTo>
                  <a:pt x="8780" y="42960"/>
                </a:lnTo>
                <a:lnTo>
                  <a:pt x="8590" y="42530"/>
                </a:lnTo>
                <a:lnTo>
                  <a:pt x="8370" y="41880"/>
                </a:lnTo>
                <a:lnTo>
                  <a:pt x="8320" y="41290"/>
                </a:lnTo>
                <a:lnTo>
                  <a:pt x="8790" y="40880"/>
                </a:lnTo>
                <a:lnTo>
                  <a:pt x="9010" y="40530"/>
                </a:lnTo>
                <a:lnTo>
                  <a:pt x="9160" y="40180"/>
                </a:lnTo>
                <a:lnTo>
                  <a:pt x="9120" y="40020"/>
                </a:lnTo>
                <a:lnTo>
                  <a:pt x="8950" y="39860"/>
                </a:lnTo>
                <a:lnTo>
                  <a:pt x="9020" y="39520"/>
                </a:lnTo>
                <a:lnTo>
                  <a:pt x="9270" y="38980"/>
                </a:lnTo>
                <a:lnTo>
                  <a:pt x="8990" y="38750"/>
                </a:lnTo>
                <a:lnTo>
                  <a:pt x="8940" y="38690"/>
                </a:lnTo>
                <a:lnTo>
                  <a:pt x="9160" y="37890"/>
                </a:lnTo>
                <a:lnTo>
                  <a:pt x="9360" y="37590"/>
                </a:lnTo>
                <a:lnTo>
                  <a:pt x="10130" y="37470"/>
                </a:lnTo>
                <a:lnTo>
                  <a:pt x="10590" y="37280"/>
                </a:lnTo>
                <a:lnTo>
                  <a:pt x="11300" y="36270"/>
                </a:lnTo>
                <a:lnTo>
                  <a:pt x="11880" y="35000"/>
                </a:lnTo>
                <a:lnTo>
                  <a:pt x="12760" y="34510"/>
                </a:lnTo>
                <a:lnTo>
                  <a:pt x="14270" y="35010"/>
                </a:lnTo>
                <a:lnTo>
                  <a:pt x="14750" y="34950"/>
                </a:lnTo>
                <a:lnTo>
                  <a:pt x="15310" y="34300"/>
                </a:lnTo>
                <a:lnTo>
                  <a:pt x="15650" y="33640"/>
                </a:lnTo>
                <a:lnTo>
                  <a:pt x="15400" y="33600"/>
                </a:lnTo>
                <a:lnTo>
                  <a:pt x="15230" y="33350"/>
                </a:lnTo>
                <a:lnTo>
                  <a:pt x="15740" y="33330"/>
                </a:lnTo>
                <a:lnTo>
                  <a:pt x="17280" y="32800"/>
                </a:lnTo>
                <a:lnTo>
                  <a:pt x="19150" y="32800"/>
                </a:lnTo>
                <a:lnTo>
                  <a:pt x="19600" y="32470"/>
                </a:lnTo>
                <a:lnTo>
                  <a:pt x="20420" y="31420"/>
                </a:lnTo>
                <a:lnTo>
                  <a:pt x="20890" y="31040"/>
                </a:lnTo>
                <a:lnTo>
                  <a:pt x="21390" y="30980"/>
                </a:lnTo>
                <a:lnTo>
                  <a:pt x="21840" y="31080"/>
                </a:lnTo>
                <a:lnTo>
                  <a:pt x="22080" y="31820"/>
                </a:lnTo>
                <a:lnTo>
                  <a:pt x="21920" y="32530"/>
                </a:lnTo>
                <a:lnTo>
                  <a:pt x="21740" y="33400"/>
                </a:lnTo>
                <a:lnTo>
                  <a:pt x="21770" y="34360"/>
                </a:lnTo>
                <a:lnTo>
                  <a:pt x="20880" y="35500"/>
                </a:lnTo>
                <a:lnTo>
                  <a:pt x="21160" y="35760"/>
                </a:lnTo>
                <a:lnTo>
                  <a:pt x="21360" y="36500"/>
                </a:lnTo>
                <a:lnTo>
                  <a:pt x="21270" y="36730"/>
                </a:lnTo>
                <a:lnTo>
                  <a:pt x="21100" y="36850"/>
                </a:lnTo>
                <a:lnTo>
                  <a:pt x="20240" y="37120"/>
                </a:lnTo>
                <a:lnTo>
                  <a:pt x="20100" y="37100"/>
                </a:lnTo>
                <a:lnTo>
                  <a:pt x="20040" y="37240"/>
                </a:lnTo>
                <a:lnTo>
                  <a:pt x="20030" y="37580"/>
                </a:lnTo>
                <a:lnTo>
                  <a:pt x="19990" y="37900"/>
                </a:lnTo>
                <a:lnTo>
                  <a:pt x="20020" y="38730"/>
                </a:lnTo>
                <a:lnTo>
                  <a:pt x="20340" y="39610"/>
                </a:lnTo>
                <a:lnTo>
                  <a:pt x="20450" y="40130"/>
                </a:lnTo>
                <a:lnTo>
                  <a:pt x="20520" y="40680"/>
                </a:lnTo>
                <a:lnTo>
                  <a:pt x="20520" y="41120"/>
                </a:lnTo>
                <a:lnTo>
                  <a:pt x="20280" y="41120"/>
                </a:lnTo>
                <a:lnTo>
                  <a:pt x="20090" y="41260"/>
                </a:lnTo>
                <a:lnTo>
                  <a:pt x="20470" y="41940"/>
                </a:lnTo>
                <a:lnTo>
                  <a:pt x="20650" y="42380"/>
                </a:lnTo>
                <a:lnTo>
                  <a:pt x="20670" y="43300"/>
                </a:lnTo>
                <a:lnTo>
                  <a:pt x="20380" y="44170"/>
                </a:lnTo>
                <a:lnTo>
                  <a:pt x="20330" y="44380"/>
                </a:lnTo>
                <a:lnTo>
                  <a:pt x="20310" y="44610"/>
                </a:lnTo>
                <a:lnTo>
                  <a:pt x="20210" y="45050"/>
                </a:lnTo>
                <a:lnTo>
                  <a:pt x="20200" y="45540"/>
                </a:lnTo>
                <a:lnTo>
                  <a:pt x="20270" y="46010"/>
                </a:lnTo>
                <a:lnTo>
                  <a:pt x="20480" y="46330"/>
                </a:lnTo>
                <a:lnTo>
                  <a:pt x="20730" y="46580"/>
                </a:lnTo>
                <a:lnTo>
                  <a:pt x="21230" y="46850"/>
                </a:lnTo>
                <a:lnTo>
                  <a:pt x="21390" y="47310"/>
                </a:lnTo>
                <a:lnTo>
                  <a:pt x="21600" y="47690"/>
                </a:lnTo>
                <a:lnTo>
                  <a:pt x="21930" y="48020"/>
                </a:lnTo>
                <a:lnTo>
                  <a:pt x="22260" y="48020"/>
                </a:lnTo>
                <a:lnTo>
                  <a:pt x="22420" y="47960"/>
                </a:lnTo>
                <a:lnTo>
                  <a:pt x="22570" y="48050"/>
                </a:lnTo>
                <a:lnTo>
                  <a:pt x="22580" y="48350"/>
                </a:lnTo>
                <a:lnTo>
                  <a:pt x="22500" y="48630"/>
                </a:lnTo>
                <a:lnTo>
                  <a:pt x="22460" y="49140"/>
                </a:lnTo>
                <a:lnTo>
                  <a:pt x="22590" y="49530"/>
                </a:lnTo>
                <a:lnTo>
                  <a:pt x="22980" y="49800"/>
                </a:lnTo>
                <a:lnTo>
                  <a:pt x="23400" y="49930"/>
                </a:lnTo>
                <a:lnTo>
                  <a:pt x="24060" y="49480"/>
                </a:lnTo>
                <a:lnTo>
                  <a:pt x="24650" y="50130"/>
                </a:lnTo>
                <a:lnTo>
                  <a:pt x="24940" y="51230"/>
                </a:lnTo>
                <a:lnTo>
                  <a:pt x="24490" y="51950"/>
                </a:lnTo>
                <a:lnTo>
                  <a:pt x="23940" y="52430"/>
                </a:lnTo>
                <a:lnTo>
                  <a:pt x="23220" y="52590"/>
                </a:lnTo>
                <a:lnTo>
                  <a:pt x="22720" y="51950"/>
                </a:lnTo>
                <a:lnTo>
                  <a:pt x="22690" y="51440"/>
                </a:lnTo>
                <a:lnTo>
                  <a:pt x="22440" y="51180"/>
                </a:lnTo>
                <a:lnTo>
                  <a:pt x="21070" y="50920"/>
                </a:lnTo>
                <a:lnTo>
                  <a:pt x="20890" y="51170"/>
                </a:lnTo>
                <a:lnTo>
                  <a:pt x="20760" y="51550"/>
                </a:lnTo>
                <a:lnTo>
                  <a:pt x="20480" y="51830"/>
                </a:lnTo>
                <a:lnTo>
                  <a:pt x="20160" y="51930"/>
                </a:lnTo>
                <a:lnTo>
                  <a:pt x="19970" y="52080"/>
                </a:lnTo>
                <a:lnTo>
                  <a:pt x="19080" y="53820"/>
                </a:lnTo>
                <a:lnTo>
                  <a:pt x="18070" y="55150"/>
                </a:lnTo>
                <a:lnTo>
                  <a:pt x="17430" y="55310"/>
                </a:lnTo>
                <a:lnTo>
                  <a:pt x="16150" y="54610"/>
                </a:lnTo>
                <a:lnTo>
                  <a:pt x="15490" y="54840"/>
                </a:lnTo>
                <a:lnTo>
                  <a:pt x="15190" y="55200"/>
                </a:lnTo>
                <a:lnTo>
                  <a:pt x="14730" y="56000"/>
                </a:lnTo>
                <a:lnTo>
                  <a:pt x="14460" y="55970"/>
                </a:lnTo>
                <a:lnTo>
                  <a:pt x="13930" y="55510"/>
                </a:lnTo>
                <a:lnTo>
                  <a:pt x="13670" y="55520"/>
                </a:lnTo>
                <a:lnTo>
                  <a:pt x="12220" y="56270"/>
                </a:lnTo>
                <a:lnTo>
                  <a:pt x="12050" y="5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