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Lublin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Lubli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86680" y="43320"/>
                </a:moveTo>
                <a:lnTo>
                  <a:pt x="86750" y="43380"/>
                </a:lnTo>
                <a:lnTo>
                  <a:pt x="86850" y="43530"/>
                </a:lnTo>
                <a:lnTo>
                  <a:pt x="86880" y="43720"/>
                </a:lnTo>
                <a:lnTo>
                  <a:pt x="86800" y="43990"/>
                </a:lnTo>
                <a:lnTo>
                  <a:pt x="87010" y="44120"/>
                </a:lnTo>
                <a:lnTo>
                  <a:pt x="87660" y="44290"/>
                </a:lnTo>
                <a:lnTo>
                  <a:pt x="87800" y="44240"/>
                </a:lnTo>
                <a:lnTo>
                  <a:pt x="87920" y="44360"/>
                </a:lnTo>
                <a:lnTo>
                  <a:pt x="88480" y="44570"/>
                </a:lnTo>
                <a:lnTo>
                  <a:pt x="88670" y="44590"/>
                </a:lnTo>
                <a:lnTo>
                  <a:pt x="88670" y="44680"/>
                </a:lnTo>
                <a:lnTo>
                  <a:pt x="88610" y="44820"/>
                </a:lnTo>
                <a:lnTo>
                  <a:pt x="88630" y="44850"/>
                </a:lnTo>
                <a:lnTo>
                  <a:pt x="88760" y="44790"/>
                </a:lnTo>
                <a:lnTo>
                  <a:pt x="88880" y="44850"/>
                </a:lnTo>
                <a:lnTo>
                  <a:pt x="88960" y="44930"/>
                </a:lnTo>
                <a:lnTo>
                  <a:pt x="89040" y="44950"/>
                </a:lnTo>
                <a:lnTo>
                  <a:pt x="89170" y="44790"/>
                </a:lnTo>
                <a:lnTo>
                  <a:pt x="89210" y="44860"/>
                </a:lnTo>
                <a:lnTo>
                  <a:pt x="89300" y="44940"/>
                </a:lnTo>
                <a:lnTo>
                  <a:pt x="89360" y="45010"/>
                </a:lnTo>
                <a:lnTo>
                  <a:pt x="89510" y="44860"/>
                </a:lnTo>
                <a:lnTo>
                  <a:pt x="89540" y="44970"/>
                </a:lnTo>
                <a:lnTo>
                  <a:pt x="89520" y="45150"/>
                </a:lnTo>
                <a:lnTo>
                  <a:pt x="89480" y="45200"/>
                </a:lnTo>
                <a:lnTo>
                  <a:pt x="89730" y="45700"/>
                </a:lnTo>
                <a:lnTo>
                  <a:pt x="89910" y="45760"/>
                </a:lnTo>
                <a:lnTo>
                  <a:pt x="90340" y="45750"/>
                </a:lnTo>
                <a:lnTo>
                  <a:pt x="90510" y="45850"/>
                </a:lnTo>
                <a:lnTo>
                  <a:pt x="90570" y="45970"/>
                </a:lnTo>
                <a:lnTo>
                  <a:pt x="90620" y="46090"/>
                </a:lnTo>
                <a:lnTo>
                  <a:pt x="90670" y="46180"/>
                </a:lnTo>
                <a:lnTo>
                  <a:pt x="90760" y="46220"/>
                </a:lnTo>
                <a:lnTo>
                  <a:pt x="90870" y="46290"/>
                </a:lnTo>
                <a:lnTo>
                  <a:pt x="90900" y="46470"/>
                </a:lnTo>
                <a:lnTo>
                  <a:pt x="90910" y="46640"/>
                </a:lnTo>
                <a:lnTo>
                  <a:pt x="90990" y="46820"/>
                </a:lnTo>
                <a:lnTo>
                  <a:pt x="91120" y="47380"/>
                </a:lnTo>
                <a:lnTo>
                  <a:pt x="91220" y="47630"/>
                </a:lnTo>
                <a:lnTo>
                  <a:pt x="91080" y="47730"/>
                </a:lnTo>
                <a:lnTo>
                  <a:pt x="90960" y="47920"/>
                </a:lnTo>
                <a:lnTo>
                  <a:pt x="90790" y="48330"/>
                </a:lnTo>
                <a:lnTo>
                  <a:pt x="90730" y="48600"/>
                </a:lnTo>
                <a:lnTo>
                  <a:pt x="90720" y="49080"/>
                </a:lnTo>
                <a:lnTo>
                  <a:pt x="90660" y="49240"/>
                </a:lnTo>
                <a:lnTo>
                  <a:pt x="90700" y="49260"/>
                </a:lnTo>
                <a:lnTo>
                  <a:pt x="90710" y="49260"/>
                </a:lnTo>
                <a:lnTo>
                  <a:pt x="90720" y="49280"/>
                </a:lnTo>
                <a:lnTo>
                  <a:pt x="90720" y="49340"/>
                </a:lnTo>
                <a:lnTo>
                  <a:pt x="90620" y="49410"/>
                </a:lnTo>
                <a:lnTo>
                  <a:pt x="90580" y="49720"/>
                </a:lnTo>
                <a:lnTo>
                  <a:pt x="90480" y="49850"/>
                </a:lnTo>
                <a:lnTo>
                  <a:pt x="90620" y="50110"/>
                </a:lnTo>
                <a:lnTo>
                  <a:pt x="90790" y="50340"/>
                </a:lnTo>
                <a:lnTo>
                  <a:pt x="90690" y="50680"/>
                </a:lnTo>
                <a:lnTo>
                  <a:pt x="90510" y="50850"/>
                </a:lnTo>
                <a:lnTo>
                  <a:pt x="90320" y="50970"/>
                </a:lnTo>
                <a:lnTo>
                  <a:pt x="90170" y="51150"/>
                </a:lnTo>
                <a:lnTo>
                  <a:pt x="90130" y="51250"/>
                </a:lnTo>
                <a:lnTo>
                  <a:pt x="90090" y="51410"/>
                </a:lnTo>
                <a:lnTo>
                  <a:pt x="90040" y="51750"/>
                </a:lnTo>
                <a:lnTo>
                  <a:pt x="90070" y="51820"/>
                </a:lnTo>
                <a:lnTo>
                  <a:pt x="90140" y="51930"/>
                </a:lnTo>
                <a:lnTo>
                  <a:pt x="90160" y="52020"/>
                </a:lnTo>
                <a:lnTo>
                  <a:pt x="90070" y="52060"/>
                </a:lnTo>
                <a:lnTo>
                  <a:pt x="90040" y="52100"/>
                </a:lnTo>
                <a:lnTo>
                  <a:pt x="90070" y="52190"/>
                </a:lnTo>
                <a:lnTo>
                  <a:pt x="90120" y="52290"/>
                </a:lnTo>
                <a:lnTo>
                  <a:pt x="90170" y="52360"/>
                </a:lnTo>
                <a:lnTo>
                  <a:pt x="90050" y="52500"/>
                </a:lnTo>
                <a:lnTo>
                  <a:pt x="89990" y="52540"/>
                </a:lnTo>
                <a:lnTo>
                  <a:pt x="89910" y="52550"/>
                </a:lnTo>
                <a:lnTo>
                  <a:pt x="89910" y="52660"/>
                </a:lnTo>
                <a:lnTo>
                  <a:pt x="90020" y="52770"/>
                </a:lnTo>
                <a:lnTo>
                  <a:pt x="90030" y="52910"/>
                </a:lnTo>
                <a:lnTo>
                  <a:pt x="89980" y="53310"/>
                </a:lnTo>
                <a:lnTo>
                  <a:pt x="90010" y="53520"/>
                </a:lnTo>
                <a:lnTo>
                  <a:pt x="90090" y="53720"/>
                </a:lnTo>
                <a:lnTo>
                  <a:pt x="90290" y="54060"/>
                </a:lnTo>
                <a:lnTo>
                  <a:pt x="90230" y="54070"/>
                </a:lnTo>
                <a:lnTo>
                  <a:pt x="90170" y="54060"/>
                </a:lnTo>
                <a:lnTo>
                  <a:pt x="90280" y="54290"/>
                </a:lnTo>
                <a:lnTo>
                  <a:pt x="90420" y="54350"/>
                </a:lnTo>
                <a:lnTo>
                  <a:pt x="90550" y="54420"/>
                </a:lnTo>
                <a:lnTo>
                  <a:pt x="90580" y="54620"/>
                </a:lnTo>
                <a:lnTo>
                  <a:pt x="90600" y="54710"/>
                </a:lnTo>
                <a:lnTo>
                  <a:pt x="90660" y="54910"/>
                </a:lnTo>
                <a:lnTo>
                  <a:pt x="90800" y="55010"/>
                </a:lnTo>
                <a:lnTo>
                  <a:pt x="90860" y="55030"/>
                </a:lnTo>
                <a:lnTo>
                  <a:pt x="90970" y="55070"/>
                </a:lnTo>
                <a:lnTo>
                  <a:pt x="90980" y="55080"/>
                </a:lnTo>
                <a:lnTo>
                  <a:pt x="91100" y="55160"/>
                </a:lnTo>
                <a:lnTo>
                  <a:pt x="90950" y="55450"/>
                </a:lnTo>
                <a:lnTo>
                  <a:pt x="90960" y="55460"/>
                </a:lnTo>
                <a:lnTo>
                  <a:pt x="90960" y="55520"/>
                </a:lnTo>
                <a:lnTo>
                  <a:pt x="90970" y="55540"/>
                </a:lnTo>
                <a:lnTo>
                  <a:pt x="90980" y="55560"/>
                </a:lnTo>
                <a:lnTo>
                  <a:pt x="91060" y="55680"/>
                </a:lnTo>
                <a:lnTo>
                  <a:pt x="91340" y="56090"/>
                </a:lnTo>
                <a:lnTo>
                  <a:pt x="91410" y="56260"/>
                </a:lnTo>
                <a:lnTo>
                  <a:pt x="91310" y="56310"/>
                </a:lnTo>
                <a:lnTo>
                  <a:pt x="91290" y="56340"/>
                </a:lnTo>
                <a:lnTo>
                  <a:pt x="91270" y="56370"/>
                </a:lnTo>
                <a:lnTo>
                  <a:pt x="91260" y="56390"/>
                </a:lnTo>
                <a:lnTo>
                  <a:pt x="91240" y="56410"/>
                </a:lnTo>
                <a:lnTo>
                  <a:pt x="91240" y="56450"/>
                </a:lnTo>
                <a:lnTo>
                  <a:pt x="91230" y="56560"/>
                </a:lnTo>
                <a:lnTo>
                  <a:pt x="91250" y="56620"/>
                </a:lnTo>
                <a:lnTo>
                  <a:pt x="91260" y="56650"/>
                </a:lnTo>
                <a:lnTo>
                  <a:pt x="91280" y="56720"/>
                </a:lnTo>
                <a:lnTo>
                  <a:pt x="91280" y="56730"/>
                </a:lnTo>
                <a:lnTo>
                  <a:pt x="91290" y="56760"/>
                </a:lnTo>
                <a:lnTo>
                  <a:pt x="91240" y="56780"/>
                </a:lnTo>
                <a:lnTo>
                  <a:pt x="91230" y="56780"/>
                </a:lnTo>
                <a:lnTo>
                  <a:pt x="91170" y="56800"/>
                </a:lnTo>
                <a:lnTo>
                  <a:pt x="91120" y="56820"/>
                </a:lnTo>
                <a:lnTo>
                  <a:pt x="91120" y="56830"/>
                </a:lnTo>
                <a:lnTo>
                  <a:pt x="90960" y="56990"/>
                </a:lnTo>
                <a:lnTo>
                  <a:pt x="90840" y="57210"/>
                </a:lnTo>
                <a:lnTo>
                  <a:pt x="90790" y="57400"/>
                </a:lnTo>
                <a:lnTo>
                  <a:pt x="90850" y="57710"/>
                </a:lnTo>
                <a:lnTo>
                  <a:pt x="90990" y="57780"/>
                </a:lnTo>
                <a:lnTo>
                  <a:pt x="91000" y="57780"/>
                </a:lnTo>
                <a:lnTo>
                  <a:pt x="91160" y="57790"/>
                </a:lnTo>
                <a:lnTo>
                  <a:pt x="91320" y="57890"/>
                </a:lnTo>
                <a:lnTo>
                  <a:pt x="91360" y="57970"/>
                </a:lnTo>
                <a:lnTo>
                  <a:pt x="91670" y="58670"/>
                </a:lnTo>
                <a:lnTo>
                  <a:pt x="91690" y="58710"/>
                </a:lnTo>
                <a:lnTo>
                  <a:pt x="91790" y="58930"/>
                </a:lnTo>
                <a:lnTo>
                  <a:pt x="91820" y="58990"/>
                </a:lnTo>
                <a:lnTo>
                  <a:pt x="91870" y="59050"/>
                </a:lnTo>
                <a:lnTo>
                  <a:pt x="92030" y="59240"/>
                </a:lnTo>
                <a:lnTo>
                  <a:pt x="92180" y="59340"/>
                </a:lnTo>
                <a:lnTo>
                  <a:pt x="92270" y="59400"/>
                </a:lnTo>
                <a:lnTo>
                  <a:pt x="92450" y="59510"/>
                </a:lnTo>
                <a:lnTo>
                  <a:pt x="92490" y="59530"/>
                </a:lnTo>
                <a:lnTo>
                  <a:pt x="92710" y="59770"/>
                </a:lnTo>
                <a:lnTo>
                  <a:pt x="92730" y="59780"/>
                </a:lnTo>
                <a:lnTo>
                  <a:pt x="92740" y="59800"/>
                </a:lnTo>
                <a:lnTo>
                  <a:pt x="92780" y="59840"/>
                </a:lnTo>
                <a:lnTo>
                  <a:pt x="92820" y="59870"/>
                </a:lnTo>
                <a:lnTo>
                  <a:pt x="92920" y="59980"/>
                </a:lnTo>
                <a:lnTo>
                  <a:pt x="92960" y="60060"/>
                </a:lnTo>
                <a:lnTo>
                  <a:pt x="93020" y="60150"/>
                </a:lnTo>
                <a:lnTo>
                  <a:pt x="92970" y="60180"/>
                </a:lnTo>
                <a:lnTo>
                  <a:pt x="92870" y="60230"/>
                </a:lnTo>
                <a:lnTo>
                  <a:pt x="92860" y="60250"/>
                </a:lnTo>
                <a:lnTo>
                  <a:pt x="92840" y="60360"/>
                </a:lnTo>
                <a:lnTo>
                  <a:pt x="92860" y="60410"/>
                </a:lnTo>
                <a:lnTo>
                  <a:pt x="92890" y="60480"/>
                </a:lnTo>
                <a:lnTo>
                  <a:pt x="92900" y="60500"/>
                </a:lnTo>
                <a:lnTo>
                  <a:pt x="92970" y="60650"/>
                </a:lnTo>
                <a:lnTo>
                  <a:pt x="93210" y="61020"/>
                </a:lnTo>
                <a:lnTo>
                  <a:pt x="93290" y="61210"/>
                </a:lnTo>
                <a:lnTo>
                  <a:pt x="93390" y="61820"/>
                </a:lnTo>
                <a:lnTo>
                  <a:pt x="93390" y="61910"/>
                </a:lnTo>
                <a:lnTo>
                  <a:pt x="93350" y="62020"/>
                </a:lnTo>
                <a:lnTo>
                  <a:pt x="93420" y="62080"/>
                </a:lnTo>
                <a:lnTo>
                  <a:pt x="93540" y="62120"/>
                </a:lnTo>
                <a:lnTo>
                  <a:pt x="93650" y="62200"/>
                </a:lnTo>
                <a:lnTo>
                  <a:pt x="93750" y="62350"/>
                </a:lnTo>
                <a:lnTo>
                  <a:pt x="93770" y="62470"/>
                </a:lnTo>
                <a:lnTo>
                  <a:pt x="93780" y="62600"/>
                </a:lnTo>
                <a:lnTo>
                  <a:pt x="93830" y="62790"/>
                </a:lnTo>
                <a:lnTo>
                  <a:pt x="93970" y="63020"/>
                </a:lnTo>
                <a:lnTo>
                  <a:pt x="94580" y="63590"/>
                </a:lnTo>
                <a:lnTo>
                  <a:pt x="94630" y="63610"/>
                </a:lnTo>
                <a:lnTo>
                  <a:pt x="94740" y="63670"/>
                </a:lnTo>
                <a:lnTo>
                  <a:pt x="95020" y="63830"/>
                </a:lnTo>
                <a:lnTo>
                  <a:pt x="95160" y="63910"/>
                </a:lnTo>
                <a:lnTo>
                  <a:pt x="95180" y="63920"/>
                </a:lnTo>
                <a:lnTo>
                  <a:pt x="95260" y="63960"/>
                </a:lnTo>
                <a:lnTo>
                  <a:pt x="95270" y="63970"/>
                </a:lnTo>
                <a:lnTo>
                  <a:pt x="95340" y="64000"/>
                </a:lnTo>
                <a:lnTo>
                  <a:pt x="95350" y="64020"/>
                </a:lnTo>
                <a:lnTo>
                  <a:pt x="95450" y="64170"/>
                </a:lnTo>
                <a:lnTo>
                  <a:pt x="95450" y="64180"/>
                </a:lnTo>
                <a:lnTo>
                  <a:pt x="95340" y="64430"/>
                </a:lnTo>
                <a:lnTo>
                  <a:pt x="95070" y="64490"/>
                </a:lnTo>
                <a:lnTo>
                  <a:pt x="94900" y="64490"/>
                </a:lnTo>
                <a:lnTo>
                  <a:pt x="94860" y="64490"/>
                </a:lnTo>
                <a:lnTo>
                  <a:pt x="94850" y="64490"/>
                </a:lnTo>
                <a:lnTo>
                  <a:pt x="94770" y="64490"/>
                </a:lnTo>
                <a:lnTo>
                  <a:pt x="94580" y="64580"/>
                </a:lnTo>
                <a:lnTo>
                  <a:pt x="94340" y="64440"/>
                </a:lnTo>
                <a:lnTo>
                  <a:pt x="94090" y="64470"/>
                </a:lnTo>
                <a:lnTo>
                  <a:pt x="93990" y="64550"/>
                </a:lnTo>
                <a:lnTo>
                  <a:pt x="93880" y="64630"/>
                </a:lnTo>
                <a:lnTo>
                  <a:pt x="93770" y="64880"/>
                </a:lnTo>
                <a:lnTo>
                  <a:pt x="93780" y="65050"/>
                </a:lnTo>
                <a:lnTo>
                  <a:pt x="93780" y="65090"/>
                </a:lnTo>
                <a:lnTo>
                  <a:pt x="93790" y="65150"/>
                </a:lnTo>
                <a:lnTo>
                  <a:pt x="93850" y="65230"/>
                </a:lnTo>
                <a:lnTo>
                  <a:pt x="93920" y="65340"/>
                </a:lnTo>
                <a:lnTo>
                  <a:pt x="94140" y="65440"/>
                </a:lnTo>
                <a:lnTo>
                  <a:pt x="94340" y="65460"/>
                </a:lnTo>
                <a:lnTo>
                  <a:pt x="94390" y="65470"/>
                </a:lnTo>
                <a:lnTo>
                  <a:pt x="94390" y="65560"/>
                </a:lnTo>
                <a:lnTo>
                  <a:pt x="94380" y="65570"/>
                </a:lnTo>
                <a:lnTo>
                  <a:pt x="94370" y="65590"/>
                </a:lnTo>
                <a:lnTo>
                  <a:pt x="94330" y="65690"/>
                </a:lnTo>
                <a:lnTo>
                  <a:pt x="94320" y="65690"/>
                </a:lnTo>
                <a:lnTo>
                  <a:pt x="94300" y="65760"/>
                </a:lnTo>
                <a:lnTo>
                  <a:pt x="94270" y="65810"/>
                </a:lnTo>
                <a:lnTo>
                  <a:pt x="94310" y="65870"/>
                </a:lnTo>
                <a:lnTo>
                  <a:pt x="94320" y="65890"/>
                </a:lnTo>
                <a:lnTo>
                  <a:pt x="94330" y="65910"/>
                </a:lnTo>
                <a:lnTo>
                  <a:pt x="94400" y="66030"/>
                </a:lnTo>
                <a:lnTo>
                  <a:pt x="94610" y="66160"/>
                </a:lnTo>
                <a:lnTo>
                  <a:pt x="94620" y="66170"/>
                </a:lnTo>
                <a:lnTo>
                  <a:pt x="94630" y="66170"/>
                </a:lnTo>
                <a:lnTo>
                  <a:pt x="94650" y="66180"/>
                </a:lnTo>
                <a:lnTo>
                  <a:pt x="94830" y="66230"/>
                </a:lnTo>
                <a:lnTo>
                  <a:pt x="94890" y="66240"/>
                </a:lnTo>
                <a:lnTo>
                  <a:pt x="94840" y="66570"/>
                </a:lnTo>
                <a:lnTo>
                  <a:pt x="94890" y="66790"/>
                </a:lnTo>
                <a:lnTo>
                  <a:pt x="94890" y="66820"/>
                </a:lnTo>
                <a:lnTo>
                  <a:pt x="94900" y="66840"/>
                </a:lnTo>
                <a:lnTo>
                  <a:pt x="94910" y="66870"/>
                </a:lnTo>
                <a:lnTo>
                  <a:pt x="94930" y="66930"/>
                </a:lnTo>
                <a:lnTo>
                  <a:pt x="94950" y="66980"/>
                </a:lnTo>
                <a:lnTo>
                  <a:pt x="94960" y="67010"/>
                </a:lnTo>
                <a:lnTo>
                  <a:pt x="95110" y="67360"/>
                </a:lnTo>
                <a:lnTo>
                  <a:pt x="95140" y="67430"/>
                </a:lnTo>
                <a:lnTo>
                  <a:pt x="95010" y="67660"/>
                </a:lnTo>
                <a:lnTo>
                  <a:pt x="94930" y="67800"/>
                </a:lnTo>
                <a:lnTo>
                  <a:pt x="94980" y="68160"/>
                </a:lnTo>
                <a:lnTo>
                  <a:pt x="95020" y="68480"/>
                </a:lnTo>
                <a:lnTo>
                  <a:pt x="95090" y="68660"/>
                </a:lnTo>
                <a:lnTo>
                  <a:pt x="95130" y="68700"/>
                </a:lnTo>
                <a:lnTo>
                  <a:pt x="95120" y="68740"/>
                </a:lnTo>
                <a:lnTo>
                  <a:pt x="95010" y="68900"/>
                </a:lnTo>
                <a:lnTo>
                  <a:pt x="94840" y="69080"/>
                </a:lnTo>
                <a:lnTo>
                  <a:pt x="94820" y="69090"/>
                </a:lnTo>
                <a:lnTo>
                  <a:pt x="94250" y="69390"/>
                </a:lnTo>
                <a:lnTo>
                  <a:pt x="94230" y="69560"/>
                </a:lnTo>
                <a:lnTo>
                  <a:pt x="94240" y="69840"/>
                </a:lnTo>
                <a:lnTo>
                  <a:pt x="94230" y="70020"/>
                </a:lnTo>
                <a:lnTo>
                  <a:pt x="94180" y="70180"/>
                </a:lnTo>
                <a:lnTo>
                  <a:pt x="94030" y="70530"/>
                </a:lnTo>
                <a:lnTo>
                  <a:pt x="93990" y="70640"/>
                </a:lnTo>
                <a:lnTo>
                  <a:pt x="93510" y="70840"/>
                </a:lnTo>
                <a:lnTo>
                  <a:pt x="91860" y="70860"/>
                </a:lnTo>
                <a:lnTo>
                  <a:pt x="91590" y="70950"/>
                </a:lnTo>
                <a:lnTo>
                  <a:pt x="91550" y="70960"/>
                </a:lnTo>
                <a:lnTo>
                  <a:pt x="91390" y="71040"/>
                </a:lnTo>
                <a:lnTo>
                  <a:pt x="91270" y="71160"/>
                </a:lnTo>
                <a:lnTo>
                  <a:pt x="91170" y="71370"/>
                </a:lnTo>
                <a:lnTo>
                  <a:pt x="91060" y="71750"/>
                </a:lnTo>
                <a:lnTo>
                  <a:pt x="91050" y="71750"/>
                </a:lnTo>
                <a:lnTo>
                  <a:pt x="90140" y="71210"/>
                </a:lnTo>
                <a:lnTo>
                  <a:pt x="89850" y="70770"/>
                </a:lnTo>
                <a:lnTo>
                  <a:pt x="89280" y="70410"/>
                </a:lnTo>
                <a:lnTo>
                  <a:pt x="88610" y="70330"/>
                </a:lnTo>
                <a:lnTo>
                  <a:pt x="88090" y="70380"/>
                </a:lnTo>
                <a:lnTo>
                  <a:pt x="87850" y="70490"/>
                </a:lnTo>
                <a:lnTo>
                  <a:pt x="87110" y="71340"/>
                </a:lnTo>
                <a:lnTo>
                  <a:pt x="86520" y="71810"/>
                </a:lnTo>
                <a:lnTo>
                  <a:pt x="85830" y="71960"/>
                </a:lnTo>
                <a:lnTo>
                  <a:pt x="83790" y="71890"/>
                </a:lnTo>
                <a:lnTo>
                  <a:pt x="82550" y="71540"/>
                </a:lnTo>
                <a:lnTo>
                  <a:pt x="82460" y="71330"/>
                </a:lnTo>
                <a:lnTo>
                  <a:pt x="82770" y="71250"/>
                </a:lnTo>
                <a:lnTo>
                  <a:pt x="82910" y="71170"/>
                </a:lnTo>
                <a:lnTo>
                  <a:pt x="82670" y="71000"/>
                </a:lnTo>
                <a:lnTo>
                  <a:pt x="81410" y="71250"/>
                </a:lnTo>
                <a:lnTo>
                  <a:pt x="81090" y="71100"/>
                </a:lnTo>
                <a:lnTo>
                  <a:pt x="80850" y="70740"/>
                </a:lnTo>
                <a:lnTo>
                  <a:pt x="80790" y="70390"/>
                </a:lnTo>
                <a:lnTo>
                  <a:pt x="80940" y="70090"/>
                </a:lnTo>
                <a:lnTo>
                  <a:pt x="81160" y="69790"/>
                </a:lnTo>
                <a:lnTo>
                  <a:pt x="81450" y="69700"/>
                </a:lnTo>
                <a:lnTo>
                  <a:pt x="81730" y="69730"/>
                </a:lnTo>
                <a:lnTo>
                  <a:pt x="81980" y="69590"/>
                </a:lnTo>
                <a:lnTo>
                  <a:pt x="81870" y="69240"/>
                </a:lnTo>
                <a:lnTo>
                  <a:pt x="81660" y="68840"/>
                </a:lnTo>
                <a:lnTo>
                  <a:pt x="81640" y="68640"/>
                </a:lnTo>
                <a:lnTo>
                  <a:pt x="81650" y="68450"/>
                </a:lnTo>
                <a:lnTo>
                  <a:pt x="81560" y="68320"/>
                </a:lnTo>
                <a:lnTo>
                  <a:pt x="80130" y="67550"/>
                </a:lnTo>
                <a:lnTo>
                  <a:pt x="78020" y="67010"/>
                </a:lnTo>
                <a:lnTo>
                  <a:pt x="77850" y="66710"/>
                </a:lnTo>
                <a:lnTo>
                  <a:pt x="78260" y="65930"/>
                </a:lnTo>
                <a:lnTo>
                  <a:pt x="78390" y="65570"/>
                </a:lnTo>
                <a:lnTo>
                  <a:pt x="78100" y="65310"/>
                </a:lnTo>
                <a:lnTo>
                  <a:pt x="77780" y="65110"/>
                </a:lnTo>
                <a:lnTo>
                  <a:pt x="77430" y="64980"/>
                </a:lnTo>
                <a:lnTo>
                  <a:pt x="77070" y="65000"/>
                </a:lnTo>
                <a:lnTo>
                  <a:pt x="76470" y="65420"/>
                </a:lnTo>
                <a:lnTo>
                  <a:pt x="75790" y="65380"/>
                </a:lnTo>
                <a:lnTo>
                  <a:pt x="74600" y="64570"/>
                </a:lnTo>
                <a:lnTo>
                  <a:pt x="74550" y="64260"/>
                </a:lnTo>
                <a:lnTo>
                  <a:pt x="74320" y="63380"/>
                </a:lnTo>
                <a:lnTo>
                  <a:pt x="74300" y="63240"/>
                </a:lnTo>
                <a:lnTo>
                  <a:pt x="74280" y="63190"/>
                </a:lnTo>
                <a:lnTo>
                  <a:pt x="74240" y="63170"/>
                </a:lnTo>
                <a:lnTo>
                  <a:pt x="74200" y="63130"/>
                </a:lnTo>
                <a:lnTo>
                  <a:pt x="74180" y="63050"/>
                </a:lnTo>
                <a:lnTo>
                  <a:pt x="74190" y="62960"/>
                </a:lnTo>
                <a:lnTo>
                  <a:pt x="74210" y="62910"/>
                </a:lnTo>
                <a:lnTo>
                  <a:pt x="74240" y="62890"/>
                </a:lnTo>
                <a:lnTo>
                  <a:pt x="74250" y="62840"/>
                </a:lnTo>
                <a:lnTo>
                  <a:pt x="74310" y="62220"/>
                </a:lnTo>
                <a:lnTo>
                  <a:pt x="74280" y="61940"/>
                </a:lnTo>
                <a:lnTo>
                  <a:pt x="74120" y="61810"/>
                </a:lnTo>
                <a:lnTo>
                  <a:pt x="74120" y="61710"/>
                </a:lnTo>
                <a:lnTo>
                  <a:pt x="74180" y="61700"/>
                </a:lnTo>
                <a:lnTo>
                  <a:pt x="74260" y="61660"/>
                </a:lnTo>
                <a:lnTo>
                  <a:pt x="74330" y="61600"/>
                </a:lnTo>
                <a:lnTo>
                  <a:pt x="74370" y="61520"/>
                </a:lnTo>
                <a:lnTo>
                  <a:pt x="74330" y="61320"/>
                </a:lnTo>
                <a:lnTo>
                  <a:pt x="74110" y="60770"/>
                </a:lnTo>
                <a:lnTo>
                  <a:pt x="74040" y="60300"/>
                </a:lnTo>
                <a:lnTo>
                  <a:pt x="73960" y="60040"/>
                </a:lnTo>
                <a:lnTo>
                  <a:pt x="73940" y="59930"/>
                </a:lnTo>
                <a:lnTo>
                  <a:pt x="73950" y="59760"/>
                </a:lnTo>
                <a:lnTo>
                  <a:pt x="73980" y="59640"/>
                </a:lnTo>
                <a:lnTo>
                  <a:pt x="74060" y="59430"/>
                </a:lnTo>
                <a:lnTo>
                  <a:pt x="74230" y="58530"/>
                </a:lnTo>
                <a:lnTo>
                  <a:pt x="74340" y="58290"/>
                </a:lnTo>
                <a:lnTo>
                  <a:pt x="74420" y="58220"/>
                </a:lnTo>
                <a:lnTo>
                  <a:pt x="74520" y="58210"/>
                </a:lnTo>
                <a:lnTo>
                  <a:pt x="74500" y="57900"/>
                </a:lnTo>
                <a:lnTo>
                  <a:pt x="74610" y="57460"/>
                </a:lnTo>
                <a:lnTo>
                  <a:pt x="74670" y="57050"/>
                </a:lnTo>
                <a:lnTo>
                  <a:pt x="74310" y="56610"/>
                </a:lnTo>
                <a:lnTo>
                  <a:pt x="74330" y="56260"/>
                </a:lnTo>
                <a:lnTo>
                  <a:pt x="74540" y="56080"/>
                </a:lnTo>
                <a:lnTo>
                  <a:pt x="74760" y="55780"/>
                </a:lnTo>
                <a:lnTo>
                  <a:pt x="74770" y="55180"/>
                </a:lnTo>
                <a:lnTo>
                  <a:pt x="74490" y="55150"/>
                </a:lnTo>
                <a:lnTo>
                  <a:pt x="74490" y="55050"/>
                </a:lnTo>
                <a:lnTo>
                  <a:pt x="74630" y="54890"/>
                </a:lnTo>
                <a:lnTo>
                  <a:pt x="74590" y="54710"/>
                </a:lnTo>
                <a:lnTo>
                  <a:pt x="74430" y="54460"/>
                </a:lnTo>
                <a:lnTo>
                  <a:pt x="74410" y="54250"/>
                </a:lnTo>
                <a:lnTo>
                  <a:pt x="74420" y="54080"/>
                </a:lnTo>
                <a:lnTo>
                  <a:pt x="74390" y="53960"/>
                </a:lnTo>
                <a:lnTo>
                  <a:pt x="74250" y="53860"/>
                </a:lnTo>
                <a:lnTo>
                  <a:pt x="74160" y="53850"/>
                </a:lnTo>
                <a:lnTo>
                  <a:pt x="73940" y="53950"/>
                </a:lnTo>
                <a:lnTo>
                  <a:pt x="73780" y="53970"/>
                </a:lnTo>
                <a:lnTo>
                  <a:pt x="73310" y="53870"/>
                </a:lnTo>
                <a:lnTo>
                  <a:pt x="73060" y="53750"/>
                </a:lnTo>
                <a:lnTo>
                  <a:pt x="72920" y="53590"/>
                </a:lnTo>
                <a:lnTo>
                  <a:pt x="72810" y="53400"/>
                </a:lnTo>
                <a:lnTo>
                  <a:pt x="72800" y="53250"/>
                </a:lnTo>
                <a:lnTo>
                  <a:pt x="72890" y="52870"/>
                </a:lnTo>
                <a:lnTo>
                  <a:pt x="73220" y="52780"/>
                </a:lnTo>
                <a:lnTo>
                  <a:pt x="73540" y="52920"/>
                </a:lnTo>
                <a:lnTo>
                  <a:pt x="74200" y="53020"/>
                </a:lnTo>
                <a:lnTo>
                  <a:pt x="74850" y="52790"/>
                </a:lnTo>
                <a:lnTo>
                  <a:pt x="75070" y="52580"/>
                </a:lnTo>
                <a:lnTo>
                  <a:pt x="75130" y="52250"/>
                </a:lnTo>
                <a:lnTo>
                  <a:pt x="74680" y="51540"/>
                </a:lnTo>
                <a:lnTo>
                  <a:pt x="75030" y="51050"/>
                </a:lnTo>
                <a:lnTo>
                  <a:pt x="75530" y="50740"/>
                </a:lnTo>
                <a:lnTo>
                  <a:pt x="75210" y="50260"/>
                </a:lnTo>
                <a:lnTo>
                  <a:pt x="74990" y="49710"/>
                </a:lnTo>
                <a:lnTo>
                  <a:pt x="74950" y="49320"/>
                </a:lnTo>
                <a:lnTo>
                  <a:pt x="74770" y="48940"/>
                </a:lnTo>
                <a:lnTo>
                  <a:pt x="74630" y="48530"/>
                </a:lnTo>
                <a:lnTo>
                  <a:pt x="74570" y="48150"/>
                </a:lnTo>
                <a:lnTo>
                  <a:pt x="75210" y="47670"/>
                </a:lnTo>
                <a:lnTo>
                  <a:pt x="75900" y="47470"/>
                </a:lnTo>
                <a:lnTo>
                  <a:pt x="77220" y="47480"/>
                </a:lnTo>
                <a:lnTo>
                  <a:pt x="78460" y="47230"/>
                </a:lnTo>
                <a:lnTo>
                  <a:pt x="78920" y="47320"/>
                </a:lnTo>
                <a:lnTo>
                  <a:pt x="79240" y="47220"/>
                </a:lnTo>
                <a:lnTo>
                  <a:pt x="80100" y="46570"/>
                </a:lnTo>
                <a:lnTo>
                  <a:pt x="80450" y="46530"/>
                </a:lnTo>
                <a:lnTo>
                  <a:pt x="81450" y="46620"/>
                </a:lnTo>
                <a:lnTo>
                  <a:pt x="81950" y="46210"/>
                </a:lnTo>
                <a:lnTo>
                  <a:pt x="82000" y="45990"/>
                </a:lnTo>
                <a:lnTo>
                  <a:pt x="82060" y="45800"/>
                </a:lnTo>
                <a:lnTo>
                  <a:pt x="82210" y="45640"/>
                </a:lnTo>
                <a:lnTo>
                  <a:pt x="82370" y="45530"/>
                </a:lnTo>
                <a:lnTo>
                  <a:pt x="82740" y="45620"/>
                </a:lnTo>
                <a:lnTo>
                  <a:pt x="83810" y="46170"/>
                </a:lnTo>
                <a:lnTo>
                  <a:pt x="84160" y="46030"/>
                </a:lnTo>
                <a:lnTo>
                  <a:pt x="84460" y="45650"/>
                </a:lnTo>
                <a:lnTo>
                  <a:pt x="84720" y="45040"/>
                </a:lnTo>
                <a:lnTo>
                  <a:pt x="85580" y="43770"/>
                </a:lnTo>
                <a:lnTo>
                  <a:pt x="85870" y="43220"/>
                </a:lnTo>
                <a:lnTo>
                  <a:pt x="85990" y="43160"/>
                </a:lnTo>
                <a:lnTo>
                  <a:pt x="86160" y="43210"/>
                </a:lnTo>
                <a:lnTo>
                  <a:pt x="86450" y="43380"/>
                </a:lnTo>
                <a:lnTo>
                  <a:pt x="86610" y="43380"/>
                </a:lnTo>
                <a:lnTo>
                  <a:pt x="86680" y="43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