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Lower Silesian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Poland • State Map | Fully Editable Vector Shape</a:t>
            </a:r>
          </a:p>
        </p:txBody>
      </p:sp>
      <p:sp>
        <p:nvSpPr>
          <p:cNvPr id="101" name="Lower Silesian"/>
          <p:cNvSpPr/>
          <p:nvPr/>
        </p:nvSpPr>
        <p:spPr>
          <a:xfrm>
            <a:off x="3488793" y="1325880"/>
            <a:ext cx="5214107" cy="4937760"/>
          </a:xfrm>
          <a:custGeom>
            <a:avLst/>
            <a:gdLst/>
            <a:ahLst/>
            <a:cxnLst/>
            <a:rect l="0" t="0" r="100000" b="94700"/>
            <a:pathLst>
              <a:path w="100000" h="94700">
                <a:moveTo>
                  <a:pt x="12050" y="56370"/>
                </a:moveTo>
                <a:lnTo>
                  <a:pt x="12220" y="56270"/>
                </a:lnTo>
                <a:lnTo>
                  <a:pt x="13670" y="55520"/>
                </a:lnTo>
                <a:lnTo>
                  <a:pt x="13930" y="55510"/>
                </a:lnTo>
                <a:lnTo>
                  <a:pt x="14460" y="55970"/>
                </a:lnTo>
                <a:lnTo>
                  <a:pt x="14730" y="56000"/>
                </a:lnTo>
                <a:lnTo>
                  <a:pt x="15190" y="55200"/>
                </a:lnTo>
                <a:lnTo>
                  <a:pt x="15490" y="54840"/>
                </a:lnTo>
                <a:lnTo>
                  <a:pt x="16150" y="54610"/>
                </a:lnTo>
                <a:lnTo>
                  <a:pt x="17430" y="55310"/>
                </a:lnTo>
                <a:lnTo>
                  <a:pt x="18070" y="55150"/>
                </a:lnTo>
                <a:lnTo>
                  <a:pt x="19080" y="53820"/>
                </a:lnTo>
                <a:lnTo>
                  <a:pt x="19970" y="52080"/>
                </a:lnTo>
                <a:lnTo>
                  <a:pt x="20160" y="51930"/>
                </a:lnTo>
                <a:lnTo>
                  <a:pt x="20480" y="51830"/>
                </a:lnTo>
                <a:lnTo>
                  <a:pt x="20760" y="51550"/>
                </a:lnTo>
                <a:lnTo>
                  <a:pt x="20890" y="51170"/>
                </a:lnTo>
                <a:lnTo>
                  <a:pt x="21070" y="50920"/>
                </a:lnTo>
                <a:lnTo>
                  <a:pt x="22440" y="51180"/>
                </a:lnTo>
                <a:lnTo>
                  <a:pt x="22690" y="51440"/>
                </a:lnTo>
                <a:lnTo>
                  <a:pt x="22720" y="51950"/>
                </a:lnTo>
                <a:lnTo>
                  <a:pt x="23220" y="52590"/>
                </a:lnTo>
                <a:lnTo>
                  <a:pt x="23940" y="52430"/>
                </a:lnTo>
                <a:lnTo>
                  <a:pt x="24490" y="51950"/>
                </a:lnTo>
                <a:lnTo>
                  <a:pt x="24940" y="51230"/>
                </a:lnTo>
                <a:lnTo>
                  <a:pt x="25730" y="51070"/>
                </a:lnTo>
                <a:lnTo>
                  <a:pt x="26100" y="51170"/>
                </a:lnTo>
                <a:lnTo>
                  <a:pt x="27120" y="51730"/>
                </a:lnTo>
                <a:lnTo>
                  <a:pt x="27280" y="52100"/>
                </a:lnTo>
                <a:lnTo>
                  <a:pt x="27310" y="52570"/>
                </a:lnTo>
                <a:lnTo>
                  <a:pt x="27700" y="53270"/>
                </a:lnTo>
                <a:lnTo>
                  <a:pt x="28580" y="53760"/>
                </a:lnTo>
                <a:lnTo>
                  <a:pt x="29080" y="54310"/>
                </a:lnTo>
                <a:lnTo>
                  <a:pt x="30120" y="54680"/>
                </a:lnTo>
                <a:lnTo>
                  <a:pt x="32000" y="54350"/>
                </a:lnTo>
                <a:lnTo>
                  <a:pt x="32340" y="53570"/>
                </a:lnTo>
                <a:lnTo>
                  <a:pt x="32720" y="53490"/>
                </a:lnTo>
                <a:lnTo>
                  <a:pt x="33790" y="53500"/>
                </a:lnTo>
                <a:lnTo>
                  <a:pt x="34790" y="53770"/>
                </a:lnTo>
                <a:lnTo>
                  <a:pt x="35690" y="54360"/>
                </a:lnTo>
                <a:lnTo>
                  <a:pt x="35600" y="54780"/>
                </a:lnTo>
                <a:lnTo>
                  <a:pt x="35480" y="55140"/>
                </a:lnTo>
                <a:lnTo>
                  <a:pt x="35260" y="55280"/>
                </a:lnTo>
                <a:lnTo>
                  <a:pt x="35130" y="55590"/>
                </a:lnTo>
                <a:lnTo>
                  <a:pt x="35180" y="56220"/>
                </a:lnTo>
                <a:lnTo>
                  <a:pt x="35400" y="56760"/>
                </a:lnTo>
                <a:lnTo>
                  <a:pt x="35930" y="56880"/>
                </a:lnTo>
                <a:lnTo>
                  <a:pt x="36490" y="56770"/>
                </a:lnTo>
                <a:lnTo>
                  <a:pt x="36830" y="56870"/>
                </a:lnTo>
                <a:lnTo>
                  <a:pt x="37160" y="57130"/>
                </a:lnTo>
                <a:lnTo>
                  <a:pt x="36900" y="57740"/>
                </a:lnTo>
                <a:lnTo>
                  <a:pt x="37010" y="59230"/>
                </a:lnTo>
                <a:lnTo>
                  <a:pt x="37130" y="59950"/>
                </a:lnTo>
                <a:lnTo>
                  <a:pt x="36820" y="60130"/>
                </a:lnTo>
                <a:lnTo>
                  <a:pt x="36510" y="60210"/>
                </a:lnTo>
                <a:lnTo>
                  <a:pt x="36200" y="60190"/>
                </a:lnTo>
                <a:lnTo>
                  <a:pt x="35900" y="60290"/>
                </a:lnTo>
                <a:lnTo>
                  <a:pt x="35670" y="60540"/>
                </a:lnTo>
                <a:lnTo>
                  <a:pt x="35140" y="61760"/>
                </a:lnTo>
                <a:lnTo>
                  <a:pt x="35040" y="62110"/>
                </a:lnTo>
                <a:lnTo>
                  <a:pt x="34980" y="62490"/>
                </a:lnTo>
                <a:lnTo>
                  <a:pt x="34840" y="62920"/>
                </a:lnTo>
                <a:lnTo>
                  <a:pt x="34550" y="63120"/>
                </a:lnTo>
                <a:lnTo>
                  <a:pt x="34120" y="63680"/>
                </a:lnTo>
                <a:lnTo>
                  <a:pt x="33790" y="64430"/>
                </a:lnTo>
                <a:lnTo>
                  <a:pt x="33040" y="65550"/>
                </a:lnTo>
                <a:lnTo>
                  <a:pt x="32390" y="66800"/>
                </a:lnTo>
                <a:lnTo>
                  <a:pt x="32180" y="67600"/>
                </a:lnTo>
                <a:lnTo>
                  <a:pt x="31850" y="68160"/>
                </a:lnTo>
                <a:lnTo>
                  <a:pt x="31300" y="68250"/>
                </a:lnTo>
                <a:lnTo>
                  <a:pt x="30830" y="68620"/>
                </a:lnTo>
                <a:lnTo>
                  <a:pt x="30170" y="70250"/>
                </a:lnTo>
                <a:lnTo>
                  <a:pt x="30130" y="70420"/>
                </a:lnTo>
                <a:lnTo>
                  <a:pt x="29880" y="70270"/>
                </a:lnTo>
                <a:lnTo>
                  <a:pt x="29670" y="70240"/>
                </a:lnTo>
                <a:lnTo>
                  <a:pt x="29490" y="70360"/>
                </a:lnTo>
                <a:lnTo>
                  <a:pt x="29420" y="70390"/>
                </a:lnTo>
                <a:lnTo>
                  <a:pt x="29420" y="70550"/>
                </a:lnTo>
                <a:lnTo>
                  <a:pt x="29420" y="70590"/>
                </a:lnTo>
                <a:lnTo>
                  <a:pt x="29480" y="70670"/>
                </a:lnTo>
                <a:lnTo>
                  <a:pt x="29500" y="70700"/>
                </a:lnTo>
                <a:lnTo>
                  <a:pt x="29520" y="70730"/>
                </a:lnTo>
                <a:lnTo>
                  <a:pt x="29720" y="71020"/>
                </a:lnTo>
                <a:lnTo>
                  <a:pt x="29820" y="71280"/>
                </a:lnTo>
                <a:lnTo>
                  <a:pt x="29890" y="71590"/>
                </a:lnTo>
                <a:lnTo>
                  <a:pt x="29970" y="71860"/>
                </a:lnTo>
                <a:lnTo>
                  <a:pt x="30140" y="72040"/>
                </a:lnTo>
                <a:lnTo>
                  <a:pt x="30370" y="72170"/>
                </a:lnTo>
                <a:lnTo>
                  <a:pt x="30530" y="72350"/>
                </a:lnTo>
                <a:lnTo>
                  <a:pt x="30630" y="72600"/>
                </a:lnTo>
                <a:lnTo>
                  <a:pt x="30640" y="72950"/>
                </a:lnTo>
                <a:lnTo>
                  <a:pt x="30760" y="73100"/>
                </a:lnTo>
                <a:lnTo>
                  <a:pt x="30770" y="73240"/>
                </a:lnTo>
                <a:lnTo>
                  <a:pt x="30780" y="73290"/>
                </a:lnTo>
                <a:lnTo>
                  <a:pt x="30720" y="73410"/>
                </a:lnTo>
                <a:lnTo>
                  <a:pt x="30610" y="73370"/>
                </a:lnTo>
                <a:lnTo>
                  <a:pt x="30570" y="73310"/>
                </a:lnTo>
                <a:lnTo>
                  <a:pt x="30530" y="73250"/>
                </a:lnTo>
                <a:lnTo>
                  <a:pt x="30510" y="73230"/>
                </a:lnTo>
                <a:lnTo>
                  <a:pt x="30500" y="73200"/>
                </a:lnTo>
                <a:lnTo>
                  <a:pt x="30470" y="73140"/>
                </a:lnTo>
                <a:lnTo>
                  <a:pt x="30410" y="73100"/>
                </a:lnTo>
                <a:lnTo>
                  <a:pt x="30280" y="73100"/>
                </a:lnTo>
                <a:lnTo>
                  <a:pt x="30260" y="73140"/>
                </a:lnTo>
                <a:lnTo>
                  <a:pt x="30260" y="73310"/>
                </a:lnTo>
                <a:lnTo>
                  <a:pt x="30240" y="73360"/>
                </a:lnTo>
                <a:lnTo>
                  <a:pt x="30150" y="73370"/>
                </a:lnTo>
                <a:lnTo>
                  <a:pt x="29990" y="73310"/>
                </a:lnTo>
                <a:lnTo>
                  <a:pt x="29910" y="73310"/>
                </a:lnTo>
                <a:lnTo>
                  <a:pt x="29800" y="73390"/>
                </a:lnTo>
                <a:lnTo>
                  <a:pt x="29650" y="73600"/>
                </a:lnTo>
                <a:lnTo>
                  <a:pt x="29560" y="73670"/>
                </a:lnTo>
                <a:lnTo>
                  <a:pt x="29460" y="73700"/>
                </a:lnTo>
                <a:lnTo>
                  <a:pt x="29390" y="73720"/>
                </a:lnTo>
                <a:lnTo>
                  <a:pt x="29350" y="73730"/>
                </a:lnTo>
                <a:lnTo>
                  <a:pt x="29170" y="73710"/>
                </a:lnTo>
                <a:lnTo>
                  <a:pt x="28990" y="73740"/>
                </a:lnTo>
                <a:lnTo>
                  <a:pt x="28810" y="73890"/>
                </a:lnTo>
                <a:lnTo>
                  <a:pt x="28790" y="73910"/>
                </a:lnTo>
                <a:lnTo>
                  <a:pt x="28780" y="73920"/>
                </a:lnTo>
                <a:lnTo>
                  <a:pt x="28750" y="73960"/>
                </a:lnTo>
                <a:lnTo>
                  <a:pt x="28620" y="74160"/>
                </a:lnTo>
                <a:lnTo>
                  <a:pt x="28520" y="74360"/>
                </a:lnTo>
                <a:lnTo>
                  <a:pt x="28470" y="74430"/>
                </a:lnTo>
                <a:lnTo>
                  <a:pt x="28460" y="74450"/>
                </a:lnTo>
                <a:lnTo>
                  <a:pt x="28420" y="74500"/>
                </a:lnTo>
                <a:lnTo>
                  <a:pt x="28410" y="74510"/>
                </a:lnTo>
                <a:lnTo>
                  <a:pt x="28210" y="74660"/>
                </a:lnTo>
                <a:lnTo>
                  <a:pt x="28180" y="74700"/>
                </a:lnTo>
                <a:lnTo>
                  <a:pt x="28150" y="74740"/>
                </a:lnTo>
                <a:lnTo>
                  <a:pt x="27980" y="74970"/>
                </a:lnTo>
                <a:lnTo>
                  <a:pt x="27970" y="74980"/>
                </a:lnTo>
                <a:lnTo>
                  <a:pt x="27940" y="75030"/>
                </a:lnTo>
                <a:lnTo>
                  <a:pt x="27930" y="75040"/>
                </a:lnTo>
                <a:lnTo>
                  <a:pt x="27560" y="75070"/>
                </a:lnTo>
                <a:lnTo>
                  <a:pt x="27180" y="74870"/>
                </a:lnTo>
                <a:lnTo>
                  <a:pt x="26870" y="74580"/>
                </a:lnTo>
                <a:lnTo>
                  <a:pt x="26710" y="74370"/>
                </a:lnTo>
                <a:lnTo>
                  <a:pt x="26650" y="74250"/>
                </a:lnTo>
                <a:lnTo>
                  <a:pt x="26620" y="74190"/>
                </a:lnTo>
                <a:lnTo>
                  <a:pt x="26520" y="73710"/>
                </a:lnTo>
                <a:lnTo>
                  <a:pt x="26420" y="73440"/>
                </a:lnTo>
                <a:lnTo>
                  <a:pt x="26150" y="73160"/>
                </a:lnTo>
                <a:lnTo>
                  <a:pt x="26030" y="72950"/>
                </a:lnTo>
                <a:lnTo>
                  <a:pt x="25900" y="72770"/>
                </a:lnTo>
                <a:lnTo>
                  <a:pt x="25670" y="72350"/>
                </a:lnTo>
                <a:lnTo>
                  <a:pt x="25540" y="72160"/>
                </a:lnTo>
                <a:lnTo>
                  <a:pt x="25340" y="72020"/>
                </a:lnTo>
                <a:lnTo>
                  <a:pt x="24930" y="71870"/>
                </a:lnTo>
                <a:lnTo>
                  <a:pt x="24770" y="71660"/>
                </a:lnTo>
                <a:lnTo>
                  <a:pt x="24750" y="71530"/>
                </a:lnTo>
                <a:lnTo>
                  <a:pt x="24760" y="71400"/>
                </a:lnTo>
                <a:lnTo>
                  <a:pt x="24750" y="71270"/>
                </a:lnTo>
                <a:lnTo>
                  <a:pt x="24690" y="71140"/>
                </a:lnTo>
                <a:lnTo>
                  <a:pt x="24600" y="71110"/>
                </a:lnTo>
                <a:lnTo>
                  <a:pt x="24190" y="71110"/>
                </a:lnTo>
                <a:lnTo>
                  <a:pt x="24160" y="71120"/>
                </a:lnTo>
                <a:lnTo>
                  <a:pt x="24110" y="71140"/>
                </a:lnTo>
                <a:lnTo>
                  <a:pt x="24080" y="71150"/>
                </a:lnTo>
                <a:lnTo>
                  <a:pt x="24020" y="71200"/>
                </a:lnTo>
                <a:lnTo>
                  <a:pt x="23950" y="71220"/>
                </a:lnTo>
                <a:lnTo>
                  <a:pt x="23830" y="71120"/>
                </a:lnTo>
                <a:lnTo>
                  <a:pt x="23790" y="71040"/>
                </a:lnTo>
                <a:lnTo>
                  <a:pt x="23670" y="70680"/>
                </a:lnTo>
                <a:lnTo>
                  <a:pt x="23380" y="70620"/>
                </a:lnTo>
                <a:lnTo>
                  <a:pt x="23290" y="70370"/>
                </a:lnTo>
                <a:lnTo>
                  <a:pt x="23350" y="70190"/>
                </a:lnTo>
                <a:lnTo>
                  <a:pt x="23350" y="70150"/>
                </a:lnTo>
                <a:lnTo>
                  <a:pt x="23340" y="70120"/>
                </a:lnTo>
                <a:lnTo>
                  <a:pt x="23340" y="70090"/>
                </a:lnTo>
                <a:lnTo>
                  <a:pt x="23360" y="70090"/>
                </a:lnTo>
                <a:lnTo>
                  <a:pt x="23410" y="70080"/>
                </a:lnTo>
                <a:lnTo>
                  <a:pt x="23400" y="70040"/>
                </a:lnTo>
                <a:lnTo>
                  <a:pt x="23400" y="70020"/>
                </a:lnTo>
                <a:lnTo>
                  <a:pt x="23470" y="70020"/>
                </a:lnTo>
                <a:lnTo>
                  <a:pt x="23490" y="70010"/>
                </a:lnTo>
                <a:lnTo>
                  <a:pt x="23480" y="69980"/>
                </a:lnTo>
                <a:lnTo>
                  <a:pt x="23540" y="69980"/>
                </a:lnTo>
                <a:lnTo>
                  <a:pt x="23590" y="69940"/>
                </a:lnTo>
                <a:lnTo>
                  <a:pt x="23620" y="69920"/>
                </a:lnTo>
                <a:lnTo>
                  <a:pt x="23670" y="69900"/>
                </a:lnTo>
                <a:lnTo>
                  <a:pt x="23810" y="69790"/>
                </a:lnTo>
                <a:lnTo>
                  <a:pt x="23970" y="69690"/>
                </a:lnTo>
                <a:lnTo>
                  <a:pt x="24110" y="69570"/>
                </a:lnTo>
                <a:lnTo>
                  <a:pt x="24130" y="69530"/>
                </a:lnTo>
                <a:lnTo>
                  <a:pt x="24180" y="69390"/>
                </a:lnTo>
                <a:lnTo>
                  <a:pt x="24320" y="69340"/>
                </a:lnTo>
                <a:lnTo>
                  <a:pt x="24390" y="69360"/>
                </a:lnTo>
                <a:lnTo>
                  <a:pt x="24610" y="69420"/>
                </a:lnTo>
                <a:lnTo>
                  <a:pt x="24770" y="69390"/>
                </a:lnTo>
                <a:lnTo>
                  <a:pt x="24830" y="69300"/>
                </a:lnTo>
                <a:lnTo>
                  <a:pt x="24840" y="69290"/>
                </a:lnTo>
                <a:lnTo>
                  <a:pt x="24850" y="69270"/>
                </a:lnTo>
                <a:lnTo>
                  <a:pt x="24890" y="69230"/>
                </a:lnTo>
                <a:lnTo>
                  <a:pt x="24900" y="69230"/>
                </a:lnTo>
                <a:lnTo>
                  <a:pt x="25040" y="69090"/>
                </a:lnTo>
                <a:lnTo>
                  <a:pt x="25120" y="68980"/>
                </a:lnTo>
                <a:lnTo>
                  <a:pt x="25090" y="68980"/>
                </a:lnTo>
                <a:lnTo>
                  <a:pt x="25090" y="68960"/>
                </a:lnTo>
                <a:lnTo>
                  <a:pt x="25090" y="68900"/>
                </a:lnTo>
                <a:lnTo>
                  <a:pt x="25100" y="68790"/>
                </a:lnTo>
                <a:lnTo>
                  <a:pt x="25120" y="68720"/>
                </a:lnTo>
                <a:lnTo>
                  <a:pt x="25160" y="68640"/>
                </a:lnTo>
                <a:lnTo>
                  <a:pt x="25180" y="68600"/>
                </a:lnTo>
                <a:lnTo>
                  <a:pt x="25180" y="68550"/>
                </a:lnTo>
                <a:lnTo>
                  <a:pt x="25150" y="68440"/>
                </a:lnTo>
                <a:lnTo>
                  <a:pt x="25240" y="68400"/>
                </a:lnTo>
                <a:lnTo>
                  <a:pt x="25430" y="68320"/>
                </a:lnTo>
                <a:lnTo>
                  <a:pt x="25430" y="68300"/>
                </a:lnTo>
                <a:lnTo>
                  <a:pt x="25350" y="68050"/>
                </a:lnTo>
                <a:lnTo>
                  <a:pt x="24580" y="67230"/>
                </a:lnTo>
                <a:lnTo>
                  <a:pt x="24300" y="67070"/>
                </a:lnTo>
                <a:lnTo>
                  <a:pt x="24000" y="67000"/>
                </a:lnTo>
                <a:lnTo>
                  <a:pt x="23670" y="66990"/>
                </a:lnTo>
                <a:lnTo>
                  <a:pt x="23630" y="67000"/>
                </a:lnTo>
                <a:lnTo>
                  <a:pt x="23560" y="67010"/>
                </a:lnTo>
                <a:lnTo>
                  <a:pt x="23490" y="67160"/>
                </a:lnTo>
                <a:lnTo>
                  <a:pt x="23420" y="67340"/>
                </a:lnTo>
                <a:lnTo>
                  <a:pt x="23390" y="67380"/>
                </a:lnTo>
                <a:lnTo>
                  <a:pt x="23340" y="67450"/>
                </a:lnTo>
                <a:lnTo>
                  <a:pt x="23310" y="67480"/>
                </a:lnTo>
                <a:lnTo>
                  <a:pt x="23160" y="67510"/>
                </a:lnTo>
                <a:lnTo>
                  <a:pt x="23020" y="67450"/>
                </a:lnTo>
                <a:lnTo>
                  <a:pt x="22740" y="67230"/>
                </a:lnTo>
                <a:lnTo>
                  <a:pt x="22350" y="67190"/>
                </a:lnTo>
                <a:lnTo>
                  <a:pt x="22170" y="67370"/>
                </a:lnTo>
                <a:lnTo>
                  <a:pt x="22150" y="67390"/>
                </a:lnTo>
                <a:lnTo>
                  <a:pt x="22110" y="67430"/>
                </a:lnTo>
                <a:lnTo>
                  <a:pt x="21800" y="67730"/>
                </a:lnTo>
                <a:lnTo>
                  <a:pt x="21790" y="67740"/>
                </a:lnTo>
                <a:lnTo>
                  <a:pt x="21400" y="67810"/>
                </a:lnTo>
                <a:lnTo>
                  <a:pt x="21390" y="67760"/>
                </a:lnTo>
                <a:lnTo>
                  <a:pt x="21380" y="67720"/>
                </a:lnTo>
                <a:lnTo>
                  <a:pt x="21390" y="67670"/>
                </a:lnTo>
                <a:lnTo>
                  <a:pt x="21400" y="67630"/>
                </a:lnTo>
                <a:lnTo>
                  <a:pt x="21480" y="67570"/>
                </a:lnTo>
                <a:lnTo>
                  <a:pt x="21490" y="67550"/>
                </a:lnTo>
                <a:lnTo>
                  <a:pt x="21530" y="67520"/>
                </a:lnTo>
                <a:lnTo>
                  <a:pt x="21540" y="67500"/>
                </a:lnTo>
                <a:lnTo>
                  <a:pt x="21560" y="67350"/>
                </a:lnTo>
                <a:lnTo>
                  <a:pt x="21540" y="67290"/>
                </a:lnTo>
                <a:lnTo>
                  <a:pt x="21510" y="67150"/>
                </a:lnTo>
                <a:lnTo>
                  <a:pt x="21430" y="66960"/>
                </a:lnTo>
                <a:lnTo>
                  <a:pt x="21310" y="66730"/>
                </a:lnTo>
                <a:lnTo>
                  <a:pt x="21190" y="66620"/>
                </a:lnTo>
                <a:lnTo>
                  <a:pt x="21040" y="66590"/>
                </a:lnTo>
                <a:lnTo>
                  <a:pt x="20850" y="66670"/>
                </a:lnTo>
                <a:lnTo>
                  <a:pt x="20780" y="66690"/>
                </a:lnTo>
                <a:lnTo>
                  <a:pt x="20600" y="66760"/>
                </a:lnTo>
                <a:lnTo>
                  <a:pt x="20570" y="66770"/>
                </a:lnTo>
                <a:lnTo>
                  <a:pt x="20500" y="66800"/>
                </a:lnTo>
                <a:lnTo>
                  <a:pt x="20470" y="66800"/>
                </a:lnTo>
                <a:lnTo>
                  <a:pt x="20410" y="66800"/>
                </a:lnTo>
                <a:lnTo>
                  <a:pt x="20250" y="66800"/>
                </a:lnTo>
                <a:lnTo>
                  <a:pt x="20190" y="66780"/>
                </a:lnTo>
                <a:lnTo>
                  <a:pt x="19730" y="66000"/>
                </a:lnTo>
                <a:lnTo>
                  <a:pt x="19700" y="65910"/>
                </a:lnTo>
                <a:lnTo>
                  <a:pt x="19680" y="65820"/>
                </a:lnTo>
                <a:lnTo>
                  <a:pt x="19520" y="65800"/>
                </a:lnTo>
                <a:lnTo>
                  <a:pt x="19460" y="65790"/>
                </a:lnTo>
                <a:lnTo>
                  <a:pt x="19450" y="65800"/>
                </a:lnTo>
                <a:lnTo>
                  <a:pt x="19190" y="65860"/>
                </a:lnTo>
                <a:lnTo>
                  <a:pt x="19070" y="65890"/>
                </a:lnTo>
                <a:lnTo>
                  <a:pt x="18700" y="65980"/>
                </a:lnTo>
                <a:lnTo>
                  <a:pt x="18610" y="65950"/>
                </a:lnTo>
                <a:lnTo>
                  <a:pt x="18540" y="65880"/>
                </a:lnTo>
                <a:lnTo>
                  <a:pt x="18420" y="65700"/>
                </a:lnTo>
                <a:lnTo>
                  <a:pt x="18320" y="65630"/>
                </a:lnTo>
                <a:lnTo>
                  <a:pt x="17360" y="65290"/>
                </a:lnTo>
                <a:lnTo>
                  <a:pt x="17230" y="65250"/>
                </a:lnTo>
                <a:lnTo>
                  <a:pt x="17200" y="65240"/>
                </a:lnTo>
                <a:lnTo>
                  <a:pt x="17160" y="65220"/>
                </a:lnTo>
                <a:lnTo>
                  <a:pt x="16950" y="65150"/>
                </a:lnTo>
                <a:lnTo>
                  <a:pt x="16890" y="65130"/>
                </a:lnTo>
                <a:lnTo>
                  <a:pt x="16830" y="65110"/>
                </a:lnTo>
                <a:lnTo>
                  <a:pt x="16500" y="64990"/>
                </a:lnTo>
                <a:lnTo>
                  <a:pt x="16310" y="65010"/>
                </a:lnTo>
                <a:lnTo>
                  <a:pt x="16130" y="65020"/>
                </a:lnTo>
                <a:lnTo>
                  <a:pt x="16040" y="65130"/>
                </a:lnTo>
                <a:lnTo>
                  <a:pt x="15950" y="65280"/>
                </a:lnTo>
                <a:lnTo>
                  <a:pt x="15940" y="65290"/>
                </a:lnTo>
                <a:lnTo>
                  <a:pt x="15850" y="65390"/>
                </a:lnTo>
                <a:lnTo>
                  <a:pt x="15840" y="65380"/>
                </a:lnTo>
                <a:lnTo>
                  <a:pt x="15730" y="65350"/>
                </a:lnTo>
                <a:lnTo>
                  <a:pt x="15670" y="65230"/>
                </a:lnTo>
                <a:lnTo>
                  <a:pt x="15670" y="65090"/>
                </a:lnTo>
                <a:lnTo>
                  <a:pt x="15700" y="64950"/>
                </a:lnTo>
                <a:lnTo>
                  <a:pt x="15700" y="64810"/>
                </a:lnTo>
                <a:lnTo>
                  <a:pt x="15590" y="64540"/>
                </a:lnTo>
                <a:lnTo>
                  <a:pt x="15450" y="64420"/>
                </a:lnTo>
                <a:lnTo>
                  <a:pt x="15290" y="64350"/>
                </a:lnTo>
                <a:lnTo>
                  <a:pt x="15110" y="64210"/>
                </a:lnTo>
                <a:lnTo>
                  <a:pt x="15010" y="64050"/>
                </a:lnTo>
                <a:lnTo>
                  <a:pt x="14900" y="63810"/>
                </a:lnTo>
                <a:lnTo>
                  <a:pt x="14820" y="63560"/>
                </a:lnTo>
                <a:lnTo>
                  <a:pt x="14790" y="63350"/>
                </a:lnTo>
                <a:lnTo>
                  <a:pt x="14850" y="63090"/>
                </a:lnTo>
                <a:lnTo>
                  <a:pt x="14930" y="62940"/>
                </a:lnTo>
                <a:lnTo>
                  <a:pt x="14940" y="62800"/>
                </a:lnTo>
                <a:lnTo>
                  <a:pt x="14800" y="62560"/>
                </a:lnTo>
                <a:lnTo>
                  <a:pt x="14560" y="62440"/>
                </a:lnTo>
                <a:lnTo>
                  <a:pt x="14040" y="62430"/>
                </a:lnTo>
                <a:lnTo>
                  <a:pt x="13950" y="62220"/>
                </a:lnTo>
                <a:lnTo>
                  <a:pt x="13910" y="62000"/>
                </a:lnTo>
                <a:lnTo>
                  <a:pt x="13800" y="61950"/>
                </a:lnTo>
                <a:lnTo>
                  <a:pt x="13780" y="61970"/>
                </a:lnTo>
                <a:lnTo>
                  <a:pt x="13720" y="62010"/>
                </a:lnTo>
                <a:lnTo>
                  <a:pt x="13690" y="62030"/>
                </a:lnTo>
                <a:lnTo>
                  <a:pt x="13610" y="62220"/>
                </a:lnTo>
                <a:lnTo>
                  <a:pt x="13580" y="62370"/>
                </a:lnTo>
                <a:lnTo>
                  <a:pt x="13470" y="62390"/>
                </a:lnTo>
                <a:lnTo>
                  <a:pt x="13350" y="62330"/>
                </a:lnTo>
                <a:lnTo>
                  <a:pt x="13240" y="62220"/>
                </a:lnTo>
                <a:lnTo>
                  <a:pt x="13160" y="62080"/>
                </a:lnTo>
                <a:lnTo>
                  <a:pt x="12700" y="61980"/>
                </a:lnTo>
                <a:lnTo>
                  <a:pt x="12580" y="61860"/>
                </a:lnTo>
                <a:lnTo>
                  <a:pt x="12550" y="61860"/>
                </a:lnTo>
                <a:lnTo>
                  <a:pt x="12550" y="61930"/>
                </a:lnTo>
                <a:lnTo>
                  <a:pt x="12510" y="61930"/>
                </a:lnTo>
                <a:lnTo>
                  <a:pt x="12510" y="61940"/>
                </a:lnTo>
                <a:lnTo>
                  <a:pt x="12460" y="62000"/>
                </a:lnTo>
                <a:lnTo>
                  <a:pt x="12330" y="62100"/>
                </a:lnTo>
                <a:lnTo>
                  <a:pt x="12300" y="62110"/>
                </a:lnTo>
                <a:lnTo>
                  <a:pt x="12280" y="62110"/>
                </a:lnTo>
                <a:lnTo>
                  <a:pt x="12230" y="62140"/>
                </a:lnTo>
                <a:lnTo>
                  <a:pt x="12180" y="62170"/>
                </a:lnTo>
                <a:lnTo>
                  <a:pt x="12140" y="62220"/>
                </a:lnTo>
                <a:lnTo>
                  <a:pt x="12180" y="62390"/>
                </a:lnTo>
                <a:lnTo>
                  <a:pt x="12330" y="62500"/>
                </a:lnTo>
                <a:lnTo>
                  <a:pt x="12460" y="62700"/>
                </a:lnTo>
                <a:lnTo>
                  <a:pt x="12470" y="63110"/>
                </a:lnTo>
                <a:lnTo>
                  <a:pt x="12470" y="63120"/>
                </a:lnTo>
                <a:lnTo>
                  <a:pt x="12450" y="63200"/>
                </a:lnTo>
                <a:lnTo>
                  <a:pt x="12390" y="63260"/>
                </a:lnTo>
                <a:lnTo>
                  <a:pt x="12360" y="63300"/>
                </a:lnTo>
                <a:lnTo>
                  <a:pt x="12330" y="63350"/>
                </a:lnTo>
                <a:lnTo>
                  <a:pt x="12320" y="63430"/>
                </a:lnTo>
                <a:lnTo>
                  <a:pt x="12330" y="63480"/>
                </a:lnTo>
                <a:lnTo>
                  <a:pt x="12340" y="63520"/>
                </a:lnTo>
                <a:lnTo>
                  <a:pt x="12350" y="63960"/>
                </a:lnTo>
                <a:lnTo>
                  <a:pt x="12350" y="64020"/>
                </a:lnTo>
                <a:lnTo>
                  <a:pt x="12330" y="64150"/>
                </a:lnTo>
                <a:lnTo>
                  <a:pt x="11300" y="64070"/>
                </a:lnTo>
                <a:lnTo>
                  <a:pt x="10970" y="64160"/>
                </a:lnTo>
                <a:lnTo>
                  <a:pt x="10850" y="64160"/>
                </a:lnTo>
                <a:lnTo>
                  <a:pt x="10770" y="64150"/>
                </a:lnTo>
                <a:lnTo>
                  <a:pt x="10780" y="63890"/>
                </a:lnTo>
                <a:lnTo>
                  <a:pt x="10900" y="63670"/>
                </a:lnTo>
                <a:lnTo>
                  <a:pt x="11230" y="63310"/>
                </a:lnTo>
                <a:lnTo>
                  <a:pt x="11680" y="62220"/>
                </a:lnTo>
                <a:lnTo>
                  <a:pt x="12090" y="61190"/>
                </a:lnTo>
                <a:lnTo>
                  <a:pt x="12120" y="61030"/>
                </a:lnTo>
                <a:lnTo>
                  <a:pt x="12120" y="60750"/>
                </a:lnTo>
                <a:lnTo>
                  <a:pt x="12130" y="60610"/>
                </a:lnTo>
                <a:lnTo>
                  <a:pt x="12180" y="60510"/>
                </a:lnTo>
                <a:lnTo>
                  <a:pt x="12250" y="60440"/>
                </a:lnTo>
                <a:lnTo>
                  <a:pt x="12310" y="60340"/>
                </a:lnTo>
                <a:lnTo>
                  <a:pt x="12330" y="60160"/>
                </a:lnTo>
                <a:lnTo>
                  <a:pt x="12340" y="59790"/>
                </a:lnTo>
                <a:lnTo>
                  <a:pt x="12420" y="59390"/>
                </a:lnTo>
                <a:lnTo>
                  <a:pt x="12540" y="59000"/>
                </a:lnTo>
                <a:lnTo>
                  <a:pt x="12690" y="58690"/>
                </a:lnTo>
                <a:lnTo>
                  <a:pt x="12660" y="58650"/>
                </a:lnTo>
                <a:lnTo>
                  <a:pt x="12620" y="58610"/>
                </a:lnTo>
                <a:lnTo>
                  <a:pt x="12670" y="58190"/>
                </a:lnTo>
                <a:lnTo>
                  <a:pt x="12540" y="57900"/>
                </a:lnTo>
                <a:lnTo>
                  <a:pt x="12330" y="57660"/>
                </a:lnTo>
                <a:lnTo>
                  <a:pt x="12170" y="57370"/>
                </a:lnTo>
                <a:lnTo>
                  <a:pt x="12140" y="57270"/>
                </a:lnTo>
                <a:lnTo>
                  <a:pt x="12100" y="57000"/>
                </a:lnTo>
                <a:lnTo>
                  <a:pt x="12100" y="56990"/>
                </a:lnTo>
                <a:lnTo>
                  <a:pt x="12050" y="563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