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Lesser Poland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Poland • State Map | Fully Editable Vector Shape</a:t>
            </a:r>
          </a:p>
        </p:txBody>
      </p:sp>
      <p:sp>
        <p:nvSpPr>
          <p:cNvPr id="101" name="Lesser Poland"/>
          <p:cNvSpPr/>
          <p:nvPr/>
        </p:nvSpPr>
        <p:spPr>
          <a:xfrm>
            <a:off x="3488793" y="1325880"/>
            <a:ext cx="5214107" cy="4937760"/>
          </a:xfrm>
          <a:custGeom>
            <a:avLst/>
            <a:gdLst/>
            <a:ahLst/>
            <a:cxnLst/>
            <a:rect l="0" t="0" r="100000" b="94700"/>
            <a:pathLst>
              <a:path w="100000" h="94700">
                <a:moveTo>
                  <a:pt x="52860" y="82000"/>
                </a:moveTo>
                <a:lnTo>
                  <a:pt x="52810" y="81840"/>
                </a:lnTo>
                <a:lnTo>
                  <a:pt x="52600" y="81690"/>
                </a:lnTo>
                <a:lnTo>
                  <a:pt x="52490" y="81440"/>
                </a:lnTo>
                <a:lnTo>
                  <a:pt x="52560" y="81150"/>
                </a:lnTo>
                <a:lnTo>
                  <a:pt x="52720" y="80830"/>
                </a:lnTo>
                <a:lnTo>
                  <a:pt x="52750" y="80470"/>
                </a:lnTo>
                <a:lnTo>
                  <a:pt x="52130" y="80360"/>
                </a:lnTo>
                <a:lnTo>
                  <a:pt x="51790" y="80200"/>
                </a:lnTo>
                <a:lnTo>
                  <a:pt x="51500" y="79930"/>
                </a:lnTo>
                <a:lnTo>
                  <a:pt x="51360" y="79490"/>
                </a:lnTo>
                <a:lnTo>
                  <a:pt x="51180" y="79160"/>
                </a:lnTo>
                <a:lnTo>
                  <a:pt x="50720" y="78980"/>
                </a:lnTo>
                <a:lnTo>
                  <a:pt x="50450" y="78490"/>
                </a:lnTo>
                <a:lnTo>
                  <a:pt x="50430" y="78020"/>
                </a:lnTo>
                <a:lnTo>
                  <a:pt x="50230" y="77770"/>
                </a:lnTo>
                <a:lnTo>
                  <a:pt x="49990" y="77750"/>
                </a:lnTo>
                <a:lnTo>
                  <a:pt x="49810" y="77510"/>
                </a:lnTo>
                <a:lnTo>
                  <a:pt x="49910" y="77040"/>
                </a:lnTo>
                <a:lnTo>
                  <a:pt x="50110" y="76620"/>
                </a:lnTo>
                <a:lnTo>
                  <a:pt x="50310" y="76330"/>
                </a:lnTo>
                <a:lnTo>
                  <a:pt x="52460" y="73910"/>
                </a:lnTo>
                <a:lnTo>
                  <a:pt x="52040" y="73320"/>
                </a:lnTo>
                <a:lnTo>
                  <a:pt x="51560" y="72840"/>
                </a:lnTo>
                <a:lnTo>
                  <a:pt x="51840" y="72610"/>
                </a:lnTo>
                <a:lnTo>
                  <a:pt x="52450" y="72700"/>
                </a:lnTo>
                <a:lnTo>
                  <a:pt x="52840" y="72140"/>
                </a:lnTo>
                <a:lnTo>
                  <a:pt x="53100" y="71630"/>
                </a:lnTo>
                <a:lnTo>
                  <a:pt x="53340" y="71270"/>
                </a:lnTo>
                <a:lnTo>
                  <a:pt x="53840" y="71560"/>
                </a:lnTo>
                <a:lnTo>
                  <a:pt x="54080" y="71550"/>
                </a:lnTo>
                <a:lnTo>
                  <a:pt x="54310" y="71500"/>
                </a:lnTo>
                <a:lnTo>
                  <a:pt x="55110" y="70880"/>
                </a:lnTo>
                <a:lnTo>
                  <a:pt x="55610" y="70800"/>
                </a:lnTo>
                <a:lnTo>
                  <a:pt x="56120" y="70840"/>
                </a:lnTo>
                <a:lnTo>
                  <a:pt x="56400" y="70790"/>
                </a:lnTo>
                <a:lnTo>
                  <a:pt x="57550" y="70070"/>
                </a:lnTo>
                <a:lnTo>
                  <a:pt x="57530" y="69820"/>
                </a:lnTo>
                <a:lnTo>
                  <a:pt x="57470" y="69510"/>
                </a:lnTo>
                <a:lnTo>
                  <a:pt x="58320" y="69510"/>
                </a:lnTo>
                <a:lnTo>
                  <a:pt x="58680" y="69700"/>
                </a:lnTo>
                <a:lnTo>
                  <a:pt x="58980" y="70020"/>
                </a:lnTo>
                <a:lnTo>
                  <a:pt x="59750" y="70260"/>
                </a:lnTo>
                <a:lnTo>
                  <a:pt x="60440" y="70730"/>
                </a:lnTo>
                <a:lnTo>
                  <a:pt x="60860" y="71550"/>
                </a:lnTo>
                <a:lnTo>
                  <a:pt x="61010" y="72210"/>
                </a:lnTo>
                <a:lnTo>
                  <a:pt x="61170" y="72540"/>
                </a:lnTo>
                <a:lnTo>
                  <a:pt x="61580" y="73120"/>
                </a:lnTo>
                <a:lnTo>
                  <a:pt x="61750" y="73480"/>
                </a:lnTo>
                <a:lnTo>
                  <a:pt x="62420" y="73880"/>
                </a:lnTo>
                <a:lnTo>
                  <a:pt x="63610" y="73920"/>
                </a:lnTo>
                <a:lnTo>
                  <a:pt x="63880" y="73630"/>
                </a:lnTo>
                <a:lnTo>
                  <a:pt x="63920" y="73480"/>
                </a:lnTo>
                <a:lnTo>
                  <a:pt x="64030" y="73300"/>
                </a:lnTo>
                <a:lnTo>
                  <a:pt x="64320" y="73160"/>
                </a:lnTo>
                <a:lnTo>
                  <a:pt x="64450" y="73030"/>
                </a:lnTo>
                <a:lnTo>
                  <a:pt x="64480" y="72960"/>
                </a:lnTo>
                <a:lnTo>
                  <a:pt x="64490" y="72810"/>
                </a:lnTo>
                <a:lnTo>
                  <a:pt x="64520" y="72740"/>
                </a:lnTo>
                <a:lnTo>
                  <a:pt x="64560" y="72710"/>
                </a:lnTo>
                <a:lnTo>
                  <a:pt x="64640" y="72710"/>
                </a:lnTo>
                <a:lnTo>
                  <a:pt x="64670" y="72690"/>
                </a:lnTo>
                <a:lnTo>
                  <a:pt x="64860" y="72500"/>
                </a:lnTo>
                <a:lnTo>
                  <a:pt x="64920" y="72250"/>
                </a:lnTo>
                <a:lnTo>
                  <a:pt x="64970" y="72170"/>
                </a:lnTo>
                <a:lnTo>
                  <a:pt x="65320" y="72500"/>
                </a:lnTo>
                <a:lnTo>
                  <a:pt x="65470" y="72430"/>
                </a:lnTo>
                <a:lnTo>
                  <a:pt x="65590" y="72300"/>
                </a:lnTo>
                <a:lnTo>
                  <a:pt x="65710" y="72220"/>
                </a:lnTo>
                <a:lnTo>
                  <a:pt x="65850" y="72310"/>
                </a:lnTo>
                <a:lnTo>
                  <a:pt x="65980" y="72230"/>
                </a:lnTo>
                <a:lnTo>
                  <a:pt x="66230" y="72210"/>
                </a:lnTo>
                <a:lnTo>
                  <a:pt x="66310" y="72160"/>
                </a:lnTo>
                <a:lnTo>
                  <a:pt x="66400" y="72040"/>
                </a:lnTo>
                <a:lnTo>
                  <a:pt x="66480" y="71970"/>
                </a:lnTo>
                <a:lnTo>
                  <a:pt x="66570" y="71940"/>
                </a:lnTo>
                <a:lnTo>
                  <a:pt x="67240" y="71920"/>
                </a:lnTo>
                <a:lnTo>
                  <a:pt x="67380" y="71880"/>
                </a:lnTo>
                <a:lnTo>
                  <a:pt x="67480" y="71790"/>
                </a:lnTo>
                <a:lnTo>
                  <a:pt x="67570" y="71700"/>
                </a:lnTo>
                <a:lnTo>
                  <a:pt x="67650" y="71620"/>
                </a:lnTo>
                <a:lnTo>
                  <a:pt x="68030" y="71440"/>
                </a:lnTo>
                <a:lnTo>
                  <a:pt x="68120" y="71420"/>
                </a:lnTo>
                <a:lnTo>
                  <a:pt x="68250" y="71480"/>
                </a:lnTo>
                <a:lnTo>
                  <a:pt x="68330" y="71580"/>
                </a:lnTo>
                <a:lnTo>
                  <a:pt x="68420" y="71660"/>
                </a:lnTo>
                <a:lnTo>
                  <a:pt x="68580" y="71620"/>
                </a:lnTo>
                <a:lnTo>
                  <a:pt x="68580" y="71600"/>
                </a:lnTo>
                <a:lnTo>
                  <a:pt x="68740" y="71380"/>
                </a:lnTo>
                <a:lnTo>
                  <a:pt x="68800" y="71330"/>
                </a:lnTo>
                <a:lnTo>
                  <a:pt x="68850" y="71330"/>
                </a:lnTo>
                <a:lnTo>
                  <a:pt x="68880" y="71300"/>
                </a:lnTo>
                <a:lnTo>
                  <a:pt x="68900" y="71180"/>
                </a:lnTo>
                <a:lnTo>
                  <a:pt x="68940" y="71100"/>
                </a:lnTo>
                <a:lnTo>
                  <a:pt x="69050" y="71050"/>
                </a:lnTo>
                <a:lnTo>
                  <a:pt x="69160" y="70950"/>
                </a:lnTo>
                <a:lnTo>
                  <a:pt x="69210" y="70750"/>
                </a:lnTo>
                <a:lnTo>
                  <a:pt x="69290" y="70820"/>
                </a:lnTo>
                <a:lnTo>
                  <a:pt x="69350" y="70830"/>
                </a:lnTo>
                <a:lnTo>
                  <a:pt x="69450" y="70750"/>
                </a:lnTo>
                <a:lnTo>
                  <a:pt x="69460" y="70710"/>
                </a:lnTo>
                <a:lnTo>
                  <a:pt x="69450" y="70640"/>
                </a:lnTo>
                <a:lnTo>
                  <a:pt x="69450" y="70580"/>
                </a:lnTo>
                <a:lnTo>
                  <a:pt x="69480" y="70550"/>
                </a:lnTo>
                <a:lnTo>
                  <a:pt x="69610" y="70560"/>
                </a:lnTo>
                <a:lnTo>
                  <a:pt x="69510" y="71750"/>
                </a:lnTo>
                <a:lnTo>
                  <a:pt x="69240" y="72430"/>
                </a:lnTo>
                <a:lnTo>
                  <a:pt x="68900" y="73010"/>
                </a:lnTo>
                <a:lnTo>
                  <a:pt x="68840" y="73810"/>
                </a:lnTo>
                <a:lnTo>
                  <a:pt x="69090" y="75940"/>
                </a:lnTo>
                <a:lnTo>
                  <a:pt x="69010" y="76570"/>
                </a:lnTo>
                <a:lnTo>
                  <a:pt x="69000" y="77110"/>
                </a:lnTo>
                <a:lnTo>
                  <a:pt x="69090" y="77280"/>
                </a:lnTo>
                <a:lnTo>
                  <a:pt x="69160" y="77470"/>
                </a:lnTo>
                <a:lnTo>
                  <a:pt x="69350" y="77700"/>
                </a:lnTo>
                <a:lnTo>
                  <a:pt x="69610" y="77720"/>
                </a:lnTo>
                <a:lnTo>
                  <a:pt x="69950" y="77900"/>
                </a:lnTo>
                <a:lnTo>
                  <a:pt x="70070" y="78310"/>
                </a:lnTo>
                <a:lnTo>
                  <a:pt x="69170" y="79000"/>
                </a:lnTo>
                <a:lnTo>
                  <a:pt x="69010" y="79350"/>
                </a:lnTo>
                <a:lnTo>
                  <a:pt x="69280" y="79600"/>
                </a:lnTo>
                <a:lnTo>
                  <a:pt x="70260" y="80020"/>
                </a:lnTo>
                <a:lnTo>
                  <a:pt x="70800" y="80610"/>
                </a:lnTo>
                <a:lnTo>
                  <a:pt x="71120" y="81590"/>
                </a:lnTo>
                <a:lnTo>
                  <a:pt x="71150" y="82080"/>
                </a:lnTo>
                <a:lnTo>
                  <a:pt x="71100" y="82570"/>
                </a:lnTo>
                <a:lnTo>
                  <a:pt x="71260" y="83590"/>
                </a:lnTo>
                <a:lnTo>
                  <a:pt x="71590" y="84520"/>
                </a:lnTo>
                <a:lnTo>
                  <a:pt x="71600" y="84550"/>
                </a:lnTo>
                <a:lnTo>
                  <a:pt x="71600" y="84560"/>
                </a:lnTo>
                <a:lnTo>
                  <a:pt x="71440" y="84630"/>
                </a:lnTo>
                <a:lnTo>
                  <a:pt x="71300" y="84590"/>
                </a:lnTo>
                <a:lnTo>
                  <a:pt x="70970" y="84660"/>
                </a:lnTo>
                <a:lnTo>
                  <a:pt x="70820" y="84660"/>
                </a:lnTo>
                <a:lnTo>
                  <a:pt x="69930" y="84410"/>
                </a:lnTo>
                <a:lnTo>
                  <a:pt x="69420" y="84140"/>
                </a:lnTo>
                <a:lnTo>
                  <a:pt x="69300" y="84110"/>
                </a:lnTo>
                <a:lnTo>
                  <a:pt x="69140" y="84220"/>
                </a:lnTo>
                <a:lnTo>
                  <a:pt x="68850" y="84640"/>
                </a:lnTo>
                <a:lnTo>
                  <a:pt x="68700" y="84790"/>
                </a:lnTo>
                <a:lnTo>
                  <a:pt x="68500" y="84820"/>
                </a:lnTo>
                <a:lnTo>
                  <a:pt x="68360" y="84730"/>
                </a:lnTo>
                <a:lnTo>
                  <a:pt x="68230" y="84580"/>
                </a:lnTo>
                <a:lnTo>
                  <a:pt x="68070" y="84470"/>
                </a:lnTo>
                <a:lnTo>
                  <a:pt x="67930" y="84460"/>
                </a:lnTo>
                <a:lnTo>
                  <a:pt x="67560" y="84530"/>
                </a:lnTo>
                <a:lnTo>
                  <a:pt x="67420" y="84600"/>
                </a:lnTo>
                <a:lnTo>
                  <a:pt x="67240" y="84800"/>
                </a:lnTo>
                <a:lnTo>
                  <a:pt x="67350" y="84930"/>
                </a:lnTo>
                <a:lnTo>
                  <a:pt x="67560" y="85060"/>
                </a:lnTo>
                <a:lnTo>
                  <a:pt x="67670" y="85270"/>
                </a:lnTo>
                <a:lnTo>
                  <a:pt x="67590" y="85400"/>
                </a:lnTo>
                <a:lnTo>
                  <a:pt x="67430" y="85430"/>
                </a:lnTo>
                <a:lnTo>
                  <a:pt x="67230" y="85430"/>
                </a:lnTo>
                <a:lnTo>
                  <a:pt x="67090" y="85460"/>
                </a:lnTo>
                <a:lnTo>
                  <a:pt x="66910" y="85640"/>
                </a:lnTo>
                <a:lnTo>
                  <a:pt x="66610" y="86080"/>
                </a:lnTo>
                <a:lnTo>
                  <a:pt x="66410" y="86250"/>
                </a:lnTo>
                <a:lnTo>
                  <a:pt x="66200" y="86330"/>
                </a:lnTo>
                <a:lnTo>
                  <a:pt x="66030" y="86300"/>
                </a:lnTo>
                <a:lnTo>
                  <a:pt x="65890" y="86190"/>
                </a:lnTo>
                <a:lnTo>
                  <a:pt x="65740" y="86030"/>
                </a:lnTo>
                <a:lnTo>
                  <a:pt x="65570" y="85910"/>
                </a:lnTo>
                <a:lnTo>
                  <a:pt x="65430" y="85890"/>
                </a:lnTo>
                <a:lnTo>
                  <a:pt x="65270" y="85890"/>
                </a:lnTo>
                <a:lnTo>
                  <a:pt x="65070" y="85860"/>
                </a:lnTo>
                <a:lnTo>
                  <a:pt x="64920" y="85760"/>
                </a:lnTo>
                <a:lnTo>
                  <a:pt x="64120" y="84790"/>
                </a:lnTo>
                <a:lnTo>
                  <a:pt x="63980" y="84770"/>
                </a:lnTo>
                <a:lnTo>
                  <a:pt x="63630" y="84820"/>
                </a:lnTo>
                <a:lnTo>
                  <a:pt x="63440" y="84790"/>
                </a:lnTo>
                <a:lnTo>
                  <a:pt x="63350" y="84800"/>
                </a:lnTo>
                <a:lnTo>
                  <a:pt x="63260" y="84850"/>
                </a:lnTo>
                <a:lnTo>
                  <a:pt x="63120" y="85030"/>
                </a:lnTo>
                <a:lnTo>
                  <a:pt x="63010" y="85130"/>
                </a:lnTo>
                <a:lnTo>
                  <a:pt x="62800" y="85210"/>
                </a:lnTo>
                <a:lnTo>
                  <a:pt x="62600" y="85160"/>
                </a:lnTo>
                <a:lnTo>
                  <a:pt x="61830" y="84760"/>
                </a:lnTo>
                <a:lnTo>
                  <a:pt x="61690" y="84800"/>
                </a:lnTo>
                <a:lnTo>
                  <a:pt x="61690" y="85040"/>
                </a:lnTo>
                <a:lnTo>
                  <a:pt x="61220" y="85050"/>
                </a:lnTo>
                <a:lnTo>
                  <a:pt x="60850" y="84910"/>
                </a:lnTo>
                <a:lnTo>
                  <a:pt x="60740" y="84920"/>
                </a:lnTo>
                <a:lnTo>
                  <a:pt x="60650" y="84990"/>
                </a:lnTo>
                <a:lnTo>
                  <a:pt x="60620" y="85070"/>
                </a:lnTo>
                <a:lnTo>
                  <a:pt x="60600" y="85200"/>
                </a:lnTo>
                <a:lnTo>
                  <a:pt x="60550" y="85400"/>
                </a:lnTo>
                <a:lnTo>
                  <a:pt x="60490" y="85590"/>
                </a:lnTo>
                <a:lnTo>
                  <a:pt x="60440" y="85650"/>
                </a:lnTo>
                <a:lnTo>
                  <a:pt x="59740" y="85720"/>
                </a:lnTo>
                <a:lnTo>
                  <a:pt x="59600" y="85790"/>
                </a:lnTo>
                <a:lnTo>
                  <a:pt x="59410" y="86030"/>
                </a:lnTo>
                <a:lnTo>
                  <a:pt x="59320" y="86110"/>
                </a:lnTo>
                <a:lnTo>
                  <a:pt x="59120" y="86090"/>
                </a:lnTo>
                <a:lnTo>
                  <a:pt x="59090" y="86070"/>
                </a:lnTo>
                <a:lnTo>
                  <a:pt x="59040" y="86140"/>
                </a:lnTo>
                <a:lnTo>
                  <a:pt x="58870" y="86530"/>
                </a:lnTo>
                <a:lnTo>
                  <a:pt x="58820" y="86690"/>
                </a:lnTo>
                <a:lnTo>
                  <a:pt x="58760" y="86850"/>
                </a:lnTo>
                <a:lnTo>
                  <a:pt x="58640" y="86980"/>
                </a:lnTo>
                <a:lnTo>
                  <a:pt x="58590" y="87470"/>
                </a:lnTo>
                <a:lnTo>
                  <a:pt x="58500" y="87820"/>
                </a:lnTo>
                <a:lnTo>
                  <a:pt x="58320" y="87950"/>
                </a:lnTo>
                <a:lnTo>
                  <a:pt x="58020" y="87810"/>
                </a:lnTo>
                <a:lnTo>
                  <a:pt x="57550" y="87360"/>
                </a:lnTo>
                <a:lnTo>
                  <a:pt x="57300" y="87230"/>
                </a:lnTo>
                <a:lnTo>
                  <a:pt x="57010" y="87270"/>
                </a:lnTo>
                <a:lnTo>
                  <a:pt x="56840" y="87390"/>
                </a:lnTo>
                <a:lnTo>
                  <a:pt x="56670" y="87570"/>
                </a:lnTo>
                <a:lnTo>
                  <a:pt x="56540" y="87700"/>
                </a:lnTo>
                <a:lnTo>
                  <a:pt x="56340" y="87780"/>
                </a:lnTo>
                <a:lnTo>
                  <a:pt x="55920" y="87750"/>
                </a:lnTo>
                <a:lnTo>
                  <a:pt x="55690" y="87660"/>
                </a:lnTo>
                <a:lnTo>
                  <a:pt x="55570" y="87500"/>
                </a:lnTo>
                <a:lnTo>
                  <a:pt x="55610" y="87320"/>
                </a:lnTo>
                <a:lnTo>
                  <a:pt x="55950" y="86760"/>
                </a:lnTo>
                <a:lnTo>
                  <a:pt x="55990" y="86720"/>
                </a:lnTo>
                <a:lnTo>
                  <a:pt x="56050" y="86710"/>
                </a:lnTo>
                <a:lnTo>
                  <a:pt x="56100" y="86680"/>
                </a:lnTo>
                <a:lnTo>
                  <a:pt x="56130" y="86600"/>
                </a:lnTo>
                <a:lnTo>
                  <a:pt x="56110" y="86540"/>
                </a:lnTo>
                <a:lnTo>
                  <a:pt x="56110" y="86530"/>
                </a:lnTo>
                <a:lnTo>
                  <a:pt x="56040" y="86460"/>
                </a:lnTo>
                <a:lnTo>
                  <a:pt x="56030" y="86460"/>
                </a:lnTo>
                <a:lnTo>
                  <a:pt x="56020" y="86420"/>
                </a:lnTo>
                <a:lnTo>
                  <a:pt x="55890" y="86330"/>
                </a:lnTo>
                <a:lnTo>
                  <a:pt x="55860" y="86280"/>
                </a:lnTo>
                <a:lnTo>
                  <a:pt x="55870" y="86230"/>
                </a:lnTo>
                <a:lnTo>
                  <a:pt x="55940" y="86120"/>
                </a:lnTo>
                <a:lnTo>
                  <a:pt x="55950" y="86060"/>
                </a:lnTo>
                <a:lnTo>
                  <a:pt x="55900" y="85390"/>
                </a:lnTo>
                <a:lnTo>
                  <a:pt x="55850" y="85160"/>
                </a:lnTo>
                <a:lnTo>
                  <a:pt x="55770" y="84900"/>
                </a:lnTo>
                <a:lnTo>
                  <a:pt x="55770" y="84890"/>
                </a:lnTo>
                <a:lnTo>
                  <a:pt x="55680" y="84830"/>
                </a:lnTo>
                <a:lnTo>
                  <a:pt x="55380" y="84950"/>
                </a:lnTo>
                <a:lnTo>
                  <a:pt x="55200" y="84970"/>
                </a:lnTo>
                <a:lnTo>
                  <a:pt x="55000" y="84950"/>
                </a:lnTo>
                <a:lnTo>
                  <a:pt x="54480" y="84770"/>
                </a:lnTo>
                <a:lnTo>
                  <a:pt x="54500" y="84610"/>
                </a:lnTo>
                <a:lnTo>
                  <a:pt x="54490" y="84390"/>
                </a:lnTo>
                <a:lnTo>
                  <a:pt x="54510" y="84310"/>
                </a:lnTo>
                <a:lnTo>
                  <a:pt x="54550" y="84220"/>
                </a:lnTo>
                <a:lnTo>
                  <a:pt x="54190" y="84220"/>
                </a:lnTo>
                <a:lnTo>
                  <a:pt x="54000" y="84170"/>
                </a:lnTo>
                <a:lnTo>
                  <a:pt x="53840" y="84050"/>
                </a:lnTo>
                <a:lnTo>
                  <a:pt x="53790" y="83950"/>
                </a:lnTo>
                <a:lnTo>
                  <a:pt x="53650" y="83500"/>
                </a:lnTo>
                <a:lnTo>
                  <a:pt x="53480" y="82800"/>
                </a:lnTo>
                <a:lnTo>
                  <a:pt x="53370" y="82520"/>
                </a:lnTo>
                <a:lnTo>
                  <a:pt x="53160" y="82380"/>
                </a:lnTo>
                <a:lnTo>
                  <a:pt x="53090" y="82300"/>
                </a:lnTo>
                <a:lnTo>
                  <a:pt x="52940" y="82030"/>
                </a:lnTo>
                <a:lnTo>
                  <a:pt x="52860" y="82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