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Kuyavian-Pomeranian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Poland • State Map | Fully Editable Vector Shape</a:t>
            </a:r>
          </a:p>
        </p:txBody>
      </p:sp>
      <p:sp>
        <p:nvSpPr>
          <p:cNvPr id="101" name="Kuyavian-Pomeranian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49950" y="24200"/>
                </a:moveTo>
                <a:lnTo>
                  <a:pt x="50740" y="25730"/>
                </a:lnTo>
                <a:lnTo>
                  <a:pt x="50960" y="26390"/>
                </a:lnTo>
                <a:lnTo>
                  <a:pt x="51240" y="26910"/>
                </a:lnTo>
                <a:lnTo>
                  <a:pt x="51380" y="27120"/>
                </a:lnTo>
                <a:lnTo>
                  <a:pt x="51590" y="27210"/>
                </a:lnTo>
                <a:lnTo>
                  <a:pt x="51760" y="27210"/>
                </a:lnTo>
                <a:lnTo>
                  <a:pt x="52460" y="27440"/>
                </a:lnTo>
                <a:lnTo>
                  <a:pt x="53430" y="28030"/>
                </a:lnTo>
                <a:lnTo>
                  <a:pt x="54460" y="28300"/>
                </a:lnTo>
                <a:lnTo>
                  <a:pt x="54970" y="28660"/>
                </a:lnTo>
                <a:lnTo>
                  <a:pt x="55440" y="29850"/>
                </a:lnTo>
                <a:lnTo>
                  <a:pt x="55570" y="31230"/>
                </a:lnTo>
                <a:lnTo>
                  <a:pt x="55140" y="31580"/>
                </a:lnTo>
                <a:lnTo>
                  <a:pt x="54670" y="31800"/>
                </a:lnTo>
                <a:lnTo>
                  <a:pt x="54730" y="32090"/>
                </a:lnTo>
                <a:lnTo>
                  <a:pt x="54740" y="32380"/>
                </a:lnTo>
                <a:lnTo>
                  <a:pt x="54810" y="32830"/>
                </a:lnTo>
                <a:lnTo>
                  <a:pt x="54780" y="33130"/>
                </a:lnTo>
                <a:lnTo>
                  <a:pt x="54730" y="33420"/>
                </a:lnTo>
                <a:lnTo>
                  <a:pt x="54650" y="33680"/>
                </a:lnTo>
                <a:lnTo>
                  <a:pt x="54480" y="33660"/>
                </a:lnTo>
                <a:lnTo>
                  <a:pt x="54310" y="33540"/>
                </a:lnTo>
                <a:lnTo>
                  <a:pt x="54130" y="33460"/>
                </a:lnTo>
                <a:lnTo>
                  <a:pt x="53940" y="33650"/>
                </a:lnTo>
                <a:lnTo>
                  <a:pt x="53770" y="33900"/>
                </a:lnTo>
                <a:lnTo>
                  <a:pt x="53390" y="34220"/>
                </a:lnTo>
                <a:lnTo>
                  <a:pt x="52950" y="34170"/>
                </a:lnTo>
                <a:lnTo>
                  <a:pt x="53090" y="34780"/>
                </a:lnTo>
                <a:lnTo>
                  <a:pt x="53040" y="35340"/>
                </a:lnTo>
                <a:lnTo>
                  <a:pt x="52860" y="35540"/>
                </a:lnTo>
                <a:lnTo>
                  <a:pt x="52780" y="35840"/>
                </a:lnTo>
                <a:lnTo>
                  <a:pt x="52880" y="36160"/>
                </a:lnTo>
                <a:lnTo>
                  <a:pt x="53040" y="36440"/>
                </a:lnTo>
                <a:lnTo>
                  <a:pt x="53300" y="37070"/>
                </a:lnTo>
                <a:lnTo>
                  <a:pt x="53310" y="37570"/>
                </a:lnTo>
                <a:lnTo>
                  <a:pt x="52920" y="37670"/>
                </a:lnTo>
                <a:lnTo>
                  <a:pt x="52310" y="39450"/>
                </a:lnTo>
                <a:lnTo>
                  <a:pt x="52060" y="39940"/>
                </a:lnTo>
                <a:lnTo>
                  <a:pt x="52020" y="40520"/>
                </a:lnTo>
                <a:lnTo>
                  <a:pt x="52200" y="40710"/>
                </a:lnTo>
                <a:lnTo>
                  <a:pt x="52240" y="40980"/>
                </a:lnTo>
                <a:lnTo>
                  <a:pt x="51570" y="42090"/>
                </a:lnTo>
                <a:lnTo>
                  <a:pt x="51530" y="42340"/>
                </a:lnTo>
                <a:lnTo>
                  <a:pt x="51470" y="42600"/>
                </a:lnTo>
                <a:lnTo>
                  <a:pt x="51300" y="42590"/>
                </a:lnTo>
                <a:lnTo>
                  <a:pt x="51120" y="42620"/>
                </a:lnTo>
                <a:lnTo>
                  <a:pt x="51010" y="42790"/>
                </a:lnTo>
                <a:lnTo>
                  <a:pt x="50930" y="42960"/>
                </a:lnTo>
                <a:lnTo>
                  <a:pt x="50580" y="43060"/>
                </a:lnTo>
                <a:lnTo>
                  <a:pt x="49460" y="43080"/>
                </a:lnTo>
                <a:lnTo>
                  <a:pt x="49310" y="43170"/>
                </a:lnTo>
                <a:lnTo>
                  <a:pt x="49240" y="43310"/>
                </a:lnTo>
                <a:lnTo>
                  <a:pt x="49150" y="43420"/>
                </a:lnTo>
                <a:lnTo>
                  <a:pt x="48290" y="42760"/>
                </a:lnTo>
                <a:lnTo>
                  <a:pt x="47970" y="42810"/>
                </a:lnTo>
                <a:lnTo>
                  <a:pt x="47020" y="43210"/>
                </a:lnTo>
                <a:lnTo>
                  <a:pt x="46690" y="43240"/>
                </a:lnTo>
                <a:lnTo>
                  <a:pt x="46440" y="42670"/>
                </a:lnTo>
                <a:lnTo>
                  <a:pt x="44940" y="41440"/>
                </a:lnTo>
                <a:lnTo>
                  <a:pt x="44670" y="41120"/>
                </a:lnTo>
                <a:lnTo>
                  <a:pt x="44350" y="40970"/>
                </a:lnTo>
                <a:lnTo>
                  <a:pt x="44180" y="40990"/>
                </a:lnTo>
                <a:lnTo>
                  <a:pt x="44010" y="41060"/>
                </a:lnTo>
                <a:lnTo>
                  <a:pt x="43930" y="41230"/>
                </a:lnTo>
                <a:lnTo>
                  <a:pt x="43790" y="41310"/>
                </a:lnTo>
                <a:lnTo>
                  <a:pt x="43570" y="41240"/>
                </a:lnTo>
                <a:lnTo>
                  <a:pt x="43400" y="40980"/>
                </a:lnTo>
                <a:lnTo>
                  <a:pt x="43290" y="40740"/>
                </a:lnTo>
                <a:lnTo>
                  <a:pt x="43220" y="40470"/>
                </a:lnTo>
                <a:lnTo>
                  <a:pt x="43090" y="40380"/>
                </a:lnTo>
                <a:lnTo>
                  <a:pt x="42910" y="40330"/>
                </a:lnTo>
                <a:lnTo>
                  <a:pt x="42380" y="40950"/>
                </a:lnTo>
                <a:lnTo>
                  <a:pt x="42070" y="41090"/>
                </a:lnTo>
                <a:lnTo>
                  <a:pt x="41150" y="40850"/>
                </a:lnTo>
                <a:lnTo>
                  <a:pt x="40860" y="40570"/>
                </a:lnTo>
                <a:lnTo>
                  <a:pt x="40600" y="40240"/>
                </a:lnTo>
                <a:lnTo>
                  <a:pt x="40290" y="40120"/>
                </a:lnTo>
                <a:lnTo>
                  <a:pt x="39960" y="40090"/>
                </a:lnTo>
                <a:lnTo>
                  <a:pt x="39630" y="39930"/>
                </a:lnTo>
                <a:lnTo>
                  <a:pt x="38700" y="39070"/>
                </a:lnTo>
                <a:lnTo>
                  <a:pt x="38020" y="38700"/>
                </a:lnTo>
                <a:lnTo>
                  <a:pt x="37390" y="38670"/>
                </a:lnTo>
                <a:lnTo>
                  <a:pt x="36810" y="38470"/>
                </a:lnTo>
                <a:lnTo>
                  <a:pt x="36710" y="38410"/>
                </a:lnTo>
                <a:lnTo>
                  <a:pt x="36640" y="38320"/>
                </a:lnTo>
                <a:lnTo>
                  <a:pt x="36600" y="38070"/>
                </a:lnTo>
                <a:lnTo>
                  <a:pt x="36520" y="37870"/>
                </a:lnTo>
                <a:lnTo>
                  <a:pt x="36240" y="37630"/>
                </a:lnTo>
                <a:lnTo>
                  <a:pt x="36080" y="37780"/>
                </a:lnTo>
                <a:lnTo>
                  <a:pt x="35710" y="37900"/>
                </a:lnTo>
                <a:lnTo>
                  <a:pt x="35340" y="37830"/>
                </a:lnTo>
                <a:lnTo>
                  <a:pt x="35160" y="37540"/>
                </a:lnTo>
                <a:lnTo>
                  <a:pt x="35020" y="37190"/>
                </a:lnTo>
                <a:lnTo>
                  <a:pt x="34690" y="36870"/>
                </a:lnTo>
                <a:lnTo>
                  <a:pt x="34750" y="36490"/>
                </a:lnTo>
                <a:lnTo>
                  <a:pt x="34910" y="36370"/>
                </a:lnTo>
                <a:lnTo>
                  <a:pt x="35070" y="36380"/>
                </a:lnTo>
                <a:lnTo>
                  <a:pt x="35220" y="36330"/>
                </a:lnTo>
                <a:lnTo>
                  <a:pt x="35320" y="36120"/>
                </a:lnTo>
                <a:lnTo>
                  <a:pt x="35520" y="35060"/>
                </a:lnTo>
                <a:lnTo>
                  <a:pt x="35070" y="34080"/>
                </a:lnTo>
                <a:lnTo>
                  <a:pt x="34390" y="33560"/>
                </a:lnTo>
                <a:lnTo>
                  <a:pt x="33650" y="33290"/>
                </a:lnTo>
                <a:lnTo>
                  <a:pt x="34060" y="32350"/>
                </a:lnTo>
                <a:lnTo>
                  <a:pt x="34180" y="31410"/>
                </a:lnTo>
                <a:lnTo>
                  <a:pt x="33900" y="30870"/>
                </a:lnTo>
                <a:lnTo>
                  <a:pt x="33820" y="30230"/>
                </a:lnTo>
                <a:lnTo>
                  <a:pt x="34650" y="29530"/>
                </a:lnTo>
                <a:lnTo>
                  <a:pt x="34220" y="28540"/>
                </a:lnTo>
                <a:lnTo>
                  <a:pt x="33440" y="27940"/>
                </a:lnTo>
                <a:lnTo>
                  <a:pt x="33340" y="27480"/>
                </a:lnTo>
                <a:lnTo>
                  <a:pt x="33990" y="26620"/>
                </a:lnTo>
                <a:lnTo>
                  <a:pt x="34250" y="26060"/>
                </a:lnTo>
                <a:lnTo>
                  <a:pt x="34500" y="25910"/>
                </a:lnTo>
                <a:lnTo>
                  <a:pt x="34770" y="24950"/>
                </a:lnTo>
                <a:lnTo>
                  <a:pt x="34990" y="24460"/>
                </a:lnTo>
                <a:lnTo>
                  <a:pt x="35250" y="24110"/>
                </a:lnTo>
                <a:lnTo>
                  <a:pt x="35580" y="24080"/>
                </a:lnTo>
                <a:lnTo>
                  <a:pt x="36840" y="24410"/>
                </a:lnTo>
                <a:lnTo>
                  <a:pt x="37410" y="24180"/>
                </a:lnTo>
                <a:lnTo>
                  <a:pt x="37410" y="23850"/>
                </a:lnTo>
                <a:lnTo>
                  <a:pt x="37450" y="23640"/>
                </a:lnTo>
                <a:lnTo>
                  <a:pt x="37500" y="23440"/>
                </a:lnTo>
                <a:lnTo>
                  <a:pt x="37790" y="23160"/>
                </a:lnTo>
                <a:lnTo>
                  <a:pt x="38410" y="22930"/>
                </a:lnTo>
                <a:lnTo>
                  <a:pt x="38780" y="22250"/>
                </a:lnTo>
                <a:lnTo>
                  <a:pt x="39030" y="22060"/>
                </a:lnTo>
                <a:lnTo>
                  <a:pt x="40180" y="22290"/>
                </a:lnTo>
                <a:lnTo>
                  <a:pt x="41720" y="22060"/>
                </a:lnTo>
                <a:lnTo>
                  <a:pt x="42030" y="22080"/>
                </a:lnTo>
                <a:lnTo>
                  <a:pt x="42300" y="22430"/>
                </a:lnTo>
                <a:lnTo>
                  <a:pt x="42600" y="22710"/>
                </a:lnTo>
                <a:lnTo>
                  <a:pt x="44230" y="22980"/>
                </a:lnTo>
                <a:lnTo>
                  <a:pt x="45000" y="23440"/>
                </a:lnTo>
                <a:lnTo>
                  <a:pt x="45340" y="23220"/>
                </a:lnTo>
                <a:lnTo>
                  <a:pt x="45870" y="23030"/>
                </a:lnTo>
                <a:lnTo>
                  <a:pt x="46610" y="23140"/>
                </a:lnTo>
                <a:lnTo>
                  <a:pt x="46780" y="23240"/>
                </a:lnTo>
                <a:lnTo>
                  <a:pt x="46910" y="23390"/>
                </a:lnTo>
                <a:lnTo>
                  <a:pt x="47050" y="23480"/>
                </a:lnTo>
                <a:lnTo>
                  <a:pt x="47650" y="24100"/>
                </a:lnTo>
                <a:lnTo>
                  <a:pt x="47930" y="24280"/>
                </a:lnTo>
                <a:lnTo>
                  <a:pt x="48430" y="24480"/>
                </a:lnTo>
                <a:lnTo>
                  <a:pt x="49460" y="24420"/>
                </a:lnTo>
                <a:lnTo>
                  <a:pt x="49950" y="24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