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Greater Poland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Greater Poland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37130" y="59950"/>
                </a:moveTo>
                <a:lnTo>
                  <a:pt x="37010" y="59230"/>
                </a:lnTo>
                <a:lnTo>
                  <a:pt x="36900" y="57740"/>
                </a:lnTo>
                <a:lnTo>
                  <a:pt x="37160" y="57130"/>
                </a:lnTo>
                <a:lnTo>
                  <a:pt x="36830" y="56870"/>
                </a:lnTo>
                <a:lnTo>
                  <a:pt x="36490" y="56770"/>
                </a:lnTo>
                <a:lnTo>
                  <a:pt x="35930" y="56880"/>
                </a:lnTo>
                <a:lnTo>
                  <a:pt x="35400" y="56760"/>
                </a:lnTo>
                <a:lnTo>
                  <a:pt x="35180" y="56220"/>
                </a:lnTo>
                <a:lnTo>
                  <a:pt x="35130" y="55590"/>
                </a:lnTo>
                <a:lnTo>
                  <a:pt x="35260" y="55280"/>
                </a:lnTo>
                <a:lnTo>
                  <a:pt x="35480" y="55140"/>
                </a:lnTo>
                <a:lnTo>
                  <a:pt x="35600" y="54780"/>
                </a:lnTo>
                <a:lnTo>
                  <a:pt x="35690" y="54360"/>
                </a:lnTo>
                <a:lnTo>
                  <a:pt x="34790" y="53770"/>
                </a:lnTo>
                <a:lnTo>
                  <a:pt x="33790" y="53500"/>
                </a:lnTo>
                <a:lnTo>
                  <a:pt x="32720" y="53490"/>
                </a:lnTo>
                <a:lnTo>
                  <a:pt x="32340" y="53570"/>
                </a:lnTo>
                <a:lnTo>
                  <a:pt x="32000" y="54350"/>
                </a:lnTo>
                <a:lnTo>
                  <a:pt x="30120" y="54680"/>
                </a:lnTo>
                <a:lnTo>
                  <a:pt x="29080" y="54310"/>
                </a:lnTo>
                <a:lnTo>
                  <a:pt x="28580" y="53760"/>
                </a:lnTo>
                <a:lnTo>
                  <a:pt x="27700" y="53270"/>
                </a:lnTo>
                <a:lnTo>
                  <a:pt x="27310" y="52570"/>
                </a:lnTo>
                <a:lnTo>
                  <a:pt x="27280" y="52100"/>
                </a:lnTo>
                <a:lnTo>
                  <a:pt x="27120" y="51730"/>
                </a:lnTo>
                <a:lnTo>
                  <a:pt x="26100" y="51170"/>
                </a:lnTo>
                <a:lnTo>
                  <a:pt x="25730" y="51070"/>
                </a:lnTo>
                <a:lnTo>
                  <a:pt x="24940" y="51230"/>
                </a:lnTo>
                <a:lnTo>
                  <a:pt x="24650" y="50130"/>
                </a:lnTo>
                <a:lnTo>
                  <a:pt x="24060" y="49480"/>
                </a:lnTo>
                <a:lnTo>
                  <a:pt x="23400" y="49930"/>
                </a:lnTo>
                <a:lnTo>
                  <a:pt x="22980" y="49800"/>
                </a:lnTo>
                <a:lnTo>
                  <a:pt x="22590" y="49530"/>
                </a:lnTo>
                <a:lnTo>
                  <a:pt x="22460" y="49140"/>
                </a:lnTo>
                <a:lnTo>
                  <a:pt x="22500" y="48630"/>
                </a:lnTo>
                <a:lnTo>
                  <a:pt x="22580" y="48350"/>
                </a:lnTo>
                <a:lnTo>
                  <a:pt x="22570" y="48050"/>
                </a:lnTo>
                <a:lnTo>
                  <a:pt x="22420" y="47960"/>
                </a:lnTo>
                <a:lnTo>
                  <a:pt x="22260" y="48020"/>
                </a:lnTo>
                <a:lnTo>
                  <a:pt x="21930" y="48020"/>
                </a:lnTo>
                <a:lnTo>
                  <a:pt x="21600" y="47690"/>
                </a:lnTo>
                <a:lnTo>
                  <a:pt x="21390" y="47310"/>
                </a:lnTo>
                <a:lnTo>
                  <a:pt x="21230" y="46850"/>
                </a:lnTo>
                <a:lnTo>
                  <a:pt x="20730" y="46580"/>
                </a:lnTo>
                <a:lnTo>
                  <a:pt x="20480" y="46330"/>
                </a:lnTo>
                <a:lnTo>
                  <a:pt x="20270" y="46010"/>
                </a:lnTo>
                <a:lnTo>
                  <a:pt x="20200" y="45540"/>
                </a:lnTo>
                <a:lnTo>
                  <a:pt x="20210" y="45050"/>
                </a:lnTo>
                <a:lnTo>
                  <a:pt x="20310" y="44610"/>
                </a:lnTo>
                <a:lnTo>
                  <a:pt x="20330" y="44380"/>
                </a:lnTo>
                <a:lnTo>
                  <a:pt x="20380" y="44170"/>
                </a:lnTo>
                <a:lnTo>
                  <a:pt x="20670" y="43300"/>
                </a:lnTo>
                <a:lnTo>
                  <a:pt x="20650" y="42380"/>
                </a:lnTo>
                <a:lnTo>
                  <a:pt x="20470" y="41940"/>
                </a:lnTo>
                <a:lnTo>
                  <a:pt x="20090" y="41260"/>
                </a:lnTo>
                <a:lnTo>
                  <a:pt x="20280" y="41120"/>
                </a:lnTo>
                <a:lnTo>
                  <a:pt x="20520" y="41120"/>
                </a:lnTo>
                <a:lnTo>
                  <a:pt x="20520" y="40680"/>
                </a:lnTo>
                <a:lnTo>
                  <a:pt x="20450" y="40130"/>
                </a:lnTo>
                <a:lnTo>
                  <a:pt x="20340" y="39610"/>
                </a:lnTo>
                <a:lnTo>
                  <a:pt x="20020" y="38730"/>
                </a:lnTo>
                <a:lnTo>
                  <a:pt x="19990" y="37900"/>
                </a:lnTo>
                <a:lnTo>
                  <a:pt x="20030" y="37580"/>
                </a:lnTo>
                <a:lnTo>
                  <a:pt x="20040" y="37240"/>
                </a:lnTo>
                <a:lnTo>
                  <a:pt x="20100" y="37100"/>
                </a:lnTo>
                <a:lnTo>
                  <a:pt x="20240" y="37120"/>
                </a:lnTo>
                <a:lnTo>
                  <a:pt x="21100" y="36850"/>
                </a:lnTo>
                <a:lnTo>
                  <a:pt x="21270" y="36730"/>
                </a:lnTo>
                <a:lnTo>
                  <a:pt x="21360" y="36500"/>
                </a:lnTo>
                <a:lnTo>
                  <a:pt x="21160" y="35760"/>
                </a:lnTo>
                <a:lnTo>
                  <a:pt x="20880" y="35500"/>
                </a:lnTo>
                <a:lnTo>
                  <a:pt x="21770" y="34360"/>
                </a:lnTo>
                <a:lnTo>
                  <a:pt x="21740" y="33400"/>
                </a:lnTo>
                <a:lnTo>
                  <a:pt x="21920" y="32530"/>
                </a:lnTo>
                <a:lnTo>
                  <a:pt x="22420" y="32700"/>
                </a:lnTo>
                <a:lnTo>
                  <a:pt x="22970" y="33030"/>
                </a:lnTo>
                <a:lnTo>
                  <a:pt x="23540" y="32960"/>
                </a:lnTo>
                <a:lnTo>
                  <a:pt x="24100" y="32740"/>
                </a:lnTo>
                <a:lnTo>
                  <a:pt x="24970" y="31910"/>
                </a:lnTo>
                <a:lnTo>
                  <a:pt x="25710" y="30750"/>
                </a:lnTo>
                <a:lnTo>
                  <a:pt x="27020" y="29980"/>
                </a:lnTo>
                <a:lnTo>
                  <a:pt x="27690" y="29770"/>
                </a:lnTo>
                <a:lnTo>
                  <a:pt x="27950" y="29520"/>
                </a:lnTo>
                <a:lnTo>
                  <a:pt x="28170" y="29140"/>
                </a:lnTo>
                <a:lnTo>
                  <a:pt x="28440" y="28800"/>
                </a:lnTo>
                <a:lnTo>
                  <a:pt x="28390" y="28360"/>
                </a:lnTo>
                <a:lnTo>
                  <a:pt x="28100" y="28000"/>
                </a:lnTo>
                <a:lnTo>
                  <a:pt x="27770" y="27820"/>
                </a:lnTo>
                <a:lnTo>
                  <a:pt x="27080" y="27650"/>
                </a:lnTo>
                <a:lnTo>
                  <a:pt x="26510" y="27090"/>
                </a:lnTo>
                <a:lnTo>
                  <a:pt x="26370" y="26550"/>
                </a:lnTo>
                <a:lnTo>
                  <a:pt x="26360" y="25940"/>
                </a:lnTo>
                <a:lnTo>
                  <a:pt x="26570" y="25650"/>
                </a:lnTo>
                <a:lnTo>
                  <a:pt x="28240" y="25700"/>
                </a:lnTo>
                <a:lnTo>
                  <a:pt x="28510" y="25640"/>
                </a:lnTo>
                <a:lnTo>
                  <a:pt x="28740" y="24670"/>
                </a:lnTo>
                <a:lnTo>
                  <a:pt x="28920" y="24170"/>
                </a:lnTo>
                <a:lnTo>
                  <a:pt x="29160" y="23750"/>
                </a:lnTo>
                <a:lnTo>
                  <a:pt x="29480" y="23610"/>
                </a:lnTo>
                <a:lnTo>
                  <a:pt x="29830" y="23600"/>
                </a:lnTo>
                <a:lnTo>
                  <a:pt x="30170" y="23710"/>
                </a:lnTo>
                <a:lnTo>
                  <a:pt x="30600" y="24250"/>
                </a:lnTo>
                <a:lnTo>
                  <a:pt x="30980" y="24910"/>
                </a:lnTo>
                <a:lnTo>
                  <a:pt x="31510" y="25230"/>
                </a:lnTo>
                <a:lnTo>
                  <a:pt x="33360" y="25310"/>
                </a:lnTo>
                <a:lnTo>
                  <a:pt x="33840" y="25580"/>
                </a:lnTo>
                <a:lnTo>
                  <a:pt x="34250" y="26060"/>
                </a:lnTo>
                <a:lnTo>
                  <a:pt x="33990" y="26620"/>
                </a:lnTo>
                <a:lnTo>
                  <a:pt x="33340" y="27480"/>
                </a:lnTo>
                <a:lnTo>
                  <a:pt x="33440" y="27940"/>
                </a:lnTo>
                <a:lnTo>
                  <a:pt x="34220" y="28540"/>
                </a:lnTo>
                <a:lnTo>
                  <a:pt x="34650" y="29530"/>
                </a:lnTo>
                <a:lnTo>
                  <a:pt x="33820" y="30230"/>
                </a:lnTo>
                <a:lnTo>
                  <a:pt x="33900" y="30870"/>
                </a:lnTo>
                <a:lnTo>
                  <a:pt x="34180" y="31410"/>
                </a:lnTo>
                <a:lnTo>
                  <a:pt x="34060" y="32350"/>
                </a:lnTo>
                <a:lnTo>
                  <a:pt x="33650" y="33290"/>
                </a:lnTo>
                <a:lnTo>
                  <a:pt x="34390" y="33560"/>
                </a:lnTo>
                <a:lnTo>
                  <a:pt x="35070" y="34080"/>
                </a:lnTo>
                <a:lnTo>
                  <a:pt x="35520" y="35060"/>
                </a:lnTo>
                <a:lnTo>
                  <a:pt x="35320" y="36120"/>
                </a:lnTo>
                <a:lnTo>
                  <a:pt x="35220" y="36330"/>
                </a:lnTo>
                <a:lnTo>
                  <a:pt x="35070" y="36380"/>
                </a:lnTo>
                <a:lnTo>
                  <a:pt x="34910" y="36370"/>
                </a:lnTo>
                <a:lnTo>
                  <a:pt x="34750" y="36490"/>
                </a:lnTo>
                <a:lnTo>
                  <a:pt x="34690" y="36870"/>
                </a:lnTo>
                <a:lnTo>
                  <a:pt x="35020" y="37190"/>
                </a:lnTo>
                <a:lnTo>
                  <a:pt x="35160" y="37540"/>
                </a:lnTo>
                <a:lnTo>
                  <a:pt x="35340" y="37830"/>
                </a:lnTo>
                <a:lnTo>
                  <a:pt x="35710" y="37900"/>
                </a:lnTo>
                <a:lnTo>
                  <a:pt x="36080" y="37780"/>
                </a:lnTo>
                <a:lnTo>
                  <a:pt x="36240" y="37630"/>
                </a:lnTo>
                <a:lnTo>
                  <a:pt x="36520" y="37870"/>
                </a:lnTo>
                <a:lnTo>
                  <a:pt x="36600" y="38070"/>
                </a:lnTo>
                <a:lnTo>
                  <a:pt x="36640" y="38320"/>
                </a:lnTo>
                <a:lnTo>
                  <a:pt x="36710" y="38410"/>
                </a:lnTo>
                <a:lnTo>
                  <a:pt x="36810" y="38470"/>
                </a:lnTo>
                <a:lnTo>
                  <a:pt x="37390" y="38670"/>
                </a:lnTo>
                <a:lnTo>
                  <a:pt x="38020" y="38700"/>
                </a:lnTo>
                <a:lnTo>
                  <a:pt x="38700" y="39070"/>
                </a:lnTo>
                <a:lnTo>
                  <a:pt x="39630" y="39930"/>
                </a:lnTo>
                <a:lnTo>
                  <a:pt x="39960" y="40090"/>
                </a:lnTo>
                <a:lnTo>
                  <a:pt x="40290" y="40120"/>
                </a:lnTo>
                <a:lnTo>
                  <a:pt x="40600" y="40240"/>
                </a:lnTo>
                <a:lnTo>
                  <a:pt x="40860" y="40570"/>
                </a:lnTo>
                <a:lnTo>
                  <a:pt x="41150" y="40850"/>
                </a:lnTo>
                <a:lnTo>
                  <a:pt x="42070" y="41090"/>
                </a:lnTo>
                <a:lnTo>
                  <a:pt x="42380" y="40950"/>
                </a:lnTo>
                <a:lnTo>
                  <a:pt x="42910" y="40330"/>
                </a:lnTo>
                <a:lnTo>
                  <a:pt x="43090" y="40380"/>
                </a:lnTo>
                <a:lnTo>
                  <a:pt x="43220" y="40470"/>
                </a:lnTo>
                <a:lnTo>
                  <a:pt x="43290" y="40740"/>
                </a:lnTo>
                <a:lnTo>
                  <a:pt x="43400" y="40980"/>
                </a:lnTo>
                <a:lnTo>
                  <a:pt x="43570" y="41240"/>
                </a:lnTo>
                <a:lnTo>
                  <a:pt x="43790" y="41310"/>
                </a:lnTo>
                <a:lnTo>
                  <a:pt x="43930" y="41230"/>
                </a:lnTo>
                <a:lnTo>
                  <a:pt x="44010" y="41060"/>
                </a:lnTo>
                <a:lnTo>
                  <a:pt x="44180" y="40990"/>
                </a:lnTo>
                <a:lnTo>
                  <a:pt x="44350" y="40970"/>
                </a:lnTo>
                <a:lnTo>
                  <a:pt x="44670" y="41120"/>
                </a:lnTo>
                <a:lnTo>
                  <a:pt x="44940" y="41440"/>
                </a:lnTo>
                <a:lnTo>
                  <a:pt x="46440" y="42670"/>
                </a:lnTo>
                <a:lnTo>
                  <a:pt x="46690" y="43240"/>
                </a:lnTo>
                <a:lnTo>
                  <a:pt x="47020" y="43210"/>
                </a:lnTo>
                <a:lnTo>
                  <a:pt x="47970" y="42810"/>
                </a:lnTo>
                <a:lnTo>
                  <a:pt x="48290" y="42760"/>
                </a:lnTo>
                <a:lnTo>
                  <a:pt x="49150" y="43420"/>
                </a:lnTo>
                <a:lnTo>
                  <a:pt x="49170" y="43900"/>
                </a:lnTo>
                <a:lnTo>
                  <a:pt x="49340" y="44270"/>
                </a:lnTo>
                <a:lnTo>
                  <a:pt x="49480" y="44310"/>
                </a:lnTo>
                <a:lnTo>
                  <a:pt x="49500" y="44460"/>
                </a:lnTo>
                <a:lnTo>
                  <a:pt x="48940" y="45000"/>
                </a:lnTo>
                <a:lnTo>
                  <a:pt x="48030" y="45380"/>
                </a:lnTo>
                <a:lnTo>
                  <a:pt x="47940" y="45800"/>
                </a:lnTo>
                <a:lnTo>
                  <a:pt x="47860" y="46720"/>
                </a:lnTo>
                <a:lnTo>
                  <a:pt x="47400" y="47270"/>
                </a:lnTo>
                <a:lnTo>
                  <a:pt x="46790" y="47410"/>
                </a:lnTo>
                <a:lnTo>
                  <a:pt x="46480" y="47370"/>
                </a:lnTo>
                <a:lnTo>
                  <a:pt x="46190" y="47400"/>
                </a:lnTo>
                <a:lnTo>
                  <a:pt x="46060" y="47850"/>
                </a:lnTo>
                <a:lnTo>
                  <a:pt x="46000" y="48350"/>
                </a:lnTo>
                <a:lnTo>
                  <a:pt x="46100" y="48870"/>
                </a:lnTo>
                <a:lnTo>
                  <a:pt x="46270" y="49340"/>
                </a:lnTo>
                <a:lnTo>
                  <a:pt x="46240" y="49810"/>
                </a:lnTo>
                <a:lnTo>
                  <a:pt x="45800" y="50580"/>
                </a:lnTo>
                <a:lnTo>
                  <a:pt x="45700" y="50690"/>
                </a:lnTo>
                <a:lnTo>
                  <a:pt x="44380" y="50550"/>
                </a:lnTo>
                <a:lnTo>
                  <a:pt x="43860" y="50790"/>
                </a:lnTo>
                <a:lnTo>
                  <a:pt x="43630" y="51110"/>
                </a:lnTo>
                <a:lnTo>
                  <a:pt x="43210" y="52120"/>
                </a:lnTo>
                <a:lnTo>
                  <a:pt x="42970" y="53020"/>
                </a:lnTo>
                <a:lnTo>
                  <a:pt x="42930" y="53980"/>
                </a:lnTo>
                <a:lnTo>
                  <a:pt x="43020" y="54780"/>
                </a:lnTo>
                <a:lnTo>
                  <a:pt x="43030" y="55560"/>
                </a:lnTo>
                <a:lnTo>
                  <a:pt x="42780" y="56250"/>
                </a:lnTo>
                <a:lnTo>
                  <a:pt x="42350" y="56560"/>
                </a:lnTo>
                <a:lnTo>
                  <a:pt x="41850" y="56320"/>
                </a:lnTo>
                <a:lnTo>
                  <a:pt x="41400" y="56450"/>
                </a:lnTo>
                <a:lnTo>
                  <a:pt x="41250" y="56910"/>
                </a:lnTo>
                <a:lnTo>
                  <a:pt x="41020" y="57270"/>
                </a:lnTo>
                <a:lnTo>
                  <a:pt x="40360" y="57420"/>
                </a:lnTo>
                <a:lnTo>
                  <a:pt x="40210" y="57740"/>
                </a:lnTo>
                <a:lnTo>
                  <a:pt x="40240" y="58210"/>
                </a:lnTo>
                <a:lnTo>
                  <a:pt x="40410" y="58610"/>
                </a:lnTo>
                <a:lnTo>
                  <a:pt x="40930" y="59080"/>
                </a:lnTo>
                <a:lnTo>
                  <a:pt x="41020" y="59480"/>
                </a:lnTo>
                <a:lnTo>
                  <a:pt x="41080" y="60150"/>
                </a:lnTo>
                <a:lnTo>
                  <a:pt x="40040" y="60770"/>
                </a:lnTo>
                <a:lnTo>
                  <a:pt x="38970" y="61170"/>
                </a:lnTo>
                <a:lnTo>
                  <a:pt x="38390" y="61140"/>
                </a:lnTo>
                <a:lnTo>
                  <a:pt x="37910" y="60750"/>
                </a:lnTo>
                <a:lnTo>
                  <a:pt x="37860" y="60400"/>
                </a:lnTo>
                <a:lnTo>
                  <a:pt x="37740" y="60090"/>
                </a:lnTo>
                <a:lnTo>
                  <a:pt x="37440" y="59930"/>
                </a:lnTo>
                <a:lnTo>
                  <a:pt x="37130" y="59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