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iles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2860" y="82000"/>
                </a:moveTo>
                <a:lnTo>
                  <a:pt x="52810" y="81980"/>
                </a:lnTo>
                <a:lnTo>
                  <a:pt x="52760" y="82000"/>
                </a:lnTo>
                <a:lnTo>
                  <a:pt x="52720" y="82070"/>
                </a:lnTo>
                <a:lnTo>
                  <a:pt x="51940" y="82940"/>
                </a:lnTo>
                <a:lnTo>
                  <a:pt x="51870" y="83000"/>
                </a:lnTo>
                <a:lnTo>
                  <a:pt x="51740" y="83050"/>
                </a:lnTo>
                <a:lnTo>
                  <a:pt x="51650" y="83070"/>
                </a:lnTo>
                <a:lnTo>
                  <a:pt x="51370" y="83070"/>
                </a:lnTo>
                <a:lnTo>
                  <a:pt x="51190" y="83100"/>
                </a:lnTo>
                <a:lnTo>
                  <a:pt x="51040" y="83180"/>
                </a:lnTo>
                <a:lnTo>
                  <a:pt x="50910" y="83300"/>
                </a:lnTo>
                <a:lnTo>
                  <a:pt x="50790" y="83500"/>
                </a:lnTo>
                <a:lnTo>
                  <a:pt x="50640" y="83950"/>
                </a:lnTo>
                <a:lnTo>
                  <a:pt x="50660" y="83970"/>
                </a:lnTo>
                <a:lnTo>
                  <a:pt x="50690" y="84010"/>
                </a:lnTo>
                <a:lnTo>
                  <a:pt x="50710" y="84080"/>
                </a:lnTo>
                <a:lnTo>
                  <a:pt x="50680" y="84170"/>
                </a:lnTo>
                <a:lnTo>
                  <a:pt x="50640" y="84200"/>
                </a:lnTo>
                <a:lnTo>
                  <a:pt x="50530" y="84210"/>
                </a:lnTo>
                <a:lnTo>
                  <a:pt x="50510" y="84210"/>
                </a:lnTo>
                <a:lnTo>
                  <a:pt x="50440" y="84480"/>
                </a:lnTo>
                <a:lnTo>
                  <a:pt x="50420" y="84660"/>
                </a:lnTo>
                <a:lnTo>
                  <a:pt x="50350" y="84770"/>
                </a:lnTo>
                <a:lnTo>
                  <a:pt x="50070" y="84880"/>
                </a:lnTo>
                <a:lnTo>
                  <a:pt x="49850" y="84930"/>
                </a:lnTo>
                <a:lnTo>
                  <a:pt x="49750" y="84920"/>
                </a:lnTo>
                <a:lnTo>
                  <a:pt x="49670" y="84870"/>
                </a:lnTo>
                <a:lnTo>
                  <a:pt x="49490" y="84740"/>
                </a:lnTo>
                <a:lnTo>
                  <a:pt x="49400" y="84710"/>
                </a:lnTo>
                <a:lnTo>
                  <a:pt x="49200" y="84760"/>
                </a:lnTo>
                <a:lnTo>
                  <a:pt x="48850" y="84970"/>
                </a:lnTo>
                <a:lnTo>
                  <a:pt x="48620" y="84980"/>
                </a:lnTo>
                <a:lnTo>
                  <a:pt x="48450" y="84950"/>
                </a:lnTo>
                <a:lnTo>
                  <a:pt x="48400" y="84790"/>
                </a:lnTo>
                <a:lnTo>
                  <a:pt x="48430" y="84330"/>
                </a:lnTo>
                <a:lnTo>
                  <a:pt x="48410" y="84130"/>
                </a:lnTo>
                <a:lnTo>
                  <a:pt x="48370" y="83940"/>
                </a:lnTo>
                <a:lnTo>
                  <a:pt x="48360" y="83740"/>
                </a:lnTo>
                <a:lnTo>
                  <a:pt x="48440" y="83500"/>
                </a:lnTo>
                <a:lnTo>
                  <a:pt x="48170" y="83340"/>
                </a:lnTo>
                <a:lnTo>
                  <a:pt x="47270" y="83260"/>
                </a:lnTo>
                <a:lnTo>
                  <a:pt x="47310" y="83050"/>
                </a:lnTo>
                <a:lnTo>
                  <a:pt x="47310" y="83030"/>
                </a:lnTo>
                <a:lnTo>
                  <a:pt x="47290" y="82740"/>
                </a:lnTo>
                <a:lnTo>
                  <a:pt x="47160" y="82140"/>
                </a:lnTo>
                <a:lnTo>
                  <a:pt x="47120" y="82020"/>
                </a:lnTo>
                <a:lnTo>
                  <a:pt x="47010" y="81770"/>
                </a:lnTo>
                <a:lnTo>
                  <a:pt x="46970" y="81640"/>
                </a:lnTo>
                <a:lnTo>
                  <a:pt x="46910" y="81150"/>
                </a:lnTo>
                <a:lnTo>
                  <a:pt x="46870" y="81040"/>
                </a:lnTo>
                <a:lnTo>
                  <a:pt x="46730" y="80940"/>
                </a:lnTo>
                <a:lnTo>
                  <a:pt x="46590" y="80970"/>
                </a:lnTo>
                <a:lnTo>
                  <a:pt x="46450" y="81030"/>
                </a:lnTo>
                <a:lnTo>
                  <a:pt x="46320" y="81040"/>
                </a:lnTo>
                <a:lnTo>
                  <a:pt x="46200" y="80970"/>
                </a:lnTo>
                <a:lnTo>
                  <a:pt x="46020" y="80760"/>
                </a:lnTo>
                <a:lnTo>
                  <a:pt x="45910" y="80660"/>
                </a:lnTo>
                <a:lnTo>
                  <a:pt x="45780" y="80620"/>
                </a:lnTo>
                <a:lnTo>
                  <a:pt x="45690" y="80620"/>
                </a:lnTo>
                <a:lnTo>
                  <a:pt x="45560" y="80600"/>
                </a:lnTo>
                <a:lnTo>
                  <a:pt x="45500" y="80600"/>
                </a:lnTo>
                <a:lnTo>
                  <a:pt x="45380" y="80510"/>
                </a:lnTo>
                <a:lnTo>
                  <a:pt x="45320" y="80410"/>
                </a:lnTo>
                <a:lnTo>
                  <a:pt x="45230" y="80000"/>
                </a:lnTo>
                <a:lnTo>
                  <a:pt x="45010" y="79560"/>
                </a:lnTo>
                <a:lnTo>
                  <a:pt x="44860" y="79130"/>
                </a:lnTo>
                <a:lnTo>
                  <a:pt x="44850" y="78760"/>
                </a:lnTo>
                <a:lnTo>
                  <a:pt x="44900" y="78710"/>
                </a:lnTo>
                <a:lnTo>
                  <a:pt x="44900" y="78700"/>
                </a:lnTo>
                <a:lnTo>
                  <a:pt x="45020" y="78560"/>
                </a:lnTo>
                <a:lnTo>
                  <a:pt x="45070" y="78510"/>
                </a:lnTo>
                <a:lnTo>
                  <a:pt x="45080" y="78490"/>
                </a:lnTo>
                <a:lnTo>
                  <a:pt x="45080" y="78450"/>
                </a:lnTo>
                <a:lnTo>
                  <a:pt x="44860" y="78340"/>
                </a:lnTo>
                <a:lnTo>
                  <a:pt x="44820" y="78160"/>
                </a:lnTo>
                <a:lnTo>
                  <a:pt x="44850" y="77950"/>
                </a:lnTo>
                <a:lnTo>
                  <a:pt x="44790" y="77690"/>
                </a:lnTo>
                <a:lnTo>
                  <a:pt x="44650" y="77610"/>
                </a:lnTo>
                <a:lnTo>
                  <a:pt x="44560" y="77670"/>
                </a:lnTo>
                <a:lnTo>
                  <a:pt x="44420" y="77760"/>
                </a:lnTo>
                <a:lnTo>
                  <a:pt x="44300" y="77840"/>
                </a:lnTo>
                <a:lnTo>
                  <a:pt x="44090" y="77840"/>
                </a:lnTo>
                <a:lnTo>
                  <a:pt x="43410" y="77470"/>
                </a:lnTo>
                <a:lnTo>
                  <a:pt x="43060" y="77340"/>
                </a:lnTo>
                <a:lnTo>
                  <a:pt x="42850" y="77370"/>
                </a:lnTo>
                <a:lnTo>
                  <a:pt x="42850" y="77390"/>
                </a:lnTo>
                <a:lnTo>
                  <a:pt x="42850" y="77420"/>
                </a:lnTo>
                <a:lnTo>
                  <a:pt x="42800" y="77420"/>
                </a:lnTo>
                <a:lnTo>
                  <a:pt x="42790" y="77420"/>
                </a:lnTo>
                <a:lnTo>
                  <a:pt x="42750" y="77420"/>
                </a:lnTo>
                <a:lnTo>
                  <a:pt x="42750" y="77430"/>
                </a:lnTo>
                <a:lnTo>
                  <a:pt x="42730" y="77460"/>
                </a:lnTo>
                <a:lnTo>
                  <a:pt x="42700" y="77480"/>
                </a:lnTo>
                <a:lnTo>
                  <a:pt x="42670" y="77510"/>
                </a:lnTo>
                <a:lnTo>
                  <a:pt x="42620" y="77550"/>
                </a:lnTo>
                <a:lnTo>
                  <a:pt x="42500" y="77660"/>
                </a:lnTo>
                <a:lnTo>
                  <a:pt x="42370" y="77680"/>
                </a:lnTo>
                <a:lnTo>
                  <a:pt x="42190" y="77530"/>
                </a:lnTo>
                <a:lnTo>
                  <a:pt x="42140" y="77440"/>
                </a:lnTo>
                <a:lnTo>
                  <a:pt x="42070" y="77220"/>
                </a:lnTo>
                <a:lnTo>
                  <a:pt x="42040" y="77140"/>
                </a:lnTo>
                <a:lnTo>
                  <a:pt x="41930" y="77060"/>
                </a:lnTo>
                <a:lnTo>
                  <a:pt x="41720" y="77020"/>
                </a:lnTo>
                <a:lnTo>
                  <a:pt x="41610" y="76970"/>
                </a:lnTo>
                <a:lnTo>
                  <a:pt x="41320" y="76720"/>
                </a:lnTo>
                <a:lnTo>
                  <a:pt x="41180" y="76650"/>
                </a:lnTo>
                <a:lnTo>
                  <a:pt x="40610" y="76540"/>
                </a:lnTo>
                <a:lnTo>
                  <a:pt x="40490" y="76400"/>
                </a:lnTo>
                <a:lnTo>
                  <a:pt x="40550" y="76140"/>
                </a:lnTo>
                <a:lnTo>
                  <a:pt x="40160" y="75890"/>
                </a:lnTo>
                <a:lnTo>
                  <a:pt x="40080" y="75840"/>
                </a:lnTo>
                <a:lnTo>
                  <a:pt x="40020" y="75790"/>
                </a:lnTo>
                <a:lnTo>
                  <a:pt x="39890" y="75760"/>
                </a:lnTo>
                <a:lnTo>
                  <a:pt x="39900" y="75590"/>
                </a:lnTo>
                <a:lnTo>
                  <a:pt x="39900" y="75550"/>
                </a:lnTo>
                <a:lnTo>
                  <a:pt x="39900" y="75520"/>
                </a:lnTo>
                <a:lnTo>
                  <a:pt x="40440" y="74460"/>
                </a:lnTo>
                <a:lnTo>
                  <a:pt x="41580" y="74220"/>
                </a:lnTo>
                <a:lnTo>
                  <a:pt x="42130" y="73810"/>
                </a:lnTo>
                <a:lnTo>
                  <a:pt x="43010" y="73400"/>
                </a:lnTo>
                <a:lnTo>
                  <a:pt x="43100" y="72990"/>
                </a:lnTo>
                <a:lnTo>
                  <a:pt x="43110" y="72260"/>
                </a:lnTo>
                <a:lnTo>
                  <a:pt x="42960" y="70440"/>
                </a:lnTo>
                <a:lnTo>
                  <a:pt x="43040" y="70140"/>
                </a:lnTo>
                <a:lnTo>
                  <a:pt x="43240" y="70110"/>
                </a:lnTo>
                <a:lnTo>
                  <a:pt x="43440" y="70010"/>
                </a:lnTo>
                <a:lnTo>
                  <a:pt x="43450" y="69760"/>
                </a:lnTo>
                <a:lnTo>
                  <a:pt x="43350" y="69500"/>
                </a:lnTo>
                <a:lnTo>
                  <a:pt x="43470" y="69180"/>
                </a:lnTo>
                <a:lnTo>
                  <a:pt x="43740" y="69120"/>
                </a:lnTo>
                <a:lnTo>
                  <a:pt x="45060" y="69130"/>
                </a:lnTo>
                <a:lnTo>
                  <a:pt x="44950" y="68620"/>
                </a:lnTo>
                <a:lnTo>
                  <a:pt x="44660" y="68310"/>
                </a:lnTo>
                <a:lnTo>
                  <a:pt x="44370" y="68080"/>
                </a:lnTo>
                <a:lnTo>
                  <a:pt x="44130" y="67750"/>
                </a:lnTo>
                <a:lnTo>
                  <a:pt x="43950" y="67210"/>
                </a:lnTo>
                <a:lnTo>
                  <a:pt x="44170" y="66620"/>
                </a:lnTo>
                <a:lnTo>
                  <a:pt x="44330" y="65720"/>
                </a:lnTo>
                <a:lnTo>
                  <a:pt x="44570" y="65210"/>
                </a:lnTo>
                <a:lnTo>
                  <a:pt x="45280" y="64750"/>
                </a:lnTo>
                <a:lnTo>
                  <a:pt x="45350" y="64240"/>
                </a:lnTo>
                <a:lnTo>
                  <a:pt x="45230" y="63980"/>
                </a:lnTo>
                <a:lnTo>
                  <a:pt x="45170" y="63650"/>
                </a:lnTo>
                <a:lnTo>
                  <a:pt x="45240" y="63430"/>
                </a:lnTo>
                <a:lnTo>
                  <a:pt x="45350" y="63290"/>
                </a:lnTo>
                <a:lnTo>
                  <a:pt x="45660" y="62190"/>
                </a:lnTo>
                <a:lnTo>
                  <a:pt x="46120" y="61960"/>
                </a:lnTo>
                <a:lnTo>
                  <a:pt x="47400" y="61920"/>
                </a:lnTo>
                <a:lnTo>
                  <a:pt x="47700" y="61780"/>
                </a:lnTo>
                <a:lnTo>
                  <a:pt x="47980" y="61580"/>
                </a:lnTo>
                <a:lnTo>
                  <a:pt x="48300" y="61640"/>
                </a:lnTo>
                <a:lnTo>
                  <a:pt x="48580" y="61930"/>
                </a:lnTo>
                <a:lnTo>
                  <a:pt x="49770" y="62570"/>
                </a:lnTo>
                <a:lnTo>
                  <a:pt x="50360" y="62690"/>
                </a:lnTo>
                <a:lnTo>
                  <a:pt x="51080" y="62690"/>
                </a:lnTo>
                <a:lnTo>
                  <a:pt x="51390" y="62420"/>
                </a:lnTo>
                <a:lnTo>
                  <a:pt x="52000" y="62530"/>
                </a:lnTo>
                <a:lnTo>
                  <a:pt x="52550" y="63030"/>
                </a:lnTo>
                <a:lnTo>
                  <a:pt x="53400" y="64390"/>
                </a:lnTo>
                <a:lnTo>
                  <a:pt x="53700" y="64480"/>
                </a:lnTo>
                <a:lnTo>
                  <a:pt x="54610" y="64430"/>
                </a:lnTo>
                <a:lnTo>
                  <a:pt x="55600" y="64930"/>
                </a:lnTo>
                <a:lnTo>
                  <a:pt x="56370" y="65080"/>
                </a:lnTo>
                <a:lnTo>
                  <a:pt x="56490" y="65150"/>
                </a:lnTo>
                <a:lnTo>
                  <a:pt x="56520" y="65310"/>
                </a:lnTo>
                <a:lnTo>
                  <a:pt x="56520" y="65480"/>
                </a:lnTo>
                <a:lnTo>
                  <a:pt x="56480" y="65600"/>
                </a:lnTo>
                <a:lnTo>
                  <a:pt x="55860" y="65700"/>
                </a:lnTo>
                <a:lnTo>
                  <a:pt x="55520" y="66350"/>
                </a:lnTo>
                <a:lnTo>
                  <a:pt x="55770" y="66640"/>
                </a:lnTo>
                <a:lnTo>
                  <a:pt x="56450" y="66840"/>
                </a:lnTo>
                <a:lnTo>
                  <a:pt x="56760" y="67080"/>
                </a:lnTo>
                <a:lnTo>
                  <a:pt x="57020" y="67640"/>
                </a:lnTo>
                <a:lnTo>
                  <a:pt x="57450" y="68170"/>
                </a:lnTo>
                <a:lnTo>
                  <a:pt x="57080" y="68230"/>
                </a:lnTo>
                <a:lnTo>
                  <a:pt x="56460" y="68750"/>
                </a:lnTo>
                <a:lnTo>
                  <a:pt x="56280" y="69150"/>
                </a:lnTo>
                <a:lnTo>
                  <a:pt x="56590" y="69320"/>
                </a:lnTo>
                <a:lnTo>
                  <a:pt x="57210" y="69410"/>
                </a:lnTo>
                <a:lnTo>
                  <a:pt x="57470" y="69510"/>
                </a:lnTo>
                <a:lnTo>
                  <a:pt x="57530" y="69820"/>
                </a:lnTo>
                <a:lnTo>
                  <a:pt x="57550" y="70070"/>
                </a:lnTo>
                <a:lnTo>
                  <a:pt x="56400" y="70790"/>
                </a:lnTo>
                <a:lnTo>
                  <a:pt x="56120" y="70840"/>
                </a:lnTo>
                <a:lnTo>
                  <a:pt x="55610" y="70800"/>
                </a:lnTo>
                <a:lnTo>
                  <a:pt x="55110" y="70880"/>
                </a:lnTo>
                <a:lnTo>
                  <a:pt x="54310" y="71500"/>
                </a:lnTo>
                <a:lnTo>
                  <a:pt x="54080" y="71550"/>
                </a:lnTo>
                <a:lnTo>
                  <a:pt x="53840" y="71560"/>
                </a:lnTo>
                <a:lnTo>
                  <a:pt x="53340" y="71270"/>
                </a:lnTo>
                <a:lnTo>
                  <a:pt x="53100" y="71630"/>
                </a:lnTo>
                <a:lnTo>
                  <a:pt x="52840" y="72140"/>
                </a:lnTo>
                <a:lnTo>
                  <a:pt x="52450" y="72700"/>
                </a:lnTo>
                <a:lnTo>
                  <a:pt x="51840" y="72610"/>
                </a:lnTo>
                <a:lnTo>
                  <a:pt x="51560" y="72840"/>
                </a:lnTo>
                <a:lnTo>
                  <a:pt x="52040" y="73320"/>
                </a:lnTo>
                <a:lnTo>
                  <a:pt x="52460" y="73910"/>
                </a:lnTo>
                <a:lnTo>
                  <a:pt x="50310" y="76330"/>
                </a:lnTo>
                <a:lnTo>
                  <a:pt x="50110" y="76620"/>
                </a:lnTo>
                <a:lnTo>
                  <a:pt x="49910" y="77040"/>
                </a:lnTo>
                <a:lnTo>
                  <a:pt x="49810" y="77510"/>
                </a:lnTo>
                <a:lnTo>
                  <a:pt x="49990" y="77750"/>
                </a:lnTo>
                <a:lnTo>
                  <a:pt x="50230" y="77770"/>
                </a:lnTo>
                <a:lnTo>
                  <a:pt x="50430" y="78020"/>
                </a:lnTo>
                <a:lnTo>
                  <a:pt x="50450" y="78490"/>
                </a:lnTo>
                <a:lnTo>
                  <a:pt x="50720" y="78980"/>
                </a:lnTo>
                <a:lnTo>
                  <a:pt x="51180" y="79160"/>
                </a:lnTo>
                <a:lnTo>
                  <a:pt x="51360" y="79490"/>
                </a:lnTo>
                <a:lnTo>
                  <a:pt x="51500" y="79930"/>
                </a:lnTo>
                <a:lnTo>
                  <a:pt x="51790" y="80200"/>
                </a:lnTo>
                <a:lnTo>
                  <a:pt x="52130" y="80360"/>
                </a:lnTo>
                <a:lnTo>
                  <a:pt x="52750" y="80470"/>
                </a:lnTo>
                <a:lnTo>
                  <a:pt x="52720" y="80830"/>
                </a:lnTo>
                <a:lnTo>
                  <a:pt x="52560" y="81150"/>
                </a:lnTo>
                <a:lnTo>
                  <a:pt x="52490" y="81440"/>
                </a:lnTo>
                <a:lnTo>
                  <a:pt x="52600" y="81690"/>
                </a:lnTo>
                <a:lnTo>
                  <a:pt x="52810" y="81840"/>
                </a:lnTo>
                <a:lnTo>
                  <a:pt x="52860" y="8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esser Poland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2860" y="82000"/>
                </a:moveTo>
                <a:lnTo>
                  <a:pt x="52810" y="81840"/>
                </a:lnTo>
                <a:lnTo>
                  <a:pt x="52600" y="81690"/>
                </a:lnTo>
                <a:lnTo>
                  <a:pt x="52490" y="81440"/>
                </a:lnTo>
                <a:lnTo>
                  <a:pt x="52560" y="81150"/>
                </a:lnTo>
                <a:lnTo>
                  <a:pt x="52720" y="80830"/>
                </a:lnTo>
                <a:lnTo>
                  <a:pt x="52750" y="80470"/>
                </a:lnTo>
                <a:lnTo>
                  <a:pt x="52130" y="80360"/>
                </a:lnTo>
                <a:lnTo>
                  <a:pt x="51790" y="80200"/>
                </a:lnTo>
                <a:lnTo>
                  <a:pt x="51500" y="79930"/>
                </a:lnTo>
                <a:lnTo>
                  <a:pt x="51360" y="79490"/>
                </a:lnTo>
                <a:lnTo>
                  <a:pt x="51180" y="79160"/>
                </a:lnTo>
                <a:lnTo>
                  <a:pt x="50720" y="78980"/>
                </a:lnTo>
                <a:lnTo>
                  <a:pt x="50450" y="78490"/>
                </a:lnTo>
                <a:lnTo>
                  <a:pt x="50430" y="78020"/>
                </a:lnTo>
                <a:lnTo>
                  <a:pt x="50230" y="77770"/>
                </a:lnTo>
                <a:lnTo>
                  <a:pt x="49990" y="77750"/>
                </a:lnTo>
                <a:lnTo>
                  <a:pt x="49810" y="77510"/>
                </a:lnTo>
                <a:lnTo>
                  <a:pt x="49910" y="77040"/>
                </a:lnTo>
                <a:lnTo>
                  <a:pt x="50110" y="76620"/>
                </a:lnTo>
                <a:lnTo>
                  <a:pt x="50310" y="76330"/>
                </a:lnTo>
                <a:lnTo>
                  <a:pt x="52460" y="73910"/>
                </a:lnTo>
                <a:lnTo>
                  <a:pt x="52040" y="73320"/>
                </a:lnTo>
                <a:lnTo>
                  <a:pt x="51560" y="72840"/>
                </a:lnTo>
                <a:lnTo>
                  <a:pt x="51840" y="72610"/>
                </a:lnTo>
                <a:lnTo>
                  <a:pt x="52450" y="72700"/>
                </a:lnTo>
                <a:lnTo>
                  <a:pt x="52840" y="72140"/>
                </a:lnTo>
                <a:lnTo>
                  <a:pt x="53100" y="71630"/>
                </a:lnTo>
                <a:lnTo>
                  <a:pt x="53340" y="71270"/>
                </a:lnTo>
                <a:lnTo>
                  <a:pt x="53840" y="71560"/>
                </a:lnTo>
                <a:lnTo>
                  <a:pt x="54080" y="71550"/>
                </a:lnTo>
                <a:lnTo>
                  <a:pt x="54310" y="71500"/>
                </a:lnTo>
                <a:lnTo>
                  <a:pt x="55110" y="70880"/>
                </a:lnTo>
                <a:lnTo>
                  <a:pt x="55610" y="70800"/>
                </a:lnTo>
                <a:lnTo>
                  <a:pt x="56120" y="70840"/>
                </a:lnTo>
                <a:lnTo>
                  <a:pt x="56400" y="70790"/>
                </a:lnTo>
                <a:lnTo>
                  <a:pt x="57550" y="70070"/>
                </a:lnTo>
                <a:lnTo>
                  <a:pt x="57530" y="69820"/>
                </a:lnTo>
                <a:lnTo>
                  <a:pt x="57470" y="69510"/>
                </a:lnTo>
                <a:lnTo>
                  <a:pt x="58320" y="69510"/>
                </a:lnTo>
                <a:lnTo>
                  <a:pt x="58680" y="69700"/>
                </a:lnTo>
                <a:lnTo>
                  <a:pt x="58980" y="70020"/>
                </a:lnTo>
                <a:lnTo>
                  <a:pt x="59750" y="70260"/>
                </a:lnTo>
                <a:lnTo>
                  <a:pt x="60440" y="70730"/>
                </a:lnTo>
                <a:lnTo>
                  <a:pt x="60860" y="71550"/>
                </a:lnTo>
                <a:lnTo>
                  <a:pt x="61010" y="72210"/>
                </a:lnTo>
                <a:lnTo>
                  <a:pt x="61170" y="72540"/>
                </a:lnTo>
                <a:lnTo>
                  <a:pt x="61580" y="73120"/>
                </a:lnTo>
                <a:lnTo>
                  <a:pt x="61750" y="73480"/>
                </a:lnTo>
                <a:lnTo>
                  <a:pt x="62420" y="73880"/>
                </a:lnTo>
                <a:lnTo>
                  <a:pt x="63610" y="73920"/>
                </a:lnTo>
                <a:lnTo>
                  <a:pt x="63880" y="73630"/>
                </a:lnTo>
                <a:lnTo>
                  <a:pt x="63920" y="73480"/>
                </a:lnTo>
                <a:lnTo>
                  <a:pt x="64030" y="73300"/>
                </a:lnTo>
                <a:lnTo>
                  <a:pt x="64320" y="73160"/>
                </a:lnTo>
                <a:lnTo>
                  <a:pt x="64450" y="73030"/>
                </a:lnTo>
                <a:lnTo>
                  <a:pt x="64480" y="72960"/>
                </a:lnTo>
                <a:lnTo>
                  <a:pt x="64490" y="72810"/>
                </a:lnTo>
                <a:lnTo>
                  <a:pt x="64520" y="72740"/>
                </a:lnTo>
                <a:lnTo>
                  <a:pt x="64560" y="72710"/>
                </a:lnTo>
                <a:lnTo>
                  <a:pt x="64640" y="72710"/>
                </a:lnTo>
                <a:lnTo>
                  <a:pt x="64670" y="72690"/>
                </a:lnTo>
                <a:lnTo>
                  <a:pt x="64860" y="72500"/>
                </a:lnTo>
                <a:lnTo>
                  <a:pt x="64920" y="72250"/>
                </a:lnTo>
                <a:lnTo>
                  <a:pt x="64970" y="72170"/>
                </a:lnTo>
                <a:lnTo>
                  <a:pt x="65320" y="72500"/>
                </a:lnTo>
                <a:lnTo>
                  <a:pt x="65470" y="72430"/>
                </a:lnTo>
                <a:lnTo>
                  <a:pt x="65590" y="72300"/>
                </a:lnTo>
                <a:lnTo>
                  <a:pt x="65710" y="72220"/>
                </a:lnTo>
                <a:lnTo>
                  <a:pt x="65850" y="72310"/>
                </a:lnTo>
                <a:lnTo>
                  <a:pt x="65980" y="72230"/>
                </a:lnTo>
                <a:lnTo>
                  <a:pt x="66230" y="72210"/>
                </a:lnTo>
                <a:lnTo>
                  <a:pt x="66310" y="72160"/>
                </a:lnTo>
                <a:lnTo>
                  <a:pt x="66400" y="72040"/>
                </a:lnTo>
                <a:lnTo>
                  <a:pt x="66480" y="71970"/>
                </a:lnTo>
                <a:lnTo>
                  <a:pt x="66570" y="71940"/>
                </a:lnTo>
                <a:lnTo>
                  <a:pt x="67240" y="71920"/>
                </a:lnTo>
                <a:lnTo>
                  <a:pt x="67380" y="71880"/>
                </a:lnTo>
                <a:lnTo>
                  <a:pt x="67480" y="71790"/>
                </a:lnTo>
                <a:lnTo>
                  <a:pt x="67570" y="71700"/>
                </a:lnTo>
                <a:lnTo>
                  <a:pt x="67650" y="71620"/>
                </a:lnTo>
                <a:lnTo>
                  <a:pt x="68030" y="71440"/>
                </a:lnTo>
                <a:lnTo>
                  <a:pt x="68120" y="71420"/>
                </a:lnTo>
                <a:lnTo>
                  <a:pt x="68250" y="71480"/>
                </a:lnTo>
                <a:lnTo>
                  <a:pt x="68330" y="71580"/>
                </a:lnTo>
                <a:lnTo>
                  <a:pt x="68420" y="71660"/>
                </a:lnTo>
                <a:lnTo>
                  <a:pt x="68580" y="71620"/>
                </a:lnTo>
                <a:lnTo>
                  <a:pt x="68580" y="71600"/>
                </a:lnTo>
                <a:lnTo>
                  <a:pt x="68740" y="71380"/>
                </a:lnTo>
                <a:lnTo>
                  <a:pt x="68800" y="71330"/>
                </a:lnTo>
                <a:lnTo>
                  <a:pt x="68850" y="71330"/>
                </a:lnTo>
                <a:lnTo>
                  <a:pt x="68880" y="71300"/>
                </a:lnTo>
                <a:lnTo>
                  <a:pt x="68900" y="71180"/>
                </a:lnTo>
                <a:lnTo>
                  <a:pt x="68940" y="71100"/>
                </a:lnTo>
                <a:lnTo>
                  <a:pt x="69050" y="71050"/>
                </a:lnTo>
                <a:lnTo>
                  <a:pt x="69160" y="70950"/>
                </a:lnTo>
                <a:lnTo>
                  <a:pt x="69210" y="70750"/>
                </a:lnTo>
                <a:lnTo>
                  <a:pt x="69290" y="70820"/>
                </a:lnTo>
                <a:lnTo>
                  <a:pt x="69350" y="70830"/>
                </a:lnTo>
                <a:lnTo>
                  <a:pt x="69450" y="70750"/>
                </a:lnTo>
                <a:lnTo>
                  <a:pt x="69460" y="70710"/>
                </a:lnTo>
                <a:lnTo>
                  <a:pt x="69450" y="70640"/>
                </a:lnTo>
                <a:lnTo>
                  <a:pt x="69450" y="70580"/>
                </a:lnTo>
                <a:lnTo>
                  <a:pt x="69480" y="70550"/>
                </a:lnTo>
                <a:lnTo>
                  <a:pt x="69610" y="70560"/>
                </a:lnTo>
                <a:lnTo>
                  <a:pt x="69510" y="71750"/>
                </a:lnTo>
                <a:lnTo>
                  <a:pt x="69240" y="72430"/>
                </a:lnTo>
                <a:lnTo>
                  <a:pt x="68900" y="73010"/>
                </a:lnTo>
                <a:lnTo>
                  <a:pt x="68840" y="73810"/>
                </a:lnTo>
                <a:lnTo>
                  <a:pt x="69090" y="75940"/>
                </a:lnTo>
                <a:lnTo>
                  <a:pt x="69010" y="76570"/>
                </a:lnTo>
                <a:lnTo>
                  <a:pt x="69000" y="77110"/>
                </a:lnTo>
                <a:lnTo>
                  <a:pt x="69090" y="77280"/>
                </a:lnTo>
                <a:lnTo>
                  <a:pt x="69160" y="77470"/>
                </a:lnTo>
                <a:lnTo>
                  <a:pt x="69350" y="77700"/>
                </a:lnTo>
                <a:lnTo>
                  <a:pt x="69610" y="77720"/>
                </a:lnTo>
                <a:lnTo>
                  <a:pt x="69950" y="77900"/>
                </a:lnTo>
                <a:lnTo>
                  <a:pt x="70070" y="78310"/>
                </a:lnTo>
                <a:lnTo>
                  <a:pt x="69170" y="79000"/>
                </a:lnTo>
                <a:lnTo>
                  <a:pt x="69010" y="79350"/>
                </a:lnTo>
                <a:lnTo>
                  <a:pt x="69280" y="79600"/>
                </a:lnTo>
                <a:lnTo>
                  <a:pt x="70260" y="80020"/>
                </a:lnTo>
                <a:lnTo>
                  <a:pt x="70800" y="80610"/>
                </a:lnTo>
                <a:lnTo>
                  <a:pt x="71120" y="81590"/>
                </a:lnTo>
                <a:lnTo>
                  <a:pt x="71150" y="82080"/>
                </a:lnTo>
                <a:lnTo>
                  <a:pt x="71100" y="82570"/>
                </a:lnTo>
                <a:lnTo>
                  <a:pt x="71260" y="83590"/>
                </a:lnTo>
                <a:lnTo>
                  <a:pt x="71590" y="84520"/>
                </a:lnTo>
                <a:lnTo>
                  <a:pt x="71600" y="84550"/>
                </a:lnTo>
                <a:lnTo>
                  <a:pt x="71600" y="84560"/>
                </a:lnTo>
                <a:lnTo>
                  <a:pt x="71440" y="84630"/>
                </a:lnTo>
                <a:lnTo>
                  <a:pt x="71300" y="84590"/>
                </a:lnTo>
                <a:lnTo>
                  <a:pt x="70970" y="84660"/>
                </a:lnTo>
                <a:lnTo>
                  <a:pt x="70820" y="84660"/>
                </a:lnTo>
                <a:lnTo>
                  <a:pt x="69930" y="84410"/>
                </a:lnTo>
                <a:lnTo>
                  <a:pt x="69420" y="84140"/>
                </a:lnTo>
                <a:lnTo>
                  <a:pt x="69300" y="84110"/>
                </a:lnTo>
                <a:lnTo>
                  <a:pt x="69140" y="84220"/>
                </a:lnTo>
                <a:lnTo>
                  <a:pt x="68850" y="84640"/>
                </a:lnTo>
                <a:lnTo>
                  <a:pt x="68700" y="84790"/>
                </a:lnTo>
                <a:lnTo>
                  <a:pt x="68500" y="84820"/>
                </a:lnTo>
                <a:lnTo>
                  <a:pt x="68360" y="84730"/>
                </a:lnTo>
                <a:lnTo>
                  <a:pt x="68230" y="84580"/>
                </a:lnTo>
                <a:lnTo>
                  <a:pt x="68070" y="84470"/>
                </a:lnTo>
                <a:lnTo>
                  <a:pt x="67930" y="84460"/>
                </a:lnTo>
                <a:lnTo>
                  <a:pt x="67560" y="84530"/>
                </a:lnTo>
                <a:lnTo>
                  <a:pt x="67420" y="84600"/>
                </a:lnTo>
                <a:lnTo>
                  <a:pt x="67240" y="84800"/>
                </a:lnTo>
                <a:lnTo>
                  <a:pt x="67350" y="84930"/>
                </a:lnTo>
                <a:lnTo>
                  <a:pt x="67560" y="85060"/>
                </a:lnTo>
                <a:lnTo>
                  <a:pt x="67670" y="85270"/>
                </a:lnTo>
                <a:lnTo>
                  <a:pt x="67590" y="85400"/>
                </a:lnTo>
                <a:lnTo>
                  <a:pt x="67430" y="85430"/>
                </a:lnTo>
                <a:lnTo>
                  <a:pt x="67230" y="85430"/>
                </a:lnTo>
                <a:lnTo>
                  <a:pt x="67090" y="85460"/>
                </a:lnTo>
                <a:lnTo>
                  <a:pt x="66910" y="85640"/>
                </a:lnTo>
                <a:lnTo>
                  <a:pt x="66610" y="86080"/>
                </a:lnTo>
                <a:lnTo>
                  <a:pt x="66410" y="86250"/>
                </a:lnTo>
                <a:lnTo>
                  <a:pt x="66200" y="86330"/>
                </a:lnTo>
                <a:lnTo>
                  <a:pt x="66030" y="86300"/>
                </a:lnTo>
                <a:lnTo>
                  <a:pt x="65890" y="86190"/>
                </a:lnTo>
                <a:lnTo>
                  <a:pt x="65740" y="86030"/>
                </a:lnTo>
                <a:lnTo>
                  <a:pt x="65570" y="85910"/>
                </a:lnTo>
                <a:lnTo>
                  <a:pt x="65430" y="85890"/>
                </a:lnTo>
                <a:lnTo>
                  <a:pt x="65270" y="85890"/>
                </a:lnTo>
                <a:lnTo>
                  <a:pt x="65070" y="85860"/>
                </a:lnTo>
                <a:lnTo>
                  <a:pt x="64920" y="85760"/>
                </a:lnTo>
                <a:lnTo>
                  <a:pt x="64120" y="84790"/>
                </a:lnTo>
                <a:lnTo>
                  <a:pt x="63980" y="84770"/>
                </a:lnTo>
                <a:lnTo>
                  <a:pt x="63630" y="84820"/>
                </a:lnTo>
                <a:lnTo>
                  <a:pt x="63440" y="84790"/>
                </a:lnTo>
                <a:lnTo>
                  <a:pt x="63350" y="84800"/>
                </a:lnTo>
                <a:lnTo>
                  <a:pt x="63260" y="84850"/>
                </a:lnTo>
                <a:lnTo>
                  <a:pt x="63120" y="85030"/>
                </a:lnTo>
                <a:lnTo>
                  <a:pt x="63010" y="85130"/>
                </a:lnTo>
                <a:lnTo>
                  <a:pt x="62800" y="85210"/>
                </a:lnTo>
                <a:lnTo>
                  <a:pt x="62600" y="85160"/>
                </a:lnTo>
                <a:lnTo>
                  <a:pt x="61830" y="84760"/>
                </a:lnTo>
                <a:lnTo>
                  <a:pt x="61690" y="84800"/>
                </a:lnTo>
                <a:lnTo>
                  <a:pt x="61690" y="85040"/>
                </a:lnTo>
                <a:lnTo>
                  <a:pt x="61220" y="85050"/>
                </a:lnTo>
                <a:lnTo>
                  <a:pt x="60850" y="84910"/>
                </a:lnTo>
                <a:lnTo>
                  <a:pt x="60740" y="84920"/>
                </a:lnTo>
                <a:lnTo>
                  <a:pt x="60650" y="84990"/>
                </a:lnTo>
                <a:lnTo>
                  <a:pt x="60620" y="85070"/>
                </a:lnTo>
                <a:lnTo>
                  <a:pt x="60600" y="85200"/>
                </a:lnTo>
                <a:lnTo>
                  <a:pt x="60550" y="85400"/>
                </a:lnTo>
                <a:lnTo>
                  <a:pt x="60490" y="85590"/>
                </a:lnTo>
                <a:lnTo>
                  <a:pt x="60440" y="85650"/>
                </a:lnTo>
                <a:lnTo>
                  <a:pt x="59740" y="85720"/>
                </a:lnTo>
                <a:lnTo>
                  <a:pt x="59600" y="85790"/>
                </a:lnTo>
                <a:lnTo>
                  <a:pt x="59410" y="86030"/>
                </a:lnTo>
                <a:lnTo>
                  <a:pt x="59320" y="86110"/>
                </a:lnTo>
                <a:lnTo>
                  <a:pt x="59120" y="86090"/>
                </a:lnTo>
                <a:lnTo>
                  <a:pt x="59090" y="86070"/>
                </a:lnTo>
                <a:lnTo>
                  <a:pt x="59040" y="86140"/>
                </a:lnTo>
                <a:lnTo>
                  <a:pt x="58870" y="86530"/>
                </a:lnTo>
                <a:lnTo>
                  <a:pt x="58820" y="86690"/>
                </a:lnTo>
                <a:lnTo>
                  <a:pt x="58760" y="86850"/>
                </a:lnTo>
                <a:lnTo>
                  <a:pt x="58640" y="86980"/>
                </a:lnTo>
                <a:lnTo>
                  <a:pt x="58590" y="87470"/>
                </a:lnTo>
                <a:lnTo>
                  <a:pt x="58500" y="87820"/>
                </a:lnTo>
                <a:lnTo>
                  <a:pt x="58320" y="87950"/>
                </a:lnTo>
                <a:lnTo>
                  <a:pt x="58020" y="87810"/>
                </a:lnTo>
                <a:lnTo>
                  <a:pt x="57550" y="87360"/>
                </a:lnTo>
                <a:lnTo>
                  <a:pt x="57300" y="87230"/>
                </a:lnTo>
                <a:lnTo>
                  <a:pt x="57010" y="87270"/>
                </a:lnTo>
                <a:lnTo>
                  <a:pt x="56840" y="87390"/>
                </a:lnTo>
                <a:lnTo>
                  <a:pt x="56670" y="87570"/>
                </a:lnTo>
                <a:lnTo>
                  <a:pt x="56540" y="87700"/>
                </a:lnTo>
                <a:lnTo>
                  <a:pt x="56340" y="87780"/>
                </a:lnTo>
                <a:lnTo>
                  <a:pt x="55920" y="87750"/>
                </a:lnTo>
                <a:lnTo>
                  <a:pt x="55690" y="87660"/>
                </a:lnTo>
                <a:lnTo>
                  <a:pt x="55570" y="87500"/>
                </a:lnTo>
                <a:lnTo>
                  <a:pt x="55610" y="87320"/>
                </a:lnTo>
                <a:lnTo>
                  <a:pt x="55950" y="86760"/>
                </a:lnTo>
                <a:lnTo>
                  <a:pt x="55990" y="86720"/>
                </a:lnTo>
                <a:lnTo>
                  <a:pt x="56050" y="86710"/>
                </a:lnTo>
                <a:lnTo>
                  <a:pt x="56100" y="86680"/>
                </a:lnTo>
                <a:lnTo>
                  <a:pt x="56130" y="86600"/>
                </a:lnTo>
                <a:lnTo>
                  <a:pt x="56110" y="86540"/>
                </a:lnTo>
                <a:lnTo>
                  <a:pt x="56110" y="86530"/>
                </a:lnTo>
                <a:lnTo>
                  <a:pt x="56040" y="86460"/>
                </a:lnTo>
                <a:lnTo>
                  <a:pt x="56030" y="86460"/>
                </a:lnTo>
                <a:lnTo>
                  <a:pt x="56020" y="86420"/>
                </a:lnTo>
                <a:lnTo>
                  <a:pt x="55890" y="86330"/>
                </a:lnTo>
                <a:lnTo>
                  <a:pt x="55860" y="86280"/>
                </a:lnTo>
                <a:lnTo>
                  <a:pt x="55870" y="86230"/>
                </a:lnTo>
                <a:lnTo>
                  <a:pt x="55940" y="86120"/>
                </a:lnTo>
                <a:lnTo>
                  <a:pt x="55950" y="86060"/>
                </a:lnTo>
                <a:lnTo>
                  <a:pt x="55900" y="85390"/>
                </a:lnTo>
                <a:lnTo>
                  <a:pt x="55850" y="85160"/>
                </a:lnTo>
                <a:lnTo>
                  <a:pt x="55770" y="84900"/>
                </a:lnTo>
                <a:lnTo>
                  <a:pt x="55770" y="84890"/>
                </a:lnTo>
                <a:lnTo>
                  <a:pt x="55680" y="84830"/>
                </a:lnTo>
                <a:lnTo>
                  <a:pt x="55380" y="84950"/>
                </a:lnTo>
                <a:lnTo>
                  <a:pt x="55200" y="84970"/>
                </a:lnTo>
                <a:lnTo>
                  <a:pt x="55000" y="84950"/>
                </a:lnTo>
                <a:lnTo>
                  <a:pt x="54480" y="84770"/>
                </a:lnTo>
                <a:lnTo>
                  <a:pt x="54500" y="84610"/>
                </a:lnTo>
                <a:lnTo>
                  <a:pt x="54490" y="84390"/>
                </a:lnTo>
                <a:lnTo>
                  <a:pt x="54510" y="84310"/>
                </a:lnTo>
                <a:lnTo>
                  <a:pt x="54550" y="84220"/>
                </a:lnTo>
                <a:lnTo>
                  <a:pt x="54190" y="84220"/>
                </a:lnTo>
                <a:lnTo>
                  <a:pt x="54000" y="84170"/>
                </a:lnTo>
                <a:lnTo>
                  <a:pt x="53840" y="84050"/>
                </a:lnTo>
                <a:lnTo>
                  <a:pt x="53790" y="83950"/>
                </a:lnTo>
                <a:lnTo>
                  <a:pt x="53650" y="83500"/>
                </a:lnTo>
                <a:lnTo>
                  <a:pt x="53480" y="82800"/>
                </a:lnTo>
                <a:lnTo>
                  <a:pt x="53370" y="82520"/>
                </a:lnTo>
                <a:lnTo>
                  <a:pt x="53160" y="82380"/>
                </a:lnTo>
                <a:lnTo>
                  <a:pt x="53090" y="82300"/>
                </a:lnTo>
                <a:lnTo>
                  <a:pt x="52940" y="82030"/>
                </a:lnTo>
                <a:lnTo>
                  <a:pt x="52860" y="8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ubcarpath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71600" y="84560"/>
                </a:moveTo>
                <a:lnTo>
                  <a:pt x="71600" y="84550"/>
                </a:lnTo>
                <a:lnTo>
                  <a:pt x="71590" y="84520"/>
                </a:lnTo>
                <a:lnTo>
                  <a:pt x="71260" y="83590"/>
                </a:lnTo>
                <a:lnTo>
                  <a:pt x="71100" y="82570"/>
                </a:lnTo>
                <a:lnTo>
                  <a:pt x="71150" y="82080"/>
                </a:lnTo>
                <a:lnTo>
                  <a:pt x="71120" y="81590"/>
                </a:lnTo>
                <a:lnTo>
                  <a:pt x="70800" y="80610"/>
                </a:lnTo>
                <a:lnTo>
                  <a:pt x="70260" y="80020"/>
                </a:lnTo>
                <a:lnTo>
                  <a:pt x="69280" y="79600"/>
                </a:lnTo>
                <a:lnTo>
                  <a:pt x="69010" y="79350"/>
                </a:lnTo>
                <a:lnTo>
                  <a:pt x="69170" y="79000"/>
                </a:lnTo>
                <a:lnTo>
                  <a:pt x="70070" y="78310"/>
                </a:lnTo>
                <a:lnTo>
                  <a:pt x="69950" y="77900"/>
                </a:lnTo>
                <a:lnTo>
                  <a:pt x="69610" y="77720"/>
                </a:lnTo>
                <a:lnTo>
                  <a:pt x="69350" y="77700"/>
                </a:lnTo>
                <a:lnTo>
                  <a:pt x="69160" y="77470"/>
                </a:lnTo>
                <a:lnTo>
                  <a:pt x="69090" y="77280"/>
                </a:lnTo>
                <a:lnTo>
                  <a:pt x="69000" y="77110"/>
                </a:lnTo>
                <a:lnTo>
                  <a:pt x="69010" y="76570"/>
                </a:lnTo>
                <a:lnTo>
                  <a:pt x="69090" y="75940"/>
                </a:lnTo>
                <a:lnTo>
                  <a:pt x="68840" y="73810"/>
                </a:lnTo>
                <a:lnTo>
                  <a:pt x="68900" y="73010"/>
                </a:lnTo>
                <a:lnTo>
                  <a:pt x="69240" y="72430"/>
                </a:lnTo>
                <a:lnTo>
                  <a:pt x="69510" y="71750"/>
                </a:lnTo>
                <a:lnTo>
                  <a:pt x="69610" y="70560"/>
                </a:lnTo>
                <a:lnTo>
                  <a:pt x="69650" y="70550"/>
                </a:lnTo>
                <a:lnTo>
                  <a:pt x="70200" y="70060"/>
                </a:lnTo>
                <a:lnTo>
                  <a:pt x="70370" y="70140"/>
                </a:lnTo>
                <a:lnTo>
                  <a:pt x="70600" y="70090"/>
                </a:lnTo>
                <a:lnTo>
                  <a:pt x="70840" y="69950"/>
                </a:lnTo>
                <a:lnTo>
                  <a:pt x="71010" y="69770"/>
                </a:lnTo>
                <a:lnTo>
                  <a:pt x="70920" y="69540"/>
                </a:lnTo>
                <a:lnTo>
                  <a:pt x="70880" y="69480"/>
                </a:lnTo>
                <a:lnTo>
                  <a:pt x="71750" y="69090"/>
                </a:lnTo>
                <a:lnTo>
                  <a:pt x="72330" y="68940"/>
                </a:lnTo>
                <a:lnTo>
                  <a:pt x="72500" y="68800"/>
                </a:lnTo>
                <a:lnTo>
                  <a:pt x="72780" y="68460"/>
                </a:lnTo>
                <a:lnTo>
                  <a:pt x="72890" y="68240"/>
                </a:lnTo>
                <a:lnTo>
                  <a:pt x="72940" y="67960"/>
                </a:lnTo>
                <a:lnTo>
                  <a:pt x="73000" y="67740"/>
                </a:lnTo>
                <a:lnTo>
                  <a:pt x="73430" y="67230"/>
                </a:lnTo>
                <a:lnTo>
                  <a:pt x="73690" y="66790"/>
                </a:lnTo>
                <a:lnTo>
                  <a:pt x="73850" y="66680"/>
                </a:lnTo>
                <a:lnTo>
                  <a:pt x="74090" y="66640"/>
                </a:lnTo>
                <a:lnTo>
                  <a:pt x="74250" y="66550"/>
                </a:lnTo>
                <a:lnTo>
                  <a:pt x="74390" y="66340"/>
                </a:lnTo>
                <a:lnTo>
                  <a:pt x="74500" y="66080"/>
                </a:lnTo>
                <a:lnTo>
                  <a:pt x="74560" y="65860"/>
                </a:lnTo>
                <a:lnTo>
                  <a:pt x="74640" y="65290"/>
                </a:lnTo>
                <a:lnTo>
                  <a:pt x="74620" y="64760"/>
                </a:lnTo>
                <a:lnTo>
                  <a:pt x="74600" y="64570"/>
                </a:lnTo>
                <a:lnTo>
                  <a:pt x="75790" y="65380"/>
                </a:lnTo>
                <a:lnTo>
                  <a:pt x="76470" y="65420"/>
                </a:lnTo>
                <a:lnTo>
                  <a:pt x="77070" y="65000"/>
                </a:lnTo>
                <a:lnTo>
                  <a:pt x="77430" y="64980"/>
                </a:lnTo>
                <a:lnTo>
                  <a:pt x="77780" y="65110"/>
                </a:lnTo>
                <a:lnTo>
                  <a:pt x="78100" y="65310"/>
                </a:lnTo>
                <a:lnTo>
                  <a:pt x="78390" y="65570"/>
                </a:lnTo>
                <a:lnTo>
                  <a:pt x="78260" y="65930"/>
                </a:lnTo>
                <a:lnTo>
                  <a:pt x="77850" y="66710"/>
                </a:lnTo>
                <a:lnTo>
                  <a:pt x="78020" y="67010"/>
                </a:lnTo>
                <a:lnTo>
                  <a:pt x="80130" y="67550"/>
                </a:lnTo>
                <a:lnTo>
                  <a:pt x="81560" y="68320"/>
                </a:lnTo>
                <a:lnTo>
                  <a:pt x="81650" y="68450"/>
                </a:lnTo>
                <a:lnTo>
                  <a:pt x="81640" y="68640"/>
                </a:lnTo>
                <a:lnTo>
                  <a:pt x="81660" y="68840"/>
                </a:lnTo>
                <a:lnTo>
                  <a:pt x="81870" y="69240"/>
                </a:lnTo>
                <a:lnTo>
                  <a:pt x="81980" y="69590"/>
                </a:lnTo>
                <a:lnTo>
                  <a:pt x="81730" y="69730"/>
                </a:lnTo>
                <a:lnTo>
                  <a:pt x="81450" y="69700"/>
                </a:lnTo>
                <a:lnTo>
                  <a:pt x="81160" y="69790"/>
                </a:lnTo>
                <a:lnTo>
                  <a:pt x="80940" y="70090"/>
                </a:lnTo>
                <a:lnTo>
                  <a:pt x="80790" y="70390"/>
                </a:lnTo>
                <a:lnTo>
                  <a:pt x="80850" y="70740"/>
                </a:lnTo>
                <a:lnTo>
                  <a:pt x="81090" y="71100"/>
                </a:lnTo>
                <a:lnTo>
                  <a:pt x="81410" y="71250"/>
                </a:lnTo>
                <a:lnTo>
                  <a:pt x="82670" y="71000"/>
                </a:lnTo>
                <a:lnTo>
                  <a:pt x="82910" y="71170"/>
                </a:lnTo>
                <a:lnTo>
                  <a:pt x="82770" y="71250"/>
                </a:lnTo>
                <a:lnTo>
                  <a:pt x="82460" y="71330"/>
                </a:lnTo>
                <a:lnTo>
                  <a:pt x="82550" y="71540"/>
                </a:lnTo>
                <a:lnTo>
                  <a:pt x="83790" y="71890"/>
                </a:lnTo>
                <a:lnTo>
                  <a:pt x="85830" y="71960"/>
                </a:lnTo>
                <a:lnTo>
                  <a:pt x="86520" y="71810"/>
                </a:lnTo>
                <a:lnTo>
                  <a:pt x="87110" y="71340"/>
                </a:lnTo>
                <a:lnTo>
                  <a:pt x="87850" y="70490"/>
                </a:lnTo>
                <a:lnTo>
                  <a:pt x="88090" y="70380"/>
                </a:lnTo>
                <a:lnTo>
                  <a:pt x="88610" y="70330"/>
                </a:lnTo>
                <a:lnTo>
                  <a:pt x="89280" y="70410"/>
                </a:lnTo>
                <a:lnTo>
                  <a:pt x="89850" y="70770"/>
                </a:lnTo>
                <a:lnTo>
                  <a:pt x="90140" y="71210"/>
                </a:lnTo>
                <a:lnTo>
                  <a:pt x="91050" y="71750"/>
                </a:lnTo>
                <a:lnTo>
                  <a:pt x="91060" y="71750"/>
                </a:lnTo>
                <a:lnTo>
                  <a:pt x="91050" y="71770"/>
                </a:lnTo>
                <a:lnTo>
                  <a:pt x="91050" y="71780"/>
                </a:lnTo>
                <a:lnTo>
                  <a:pt x="91030" y="71790"/>
                </a:lnTo>
                <a:lnTo>
                  <a:pt x="90960" y="71810"/>
                </a:lnTo>
                <a:lnTo>
                  <a:pt x="90900" y="71840"/>
                </a:lnTo>
                <a:lnTo>
                  <a:pt x="90880" y="71840"/>
                </a:lnTo>
                <a:lnTo>
                  <a:pt x="90870" y="71890"/>
                </a:lnTo>
                <a:lnTo>
                  <a:pt x="90850" y="71950"/>
                </a:lnTo>
                <a:lnTo>
                  <a:pt x="90830" y="72010"/>
                </a:lnTo>
                <a:lnTo>
                  <a:pt x="90820" y="72020"/>
                </a:lnTo>
                <a:lnTo>
                  <a:pt x="90810" y="72060"/>
                </a:lnTo>
                <a:lnTo>
                  <a:pt x="90810" y="72070"/>
                </a:lnTo>
                <a:lnTo>
                  <a:pt x="90800" y="72070"/>
                </a:lnTo>
                <a:lnTo>
                  <a:pt x="90740" y="72100"/>
                </a:lnTo>
                <a:lnTo>
                  <a:pt x="90700" y="72110"/>
                </a:lnTo>
                <a:lnTo>
                  <a:pt x="90670" y="72130"/>
                </a:lnTo>
                <a:lnTo>
                  <a:pt x="90640" y="72140"/>
                </a:lnTo>
                <a:lnTo>
                  <a:pt x="90630" y="72140"/>
                </a:lnTo>
                <a:lnTo>
                  <a:pt x="90610" y="72180"/>
                </a:lnTo>
                <a:lnTo>
                  <a:pt x="90590" y="72210"/>
                </a:lnTo>
                <a:lnTo>
                  <a:pt x="90580" y="72230"/>
                </a:lnTo>
                <a:lnTo>
                  <a:pt x="90570" y="72250"/>
                </a:lnTo>
                <a:lnTo>
                  <a:pt x="90560" y="72260"/>
                </a:lnTo>
                <a:lnTo>
                  <a:pt x="90550" y="72280"/>
                </a:lnTo>
                <a:lnTo>
                  <a:pt x="90510" y="72360"/>
                </a:lnTo>
                <a:lnTo>
                  <a:pt x="90490" y="72380"/>
                </a:lnTo>
                <a:lnTo>
                  <a:pt x="90480" y="72400"/>
                </a:lnTo>
                <a:lnTo>
                  <a:pt x="90420" y="72500"/>
                </a:lnTo>
                <a:lnTo>
                  <a:pt x="90410" y="72510"/>
                </a:lnTo>
                <a:lnTo>
                  <a:pt x="90270" y="72670"/>
                </a:lnTo>
                <a:lnTo>
                  <a:pt x="90250" y="72680"/>
                </a:lnTo>
                <a:lnTo>
                  <a:pt x="90150" y="72740"/>
                </a:lnTo>
                <a:lnTo>
                  <a:pt x="90150" y="72750"/>
                </a:lnTo>
                <a:lnTo>
                  <a:pt x="90120" y="72770"/>
                </a:lnTo>
                <a:lnTo>
                  <a:pt x="90100" y="72790"/>
                </a:lnTo>
                <a:lnTo>
                  <a:pt x="90060" y="72810"/>
                </a:lnTo>
                <a:lnTo>
                  <a:pt x="90040" y="72830"/>
                </a:lnTo>
                <a:lnTo>
                  <a:pt x="89960" y="72890"/>
                </a:lnTo>
                <a:lnTo>
                  <a:pt x="89900" y="72930"/>
                </a:lnTo>
                <a:lnTo>
                  <a:pt x="89900" y="72940"/>
                </a:lnTo>
                <a:lnTo>
                  <a:pt x="89890" y="72940"/>
                </a:lnTo>
                <a:lnTo>
                  <a:pt x="89880" y="72950"/>
                </a:lnTo>
                <a:lnTo>
                  <a:pt x="89870" y="72960"/>
                </a:lnTo>
                <a:lnTo>
                  <a:pt x="89840" y="72980"/>
                </a:lnTo>
                <a:lnTo>
                  <a:pt x="89820" y="73000"/>
                </a:lnTo>
                <a:lnTo>
                  <a:pt x="89810" y="73010"/>
                </a:lnTo>
                <a:lnTo>
                  <a:pt x="89770" y="73050"/>
                </a:lnTo>
                <a:lnTo>
                  <a:pt x="89760" y="73050"/>
                </a:lnTo>
                <a:lnTo>
                  <a:pt x="89740" y="73070"/>
                </a:lnTo>
                <a:lnTo>
                  <a:pt x="89710" y="73100"/>
                </a:lnTo>
                <a:lnTo>
                  <a:pt x="89680" y="73120"/>
                </a:lnTo>
                <a:lnTo>
                  <a:pt x="89670" y="73130"/>
                </a:lnTo>
                <a:lnTo>
                  <a:pt x="89660" y="73130"/>
                </a:lnTo>
                <a:lnTo>
                  <a:pt x="89620" y="73150"/>
                </a:lnTo>
                <a:lnTo>
                  <a:pt x="89590" y="73170"/>
                </a:lnTo>
                <a:lnTo>
                  <a:pt x="89540" y="73200"/>
                </a:lnTo>
                <a:lnTo>
                  <a:pt x="89530" y="73200"/>
                </a:lnTo>
                <a:lnTo>
                  <a:pt x="89510" y="73220"/>
                </a:lnTo>
                <a:lnTo>
                  <a:pt x="89480" y="73230"/>
                </a:lnTo>
                <a:lnTo>
                  <a:pt x="89410" y="73270"/>
                </a:lnTo>
                <a:lnTo>
                  <a:pt x="89370" y="73290"/>
                </a:lnTo>
                <a:lnTo>
                  <a:pt x="89360" y="73300"/>
                </a:lnTo>
                <a:lnTo>
                  <a:pt x="89350" y="73300"/>
                </a:lnTo>
                <a:lnTo>
                  <a:pt x="89300" y="73360"/>
                </a:lnTo>
                <a:lnTo>
                  <a:pt x="89210" y="73480"/>
                </a:lnTo>
                <a:lnTo>
                  <a:pt x="89180" y="73510"/>
                </a:lnTo>
                <a:lnTo>
                  <a:pt x="89170" y="73530"/>
                </a:lnTo>
                <a:lnTo>
                  <a:pt x="89140" y="73570"/>
                </a:lnTo>
                <a:lnTo>
                  <a:pt x="89040" y="73650"/>
                </a:lnTo>
                <a:lnTo>
                  <a:pt x="88760" y="73960"/>
                </a:lnTo>
                <a:lnTo>
                  <a:pt x="88730" y="73970"/>
                </a:lnTo>
                <a:lnTo>
                  <a:pt x="88680" y="74010"/>
                </a:lnTo>
                <a:lnTo>
                  <a:pt x="88660" y="74030"/>
                </a:lnTo>
                <a:lnTo>
                  <a:pt x="88610" y="74070"/>
                </a:lnTo>
                <a:lnTo>
                  <a:pt x="88550" y="74110"/>
                </a:lnTo>
                <a:lnTo>
                  <a:pt x="88530" y="74130"/>
                </a:lnTo>
                <a:lnTo>
                  <a:pt x="88520" y="74140"/>
                </a:lnTo>
                <a:lnTo>
                  <a:pt x="88500" y="74160"/>
                </a:lnTo>
                <a:lnTo>
                  <a:pt x="88500" y="74170"/>
                </a:lnTo>
                <a:lnTo>
                  <a:pt x="88430" y="74230"/>
                </a:lnTo>
                <a:lnTo>
                  <a:pt x="88410" y="74250"/>
                </a:lnTo>
                <a:lnTo>
                  <a:pt x="88400" y="74270"/>
                </a:lnTo>
                <a:lnTo>
                  <a:pt x="88380" y="74290"/>
                </a:lnTo>
                <a:lnTo>
                  <a:pt x="88360" y="74320"/>
                </a:lnTo>
                <a:lnTo>
                  <a:pt x="88340" y="74340"/>
                </a:lnTo>
                <a:lnTo>
                  <a:pt x="88280" y="74400"/>
                </a:lnTo>
                <a:lnTo>
                  <a:pt x="88250" y="74420"/>
                </a:lnTo>
                <a:lnTo>
                  <a:pt x="88230" y="74450"/>
                </a:lnTo>
                <a:lnTo>
                  <a:pt x="88220" y="74460"/>
                </a:lnTo>
                <a:lnTo>
                  <a:pt x="88180" y="74500"/>
                </a:lnTo>
                <a:lnTo>
                  <a:pt x="88150" y="74540"/>
                </a:lnTo>
                <a:lnTo>
                  <a:pt x="88110" y="74580"/>
                </a:lnTo>
                <a:lnTo>
                  <a:pt x="88070" y="74630"/>
                </a:lnTo>
                <a:lnTo>
                  <a:pt x="88050" y="74660"/>
                </a:lnTo>
                <a:lnTo>
                  <a:pt x="88010" y="74700"/>
                </a:lnTo>
                <a:lnTo>
                  <a:pt x="87990" y="74720"/>
                </a:lnTo>
                <a:lnTo>
                  <a:pt x="87960" y="74760"/>
                </a:lnTo>
                <a:lnTo>
                  <a:pt x="87950" y="74780"/>
                </a:lnTo>
                <a:lnTo>
                  <a:pt x="87930" y="74800"/>
                </a:lnTo>
                <a:lnTo>
                  <a:pt x="87880" y="74810"/>
                </a:lnTo>
                <a:lnTo>
                  <a:pt x="87880" y="74820"/>
                </a:lnTo>
                <a:lnTo>
                  <a:pt x="87840" y="74840"/>
                </a:lnTo>
                <a:lnTo>
                  <a:pt x="87790" y="74870"/>
                </a:lnTo>
                <a:lnTo>
                  <a:pt x="87780" y="74890"/>
                </a:lnTo>
                <a:lnTo>
                  <a:pt x="87770" y="74930"/>
                </a:lnTo>
                <a:lnTo>
                  <a:pt x="87760" y="74940"/>
                </a:lnTo>
                <a:lnTo>
                  <a:pt x="87690" y="74970"/>
                </a:lnTo>
                <a:lnTo>
                  <a:pt x="87680" y="74980"/>
                </a:lnTo>
                <a:lnTo>
                  <a:pt x="87660" y="74980"/>
                </a:lnTo>
                <a:lnTo>
                  <a:pt x="87650" y="74980"/>
                </a:lnTo>
                <a:lnTo>
                  <a:pt x="87620" y="74960"/>
                </a:lnTo>
                <a:lnTo>
                  <a:pt x="87610" y="74970"/>
                </a:lnTo>
                <a:lnTo>
                  <a:pt x="87620" y="75000"/>
                </a:lnTo>
                <a:lnTo>
                  <a:pt x="87620" y="75040"/>
                </a:lnTo>
                <a:lnTo>
                  <a:pt x="87620" y="75070"/>
                </a:lnTo>
                <a:lnTo>
                  <a:pt x="87620" y="75100"/>
                </a:lnTo>
                <a:lnTo>
                  <a:pt x="87620" y="75140"/>
                </a:lnTo>
                <a:lnTo>
                  <a:pt x="87620" y="75160"/>
                </a:lnTo>
                <a:lnTo>
                  <a:pt x="87600" y="75170"/>
                </a:lnTo>
                <a:lnTo>
                  <a:pt x="87570" y="75200"/>
                </a:lnTo>
                <a:lnTo>
                  <a:pt x="87530" y="75230"/>
                </a:lnTo>
                <a:lnTo>
                  <a:pt x="87500" y="75260"/>
                </a:lnTo>
                <a:lnTo>
                  <a:pt x="87480" y="75270"/>
                </a:lnTo>
                <a:lnTo>
                  <a:pt x="87460" y="75300"/>
                </a:lnTo>
                <a:lnTo>
                  <a:pt x="87430" y="75340"/>
                </a:lnTo>
                <a:lnTo>
                  <a:pt x="87400" y="75390"/>
                </a:lnTo>
                <a:lnTo>
                  <a:pt x="87380" y="75430"/>
                </a:lnTo>
                <a:lnTo>
                  <a:pt x="87350" y="75470"/>
                </a:lnTo>
                <a:lnTo>
                  <a:pt x="87320" y="75520"/>
                </a:lnTo>
                <a:lnTo>
                  <a:pt x="87300" y="75540"/>
                </a:lnTo>
                <a:lnTo>
                  <a:pt x="87220" y="75630"/>
                </a:lnTo>
                <a:lnTo>
                  <a:pt x="87200" y="75640"/>
                </a:lnTo>
                <a:lnTo>
                  <a:pt x="87140" y="75670"/>
                </a:lnTo>
                <a:lnTo>
                  <a:pt x="87070" y="75700"/>
                </a:lnTo>
                <a:lnTo>
                  <a:pt x="87040" y="75710"/>
                </a:lnTo>
                <a:lnTo>
                  <a:pt x="87030" y="75790"/>
                </a:lnTo>
                <a:lnTo>
                  <a:pt x="87030" y="75840"/>
                </a:lnTo>
                <a:lnTo>
                  <a:pt x="86970" y="75900"/>
                </a:lnTo>
                <a:lnTo>
                  <a:pt x="86700" y="76330"/>
                </a:lnTo>
                <a:lnTo>
                  <a:pt x="86360" y="76590"/>
                </a:lnTo>
                <a:lnTo>
                  <a:pt x="86000" y="76990"/>
                </a:lnTo>
                <a:lnTo>
                  <a:pt x="85020" y="78430"/>
                </a:lnTo>
                <a:lnTo>
                  <a:pt x="84640" y="78830"/>
                </a:lnTo>
                <a:lnTo>
                  <a:pt x="84590" y="78940"/>
                </a:lnTo>
                <a:lnTo>
                  <a:pt x="84520" y="79220"/>
                </a:lnTo>
                <a:lnTo>
                  <a:pt x="84490" y="79290"/>
                </a:lnTo>
                <a:lnTo>
                  <a:pt x="84470" y="79300"/>
                </a:lnTo>
                <a:lnTo>
                  <a:pt x="84440" y="79340"/>
                </a:lnTo>
                <a:lnTo>
                  <a:pt x="84400" y="79390"/>
                </a:lnTo>
                <a:lnTo>
                  <a:pt x="84390" y="79410"/>
                </a:lnTo>
                <a:lnTo>
                  <a:pt x="84240" y="79460"/>
                </a:lnTo>
                <a:lnTo>
                  <a:pt x="84160" y="79520"/>
                </a:lnTo>
                <a:lnTo>
                  <a:pt x="84070" y="79620"/>
                </a:lnTo>
                <a:lnTo>
                  <a:pt x="83510" y="80640"/>
                </a:lnTo>
                <a:lnTo>
                  <a:pt x="83480" y="80670"/>
                </a:lnTo>
                <a:lnTo>
                  <a:pt x="83470" y="80680"/>
                </a:lnTo>
                <a:lnTo>
                  <a:pt x="83460" y="80680"/>
                </a:lnTo>
                <a:lnTo>
                  <a:pt x="83400" y="80690"/>
                </a:lnTo>
                <a:lnTo>
                  <a:pt x="83340" y="80700"/>
                </a:lnTo>
                <a:lnTo>
                  <a:pt x="83320" y="80700"/>
                </a:lnTo>
                <a:lnTo>
                  <a:pt x="83310" y="80710"/>
                </a:lnTo>
                <a:lnTo>
                  <a:pt x="83230" y="80820"/>
                </a:lnTo>
                <a:lnTo>
                  <a:pt x="83210" y="80850"/>
                </a:lnTo>
                <a:lnTo>
                  <a:pt x="83060" y="80880"/>
                </a:lnTo>
                <a:lnTo>
                  <a:pt x="82960" y="80970"/>
                </a:lnTo>
                <a:lnTo>
                  <a:pt x="82900" y="81090"/>
                </a:lnTo>
                <a:lnTo>
                  <a:pt x="82740" y="81530"/>
                </a:lnTo>
                <a:lnTo>
                  <a:pt x="82050" y="82460"/>
                </a:lnTo>
                <a:lnTo>
                  <a:pt x="81830" y="82980"/>
                </a:lnTo>
                <a:lnTo>
                  <a:pt x="81820" y="82980"/>
                </a:lnTo>
                <a:lnTo>
                  <a:pt x="81820" y="82990"/>
                </a:lnTo>
                <a:lnTo>
                  <a:pt x="81830" y="83000"/>
                </a:lnTo>
                <a:lnTo>
                  <a:pt x="81840" y="83020"/>
                </a:lnTo>
                <a:lnTo>
                  <a:pt x="81850" y="83040"/>
                </a:lnTo>
                <a:lnTo>
                  <a:pt x="81860" y="83080"/>
                </a:lnTo>
                <a:lnTo>
                  <a:pt x="81860" y="83090"/>
                </a:lnTo>
                <a:lnTo>
                  <a:pt x="81870" y="83120"/>
                </a:lnTo>
                <a:lnTo>
                  <a:pt x="81890" y="83180"/>
                </a:lnTo>
                <a:lnTo>
                  <a:pt x="81890" y="83200"/>
                </a:lnTo>
                <a:lnTo>
                  <a:pt x="81900" y="83230"/>
                </a:lnTo>
                <a:lnTo>
                  <a:pt x="81920" y="83290"/>
                </a:lnTo>
                <a:lnTo>
                  <a:pt x="81930" y="83300"/>
                </a:lnTo>
                <a:lnTo>
                  <a:pt x="82000" y="83500"/>
                </a:lnTo>
                <a:lnTo>
                  <a:pt x="82060" y="83710"/>
                </a:lnTo>
                <a:lnTo>
                  <a:pt x="82120" y="84300"/>
                </a:lnTo>
                <a:lnTo>
                  <a:pt x="82150" y="84460"/>
                </a:lnTo>
                <a:lnTo>
                  <a:pt x="82170" y="84540"/>
                </a:lnTo>
                <a:lnTo>
                  <a:pt x="82290" y="84720"/>
                </a:lnTo>
                <a:lnTo>
                  <a:pt x="82490" y="84930"/>
                </a:lnTo>
                <a:lnTo>
                  <a:pt x="82540" y="85040"/>
                </a:lnTo>
                <a:lnTo>
                  <a:pt x="82580" y="85260"/>
                </a:lnTo>
                <a:lnTo>
                  <a:pt x="82700" y="86530"/>
                </a:lnTo>
                <a:lnTo>
                  <a:pt x="82670" y="86740"/>
                </a:lnTo>
                <a:lnTo>
                  <a:pt x="82570" y="87000"/>
                </a:lnTo>
                <a:lnTo>
                  <a:pt x="82550" y="87010"/>
                </a:lnTo>
                <a:lnTo>
                  <a:pt x="82530" y="87040"/>
                </a:lnTo>
                <a:lnTo>
                  <a:pt x="82510" y="87090"/>
                </a:lnTo>
                <a:lnTo>
                  <a:pt x="82510" y="87120"/>
                </a:lnTo>
                <a:lnTo>
                  <a:pt x="82500" y="87160"/>
                </a:lnTo>
                <a:lnTo>
                  <a:pt x="82490" y="87210"/>
                </a:lnTo>
                <a:lnTo>
                  <a:pt x="82500" y="87220"/>
                </a:lnTo>
                <a:lnTo>
                  <a:pt x="82390" y="87650"/>
                </a:lnTo>
                <a:lnTo>
                  <a:pt x="82240" y="87950"/>
                </a:lnTo>
                <a:lnTo>
                  <a:pt x="82190" y="88120"/>
                </a:lnTo>
                <a:lnTo>
                  <a:pt x="82250" y="88190"/>
                </a:lnTo>
                <a:lnTo>
                  <a:pt x="82290" y="88170"/>
                </a:lnTo>
                <a:lnTo>
                  <a:pt x="82410" y="88010"/>
                </a:lnTo>
                <a:lnTo>
                  <a:pt x="82550" y="88120"/>
                </a:lnTo>
                <a:lnTo>
                  <a:pt x="82540" y="88120"/>
                </a:lnTo>
                <a:lnTo>
                  <a:pt x="82510" y="88130"/>
                </a:lnTo>
                <a:lnTo>
                  <a:pt x="82800" y="88340"/>
                </a:lnTo>
                <a:lnTo>
                  <a:pt x="83070" y="88690"/>
                </a:lnTo>
                <a:lnTo>
                  <a:pt x="83240" y="88810"/>
                </a:lnTo>
                <a:lnTo>
                  <a:pt x="83640" y="89040"/>
                </a:lnTo>
                <a:lnTo>
                  <a:pt x="83750" y="89180"/>
                </a:lnTo>
                <a:lnTo>
                  <a:pt x="83750" y="89300"/>
                </a:lnTo>
                <a:lnTo>
                  <a:pt x="83670" y="89570"/>
                </a:lnTo>
                <a:lnTo>
                  <a:pt x="83660" y="89760"/>
                </a:lnTo>
                <a:lnTo>
                  <a:pt x="83700" y="89890"/>
                </a:lnTo>
                <a:lnTo>
                  <a:pt x="83850" y="90140"/>
                </a:lnTo>
                <a:lnTo>
                  <a:pt x="83860" y="90170"/>
                </a:lnTo>
                <a:lnTo>
                  <a:pt x="83870" y="90220"/>
                </a:lnTo>
                <a:lnTo>
                  <a:pt x="83820" y="90320"/>
                </a:lnTo>
                <a:lnTo>
                  <a:pt x="83770" y="90440"/>
                </a:lnTo>
                <a:lnTo>
                  <a:pt x="83590" y="90360"/>
                </a:lnTo>
                <a:lnTo>
                  <a:pt x="83380" y="90180"/>
                </a:lnTo>
                <a:lnTo>
                  <a:pt x="83220" y="90090"/>
                </a:lnTo>
                <a:lnTo>
                  <a:pt x="83120" y="90060"/>
                </a:lnTo>
                <a:lnTo>
                  <a:pt x="82950" y="89820"/>
                </a:lnTo>
                <a:lnTo>
                  <a:pt x="82870" y="89750"/>
                </a:lnTo>
                <a:lnTo>
                  <a:pt x="82860" y="89740"/>
                </a:lnTo>
                <a:lnTo>
                  <a:pt x="82800" y="89730"/>
                </a:lnTo>
                <a:lnTo>
                  <a:pt x="82770" y="89720"/>
                </a:lnTo>
                <a:lnTo>
                  <a:pt x="82760" y="89720"/>
                </a:lnTo>
                <a:lnTo>
                  <a:pt x="82760" y="89730"/>
                </a:lnTo>
                <a:lnTo>
                  <a:pt x="82560" y="89790"/>
                </a:lnTo>
                <a:lnTo>
                  <a:pt x="82270" y="89760"/>
                </a:lnTo>
                <a:lnTo>
                  <a:pt x="82230" y="89760"/>
                </a:lnTo>
                <a:lnTo>
                  <a:pt x="82120" y="89770"/>
                </a:lnTo>
                <a:lnTo>
                  <a:pt x="82040" y="89780"/>
                </a:lnTo>
                <a:lnTo>
                  <a:pt x="81840" y="89760"/>
                </a:lnTo>
                <a:lnTo>
                  <a:pt x="81620" y="89600"/>
                </a:lnTo>
                <a:lnTo>
                  <a:pt x="81280" y="89230"/>
                </a:lnTo>
                <a:lnTo>
                  <a:pt x="81140" y="89180"/>
                </a:lnTo>
                <a:lnTo>
                  <a:pt x="81100" y="89170"/>
                </a:lnTo>
                <a:lnTo>
                  <a:pt x="80910" y="89350"/>
                </a:lnTo>
                <a:lnTo>
                  <a:pt x="80590" y="89200"/>
                </a:lnTo>
                <a:lnTo>
                  <a:pt x="79880" y="89170"/>
                </a:lnTo>
                <a:lnTo>
                  <a:pt x="79550" y="89070"/>
                </a:lnTo>
                <a:lnTo>
                  <a:pt x="79090" y="88600"/>
                </a:lnTo>
                <a:lnTo>
                  <a:pt x="78900" y="88530"/>
                </a:lnTo>
                <a:lnTo>
                  <a:pt x="78390" y="88550"/>
                </a:lnTo>
                <a:lnTo>
                  <a:pt x="77970" y="88410"/>
                </a:lnTo>
                <a:lnTo>
                  <a:pt x="77900" y="88360"/>
                </a:lnTo>
                <a:lnTo>
                  <a:pt x="77880" y="88270"/>
                </a:lnTo>
                <a:lnTo>
                  <a:pt x="77910" y="88180"/>
                </a:lnTo>
                <a:lnTo>
                  <a:pt x="77900" y="88080"/>
                </a:lnTo>
                <a:lnTo>
                  <a:pt x="77800" y="87970"/>
                </a:lnTo>
                <a:lnTo>
                  <a:pt x="77730" y="87960"/>
                </a:lnTo>
                <a:lnTo>
                  <a:pt x="77510" y="87980"/>
                </a:lnTo>
                <a:lnTo>
                  <a:pt x="77420" y="87980"/>
                </a:lnTo>
                <a:lnTo>
                  <a:pt x="77320" y="87930"/>
                </a:lnTo>
                <a:lnTo>
                  <a:pt x="77020" y="87740"/>
                </a:lnTo>
                <a:lnTo>
                  <a:pt x="76380" y="87620"/>
                </a:lnTo>
                <a:lnTo>
                  <a:pt x="76120" y="87430"/>
                </a:lnTo>
                <a:lnTo>
                  <a:pt x="76060" y="86990"/>
                </a:lnTo>
                <a:lnTo>
                  <a:pt x="75950" y="86500"/>
                </a:lnTo>
                <a:lnTo>
                  <a:pt x="75690" y="86070"/>
                </a:lnTo>
                <a:lnTo>
                  <a:pt x="75360" y="85760"/>
                </a:lnTo>
                <a:lnTo>
                  <a:pt x="74870" y="85520"/>
                </a:lnTo>
                <a:lnTo>
                  <a:pt x="74540" y="85210"/>
                </a:lnTo>
                <a:lnTo>
                  <a:pt x="74370" y="85120"/>
                </a:lnTo>
                <a:lnTo>
                  <a:pt x="74190" y="85150"/>
                </a:lnTo>
                <a:lnTo>
                  <a:pt x="74030" y="85290"/>
                </a:lnTo>
                <a:lnTo>
                  <a:pt x="73900" y="85450"/>
                </a:lnTo>
                <a:lnTo>
                  <a:pt x="73810" y="85510"/>
                </a:lnTo>
                <a:lnTo>
                  <a:pt x="73670" y="85400"/>
                </a:lnTo>
                <a:lnTo>
                  <a:pt x="73360" y="84930"/>
                </a:lnTo>
                <a:lnTo>
                  <a:pt x="73210" y="84770"/>
                </a:lnTo>
                <a:lnTo>
                  <a:pt x="73120" y="84740"/>
                </a:lnTo>
                <a:lnTo>
                  <a:pt x="72980" y="84770"/>
                </a:lnTo>
                <a:lnTo>
                  <a:pt x="72910" y="84770"/>
                </a:lnTo>
                <a:lnTo>
                  <a:pt x="72820" y="84700"/>
                </a:lnTo>
                <a:lnTo>
                  <a:pt x="72650" y="84540"/>
                </a:lnTo>
                <a:lnTo>
                  <a:pt x="72560" y="84470"/>
                </a:lnTo>
                <a:lnTo>
                  <a:pt x="72390" y="84430"/>
                </a:lnTo>
                <a:lnTo>
                  <a:pt x="71740" y="84500"/>
                </a:lnTo>
                <a:lnTo>
                  <a:pt x="71600" y="8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ower Siles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12050" y="56370"/>
                </a:moveTo>
                <a:lnTo>
                  <a:pt x="12220" y="56270"/>
                </a:lnTo>
                <a:lnTo>
                  <a:pt x="13670" y="55520"/>
                </a:lnTo>
                <a:lnTo>
                  <a:pt x="13930" y="55510"/>
                </a:lnTo>
                <a:lnTo>
                  <a:pt x="14460" y="55970"/>
                </a:lnTo>
                <a:lnTo>
                  <a:pt x="14730" y="56000"/>
                </a:lnTo>
                <a:lnTo>
                  <a:pt x="15190" y="55200"/>
                </a:lnTo>
                <a:lnTo>
                  <a:pt x="15490" y="54840"/>
                </a:lnTo>
                <a:lnTo>
                  <a:pt x="16150" y="54610"/>
                </a:lnTo>
                <a:lnTo>
                  <a:pt x="17430" y="55310"/>
                </a:lnTo>
                <a:lnTo>
                  <a:pt x="18070" y="55150"/>
                </a:lnTo>
                <a:lnTo>
                  <a:pt x="19080" y="53820"/>
                </a:lnTo>
                <a:lnTo>
                  <a:pt x="19970" y="52080"/>
                </a:lnTo>
                <a:lnTo>
                  <a:pt x="20160" y="51930"/>
                </a:lnTo>
                <a:lnTo>
                  <a:pt x="20480" y="51830"/>
                </a:lnTo>
                <a:lnTo>
                  <a:pt x="20760" y="51550"/>
                </a:lnTo>
                <a:lnTo>
                  <a:pt x="20890" y="51170"/>
                </a:lnTo>
                <a:lnTo>
                  <a:pt x="21070" y="50920"/>
                </a:lnTo>
                <a:lnTo>
                  <a:pt x="22440" y="51180"/>
                </a:lnTo>
                <a:lnTo>
                  <a:pt x="22690" y="51440"/>
                </a:lnTo>
                <a:lnTo>
                  <a:pt x="22720" y="51950"/>
                </a:lnTo>
                <a:lnTo>
                  <a:pt x="23220" y="52590"/>
                </a:lnTo>
                <a:lnTo>
                  <a:pt x="23940" y="52430"/>
                </a:lnTo>
                <a:lnTo>
                  <a:pt x="24490" y="51950"/>
                </a:lnTo>
                <a:lnTo>
                  <a:pt x="24940" y="51230"/>
                </a:lnTo>
                <a:lnTo>
                  <a:pt x="25730" y="51070"/>
                </a:lnTo>
                <a:lnTo>
                  <a:pt x="26100" y="51170"/>
                </a:lnTo>
                <a:lnTo>
                  <a:pt x="27120" y="51730"/>
                </a:lnTo>
                <a:lnTo>
                  <a:pt x="27280" y="52100"/>
                </a:lnTo>
                <a:lnTo>
                  <a:pt x="27310" y="52570"/>
                </a:lnTo>
                <a:lnTo>
                  <a:pt x="27700" y="53270"/>
                </a:lnTo>
                <a:lnTo>
                  <a:pt x="28580" y="53760"/>
                </a:lnTo>
                <a:lnTo>
                  <a:pt x="29080" y="54310"/>
                </a:lnTo>
                <a:lnTo>
                  <a:pt x="30120" y="54680"/>
                </a:lnTo>
                <a:lnTo>
                  <a:pt x="32000" y="54350"/>
                </a:lnTo>
                <a:lnTo>
                  <a:pt x="32340" y="53570"/>
                </a:lnTo>
                <a:lnTo>
                  <a:pt x="32720" y="53490"/>
                </a:lnTo>
                <a:lnTo>
                  <a:pt x="33790" y="53500"/>
                </a:lnTo>
                <a:lnTo>
                  <a:pt x="34790" y="53770"/>
                </a:lnTo>
                <a:lnTo>
                  <a:pt x="35690" y="54360"/>
                </a:lnTo>
                <a:lnTo>
                  <a:pt x="35600" y="54780"/>
                </a:lnTo>
                <a:lnTo>
                  <a:pt x="35480" y="55140"/>
                </a:lnTo>
                <a:lnTo>
                  <a:pt x="35260" y="55280"/>
                </a:lnTo>
                <a:lnTo>
                  <a:pt x="35130" y="55590"/>
                </a:lnTo>
                <a:lnTo>
                  <a:pt x="35180" y="56220"/>
                </a:lnTo>
                <a:lnTo>
                  <a:pt x="35400" y="56760"/>
                </a:lnTo>
                <a:lnTo>
                  <a:pt x="35930" y="56880"/>
                </a:lnTo>
                <a:lnTo>
                  <a:pt x="36490" y="56770"/>
                </a:lnTo>
                <a:lnTo>
                  <a:pt x="36830" y="56870"/>
                </a:lnTo>
                <a:lnTo>
                  <a:pt x="37160" y="57130"/>
                </a:lnTo>
                <a:lnTo>
                  <a:pt x="36900" y="57740"/>
                </a:lnTo>
                <a:lnTo>
                  <a:pt x="37010" y="59230"/>
                </a:lnTo>
                <a:lnTo>
                  <a:pt x="37130" y="59950"/>
                </a:lnTo>
                <a:lnTo>
                  <a:pt x="36820" y="60130"/>
                </a:lnTo>
                <a:lnTo>
                  <a:pt x="36510" y="60210"/>
                </a:lnTo>
                <a:lnTo>
                  <a:pt x="36200" y="60190"/>
                </a:lnTo>
                <a:lnTo>
                  <a:pt x="35900" y="60290"/>
                </a:lnTo>
                <a:lnTo>
                  <a:pt x="35670" y="60540"/>
                </a:lnTo>
                <a:lnTo>
                  <a:pt x="35140" y="61760"/>
                </a:lnTo>
                <a:lnTo>
                  <a:pt x="35040" y="62110"/>
                </a:lnTo>
                <a:lnTo>
                  <a:pt x="34980" y="62490"/>
                </a:lnTo>
                <a:lnTo>
                  <a:pt x="34840" y="62920"/>
                </a:lnTo>
                <a:lnTo>
                  <a:pt x="34550" y="63120"/>
                </a:lnTo>
                <a:lnTo>
                  <a:pt x="34120" y="63680"/>
                </a:lnTo>
                <a:lnTo>
                  <a:pt x="33790" y="64430"/>
                </a:lnTo>
                <a:lnTo>
                  <a:pt x="33040" y="65550"/>
                </a:lnTo>
                <a:lnTo>
                  <a:pt x="32390" y="66800"/>
                </a:lnTo>
                <a:lnTo>
                  <a:pt x="32180" y="67600"/>
                </a:lnTo>
                <a:lnTo>
                  <a:pt x="31850" y="68160"/>
                </a:lnTo>
                <a:lnTo>
                  <a:pt x="31300" y="68250"/>
                </a:lnTo>
                <a:lnTo>
                  <a:pt x="30830" y="68620"/>
                </a:lnTo>
                <a:lnTo>
                  <a:pt x="30170" y="70250"/>
                </a:lnTo>
                <a:lnTo>
                  <a:pt x="30130" y="70420"/>
                </a:lnTo>
                <a:lnTo>
                  <a:pt x="29880" y="70270"/>
                </a:lnTo>
                <a:lnTo>
                  <a:pt x="29670" y="70240"/>
                </a:lnTo>
                <a:lnTo>
                  <a:pt x="29490" y="70360"/>
                </a:lnTo>
                <a:lnTo>
                  <a:pt x="29420" y="70390"/>
                </a:lnTo>
                <a:lnTo>
                  <a:pt x="29420" y="70550"/>
                </a:lnTo>
                <a:lnTo>
                  <a:pt x="29420" y="70590"/>
                </a:lnTo>
                <a:lnTo>
                  <a:pt x="29480" y="70670"/>
                </a:lnTo>
                <a:lnTo>
                  <a:pt x="29500" y="70700"/>
                </a:lnTo>
                <a:lnTo>
                  <a:pt x="29520" y="70730"/>
                </a:lnTo>
                <a:lnTo>
                  <a:pt x="29720" y="71020"/>
                </a:lnTo>
                <a:lnTo>
                  <a:pt x="29820" y="71280"/>
                </a:lnTo>
                <a:lnTo>
                  <a:pt x="29890" y="71590"/>
                </a:lnTo>
                <a:lnTo>
                  <a:pt x="29970" y="71860"/>
                </a:lnTo>
                <a:lnTo>
                  <a:pt x="30140" y="72040"/>
                </a:lnTo>
                <a:lnTo>
                  <a:pt x="30370" y="72170"/>
                </a:lnTo>
                <a:lnTo>
                  <a:pt x="30530" y="72350"/>
                </a:lnTo>
                <a:lnTo>
                  <a:pt x="30630" y="72600"/>
                </a:lnTo>
                <a:lnTo>
                  <a:pt x="30640" y="72950"/>
                </a:lnTo>
                <a:lnTo>
                  <a:pt x="30760" y="73100"/>
                </a:lnTo>
                <a:lnTo>
                  <a:pt x="30770" y="73240"/>
                </a:lnTo>
                <a:lnTo>
                  <a:pt x="30780" y="73290"/>
                </a:lnTo>
                <a:lnTo>
                  <a:pt x="30720" y="73410"/>
                </a:lnTo>
                <a:lnTo>
                  <a:pt x="30610" y="73370"/>
                </a:lnTo>
                <a:lnTo>
                  <a:pt x="30570" y="73310"/>
                </a:lnTo>
                <a:lnTo>
                  <a:pt x="30530" y="73250"/>
                </a:lnTo>
                <a:lnTo>
                  <a:pt x="30510" y="73230"/>
                </a:lnTo>
                <a:lnTo>
                  <a:pt x="30500" y="73200"/>
                </a:lnTo>
                <a:lnTo>
                  <a:pt x="30470" y="73140"/>
                </a:lnTo>
                <a:lnTo>
                  <a:pt x="30410" y="73100"/>
                </a:lnTo>
                <a:lnTo>
                  <a:pt x="30280" y="73100"/>
                </a:lnTo>
                <a:lnTo>
                  <a:pt x="30260" y="73140"/>
                </a:lnTo>
                <a:lnTo>
                  <a:pt x="30260" y="73310"/>
                </a:lnTo>
                <a:lnTo>
                  <a:pt x="30240" y="73360"/>
                </a:lnTo>
                <a:lnTo>
                  <a:pt x="30150" y="73370"/>
                </a:lnTo>
                <a:lnTo>
                  <a:pt x="29990" y="73310"/>
                </a:lnTo>
                <a:lnTo>
                  <a:pt x="29910" y="73310"/>
                </a:lnTo>
                <a:lnTo>
                  <a:pt x="29800" y="73390"/>
                </a:lnTo>
                <a:lnTo>
                  <a:pt x="29650" y="73600"/>
                </a:lnTo>
                <a:lnTo>
                  <a:pt x="29560" y="73670"/>
                </a:lnTo>
                <a:lnTo>
                  <a:pt x="29460" y="73700"/>
                </a:lnTo>
                <a:lnTo>
                  <a:pt x="29390" y="73720"/>
                </a:lnTo>
                <a:lnTo>
                  <a:pt x="29350" y="73730"/>
                </a:lnTo>
                <a:lnTo>
                  <a:pt x="29170" y="73710"/>
                </a:lnTo>
                <a:lnTo>
                  <a:pt x="28990" y="73740"/>
                </a:lnTo>
                <a:lnTo>
                  <a:pt x="28810" y="73890"/>
                </a:lnTo>
                <a:lnTo>
                  <a:pt x="28790" y="73910"/>
                </a:lnTo>
                <a:lnTo>
                  <a:pt x="28780" y="73920"/>
                </a:lnTo>
                <a:lnTo>
                  <a:pt x="28750" y="73960"/>
                </a:lnTo>
                <a:lnTo>
                  <a:pt x="28620" y="74160"/>
                </a:lnTo>
                <a:lnTo>
                  <a:pt x="28520" y="74360"/>
                </a:lnTo>
                <a:lnTo>
                  <a:pt x="28470" y="74430"/>
                </a:lnTo>
                <a:lnTo>
                  <a:pt x="28460" y="74450"/>
                </a:lnTo>
                <a:lnTo>
                  <a:pt x="28420" y="74500"/>
                </a:lnTo>
                <a:lnTo>
                  <a:pt x="28410" y="74510"/>
                </a:lnTo>
                <a:lnTo>
                  <a:pt x="28210" y="74660"/>
                </a:lnTo>
                <a:lnTo>
                  <a:pt x="28180" y="74700"/>
                </a:lnTo>
                <a:lnTo>
                  <a:pt x="28150" y="74740"/>
                </a:lnTo>
                <a:lnTo>
                  <a:pt x="27980" y="74970"/>
                </a:lnTo>
                <a:lnTo>
                  <a:pt x="27970" y="74980"/>
                </a:lnTo>
                <a:lnTo>
                  <a:pt x="27940" y="75030"/>
                </a:lnTo>
                <a:lnTo>
                  <a:pt x="27930" y="75040"/>
                </a:lnTo>
                <a:lnTo>
                  <a:pt x="27560" y="75070"/>
                </a:lnTo>
                <a:lnTo>
                  <a:pt x="27180" y="74870"/>
                </a:lnTo>
                <a:lnTo>
                  <a:pt x="26870" y="74580"/>
                </a:lnTo>
                <a:lnTo>
                  <a:pt x="26710" y="74370"/>
                </a:lnTo>
                <a:lnTo>
                  <a:pt x="26650" y="74250"/>
                </a:lnTo>
                <a:lnTo>
                  <a:pt x="26620" y="74190"/>
                </a:lnTo>
                <a:lnTo>
                  <a:pt x="26520" y="73710"/>
                </a:lnTo>
                <a:lnTo>
                  <a:pt x="26420" y="73440"/>
                </a:lnTo>
                <a:lnTo>
                  <a:pt x="26150" y="73160"/>
                </a:lnTo>
                <a:lnTo>
                  <a:pt x="26030" y="72950"/>
                </a:lnTo>
                <a:lnTo>
                  <a:pt x="25900" y="72770"/>
                </a:lnTo>
                <a:lnTo>
                  <a:pt x="25670" y="72350"/>
                </a:lnTo>
                <a:lnTo>
                  <a:pt x="25540" y="72160"/>
                </a:lnTo>
                <a:lnTo>
                  <a:pt x="25340" y="72020"/>
                </a:lnTo>
                <a:lnTo>
                  <a:pt x="24930" y="71870"/>
                </a:lnTo>
                <a:lnTo>
                  <a:pt x="24770" y="71660"/>
                </a:lnTo>
                <a:lnTo>
                  <a:pt x="24750" y="71530"/>
                </a:lnTo>
                <a:lnTo>
                  <a:pt x="24760" y="71400"/>
                </a:lnTo>
                <a:lnTo>
                  <a:pt x="24750" y="71270"/>
                </a:lnTo>
                <a:lnTo>
                  <a:pt x="24690" y="71140"/>
                </a:lnTo>
                <a:lnTo>
                  <a:pt x="24600" y="71110"/>
                </a:lnTo>
                <a:lnTo>
                  <a:pt x="24190" y="71110"/>
                </a:lnTo>
                <a:lnTo>
                  <a:pt x="24160" y="71120"/>
                </a:lnTo>
                <a:lnTo>
                  <a:pt x="24110" y="71140"/>
                </a:lnTo>
                <a:lnTo>
                  <a:pt x="24080" y="71150"/>
                </a:lnTo>
                <a:lnTo>
                  <a:pt x="24020" y="71200"/>
                </a:lnTo>
                <a:lnTo>
                  <a:pt x="23950" y="71220"/>
                </a:lnTo>
                <a:lnTo>
                  <a:pt x="23830" y="71120"/>
                </a:lnTo>
                <a:lnTo>
                  <a:pt x="23790" y="71040"/>
                </a:lnTo>
                <a:lnTo>
                  <a:pt x="23670" y="70680"/>
                </a:lnTo>
                <a:lnTo>
                  <a:pt x="23380" y="70620"/>
                </a:lnTo>
                <a:lnTo>
                  <a:pt x="23290" y="70370"/>
                </a:lnTo>
                <a:lnTo>
                  <a:pt x="23350" y="70190"/>
                </a:lnTo>
                <a:lnTo>
                  <a:pt x="23350" y="70150"/>
                </a:lnTo>
                <a:lnTo>
                  <a:pt x="23340" y="70120"/>
                </a:lnTo>
                <a:lnTo>
                  <a:pt x="23340" y="70090"/>
                </a:lnTo>
                <a:lnTo>
                  <a:pt x="23360" y="70090"/>
                </a:lnTo>
                <a:lnTo>
                  <a:pt x="23410" y="70080"/>
                </a:lnTo>
                <a:lnTo>
                  <a:pt x="23400" y="70040"/>
                </a:lnTo>
                <a:lnTo>
                  <a:pt x="23400" y="70020"/>
                </a:lnTo>
                <a:lnTo>
                  <a:pt x="23470" y="70020"/>
                </a:lnTo>
                <a:lnTo>
                  <a:pt x="23490" y="70010"/>
                </a:lnTo>
                <a:lnTo>
                  <a:pt x="23480" y="69980"/>
                </a:lnTo>
                <a:lnTo>
                  <a:pt x="23540" y="69980"/>
                </a:lnTo>
                <a:lnTo>
                  <a:pt x="23590" y="69940"/>
                </a:lnTo>
                <a:lnTo>
                  <a:pt x="23620" y="69920"/>
                </a:lnTo>
                <a:lnTo>
                  <a:pt x="23670" y="69900"/>
                </a:lnTo>
                <a:lnTo>
                  <a:pt x="23810" y="69790"/>
                </a:lnTo>
                <a:lnTo>
                  <a:pt x="23970" y="69690"/>
                </a:lnTo>
                <a:lnTo>
                  <a:pt x="24110" y="69570"/>
                </a:lnTo>
                <a:lnTo>
                  <a:pt x="24130" y="69530"/>
                </a:lnTo>
                <a:lnTo>
                  <a:pt x="24180" y="69390"/>
                </a:lnTo>
                <a:lnTo>
                  <a:pt x="24320" y="69340"/>
                </a:lnTo>
                <a:lnTo>
                  <a:pt x="24390" y="69360"/>
                </a:lnTo>
                <a:lnTo>
                  <a:pt x="24610" y="69420"/>
                </a:lnTo>
                <a:lnTo>
                  <a:pt x="24770" y="69390"/>
                </a:lnTo>
                <a:lnTo>
                  <a:pt x="24830" y="69300"/>
                </a:lnTo>
                <a:lnTo>
                  <a:pt x="24840" y="69290"/>
                </a:lnTo>
                <a:lnTo>
                  <a:pt x="24850" y="69270"/>
                </a:lnTo>
                <a:lnTo>
                  <a:pt x="24890" y="69230"/>
                </a:lnTo>
                <a:lnTo>
                  <a:pt x="24900" y="69230"/>
                </a:lnTo>
                <a:lnTo>
                  <a:pt x="25040" y="69090"/>
                </a:lnTo>
                <a:lnTo>
                  <a:pt x="25120" y="68980"/>
                </a:lnTo>
                <a:lnTo>
                  <a:pt x="25090" y="68980"/>
                </a:lnTo>
                <a:lnTo>
                  <a:pt x="25090" y="68960"/>
                </a:lnTo>
                <a:lnTo>
                  <a:pt x="25090" y="68900"/>
                </a:lnTo>
                <a:lnTo>
                  <a:pt x="25100" y="68790"/>
                </a:lnTo>
                <a:lnTo>
                  <a:pt x="25120" y="68720"/>
                </a:lnTo>
                <a:lnTo>
                  <a:pt x="25160" y="68640"/>
                </a:lnTo>
                <a:lnTo>
                  <a:pt x="25180" y="68600"/>
                </a:lnTo>
                <a:lnTo>
                  <a:pt x="25180" y="68550"/>
                </a:lnTo>
                <a:lnTo>
                  <a:pt x="25150" y="68440"/>
                </a:lnTo>
                <a:lnTo>
                  <a:pt x="25240" y="68400"/>
                </a:lnTo>
                <a:lnTo>
                  <a:pt x="25430" y="68320"/>
                </a:lnTo>
                <a:lnTo>
                  <a:pt x="25430" y="68300"/>
                </a:lnTo>
                <a:lnTo>
                  <a:pt x="25350" y="68050"/>
                </a:lnTo>
                <a:lnTo>
                  <a:pt x="24580" y="67230"/>
                </a:lnTo>
                <a:lnTo>
                  <a:pt x="24300" y="67070"/>
                </a:lnTo>
                <a:lnTo>
                  <a:pt x="24000" y="67000"/>
                </a:lnTo>
                <a:lnTo>
                  <a:pt x="23670" y="66990"/>
                </a:lnTo>
                <a:lnTo>
                  <a:pt x="23630" y="67000"/>
                </a:lnTo>
                <a:lnTo>
                  <a:pt x="23560" y="67010"/>
                </a:lnTo>
                <a:lnTo>
                  <a:pt x="23490" y="67160"/>
                </a:lnTo>
                <a:lnTo>
                  <a:pt x="23420" y="67340"/>
                </a:lnTo>
                <a:lnTo>
                  <a:pt x="23390" y="67380"/>
                </a:lnTo>
                <a:lnTo>
                  <a:pt x="23340" y="67450"/>
                </a:lnTo>
                <a:lnTo>
                  <a:pt x="23310" y="67480"/>
                </a:lnTo>
                <a:lnTo>
                  <a:pt x="23160" y="67510"/>
                </a:lnTo>
                <a:lnTo>
                  <a:pt x="23020" y="67450"/>
                </a:lnTo>
                <a:lnTo>
                  <a:pt x="22740" y="67230"/>
                </a:lnTo>
                <a:lnTo>
                  <a:pt x="22350" y="67190"/>
                </a:lnTo>
                <a:lnTo>
                  <a:pt x="22170" y="67370"/>
                </a:lnTo>
                <a:lnTo>
                  <a:pt x="22150" y="67390"/>
                </a:lnTo>
                <a:lnTo>
                  <a:pt x="22110" y="67430"/>
                </a:lnTo>
                <a:lnTo>
                  <a:pt x="21800" y="67730"/>
                </a:lnTo>
                <a:lnTo>
                  <a:pt x="21790" y="67740"/>
                </a:lnTo>
                <a:lnTo>
                  <a:pt x="21400" y="67810"/>
                </a:lnTo>
                <a:lnTo>
                  <a:pt x="21390" y="67760"/>
                </a:lnTo>
                <a:lnTo>
                  <a:pt x="21380" y="67720"/>
                </a:lnTo>
                <a:lnTo>
                  <a:pt x="21390" y="67670"/>
                </a:lnTo>
                <a:lnTo>
                  <a:pt x="21400" y="67630"/>
                </a:lnTo>
                <a:lnTo>
                  <a:pt x="21480" y="67570"/>
                </a:lnTo>
                <a:lnTo>
                  <a:pt x="21490" y="67550"/>
                </a:lnTo>
                <a:lnTo>
                  <a:pt x="21530" y="67520"/>
                </a:lnTo>
                <a:lnTo>
                  <a:pt x="21540" y="67500"/>
                </a:lnTo>
                <a:lnTo>
                  <a:pt x="21560" y="67350"/>
                </a:lnTo>
                <a:lnTo>
                  <a:pt x="21540" y="67290"/>
                </a:lnTo>
                <a:lnTo>
                  <a:pt x="21510" y="67150"/>
                </a:lnTo>
                <a:lnTo>
                  <a:pt x="21430" y="66960"/>
                </a:lnTo>
                <a:lnTo>
                  <a:pt x="21310" y="66730"/>
                </a:lnTo>
                <a:lnTo>
                  <a:pt x="21190" y="66620"/>
                </a:lnTo>
                <a:lnTo>
                  <a:pt x="21040" y="66590"/>
                </a:lnTo>
                <a:lnTo>
                  <a:pt x="20850" y="66670"/>
                </a:lnTo>
                <a:lnTo>
                  <a:pt x="20780" y="66690"/>
                </a:lnTo>
                <a:lnTo>
                  <a:pt x="20600" y="66760"/>
                </a:lnTo>
                <a:lnTo>
                  <a:pt x="20570" y="66770"/>
                </a:lnTo>
                <a:lnTo>
                  <a:pt x="20500" y="66800"/>
                </a:lnTo>
                <a:lnTo>
                  <a:pt x="20470" y="66800"/>
                </a:lnTo>
                <a:lnTo>
                  <a:pt x="20410" y="66800"/>
                </a:lnTo>
                <a:lnTo>
                  <a:pt x="20250" y="66800"/>
                </a:lnTo>
                <a:lnTo>
                  <a:pt x="20190" y="66780"/>
                </a:lnTo>
                <a:lnTo>
                  <a:pt x="19730" y="66000"/>
                </a:lnTo>
                <a:lnTo>
                  <a:pt x="19700" y="65910"/>
                </a:lnTo>
                <a:lnTo>
                  <a:pt x="19680" y="65820"/>
                </a:lnTo>
                <a:lnTo>
                  <a:pt x="19520" y="65800"/>
                </a:lnTo>
                <a:lnTo>
                  <a:pt x="19460" y="65790"/>
                </a:lnTo>
                <a:lnTo>
                  <a:pt x="19450" y="65800"/>
                </a:lnTo>
                <a:lnTo>
                  <a:pt x="19190" y="65860"/>
                </a:lnTo>
                <a:lnTo>
                  <a:pt x="19070" y="65890"/>
                </a:lnTo>
                <a:lnTo>
                  <a:pt x="18700" y="65980"/>
                </a:lnTo>
                <a:lnTo>
                  <a:pt x="18610" y="65950"/>
                </a:lnTo>
                <a:lnTo>
                  <a:pt x="18540" y="65880"/>
                </a:lnTo>
                <a:lnTo>
                  <a:pt x="18420" y="65700"/>
                </a:lnTo>
                <a:lnTo>
                  <a:pt x="18320" y="65630"/>
                </a:lnTo>
                <a:lnTo>
                  <a:pt x="17360" y="65290"/>
                </a:lnTo>
                <a:lnTo>
                  <a:pt x="17230" y="65250"/>
                </a:lnTo>
                <a:lnTo>
                  <a:pt x="17200" y="65240"/>
                </a:lnTo>
                <a:lnTo>
                  <a:pt x="17160" y="65220"/>
                </a:lnTo>
                <a:lnTo>
                  <a:pt x="16950" y="65150"/>
                </a:lnTo>
                <a:lnTo>
                  <a:pt x="16890" y="65130"/>
                </a:lnTo>
                <a:lnTo>
                  <a:pt x="16830" y="65110"/>
                </a:lnTo>
                <a:lnTo>
                  <a:pt x="16500" y="64990"/>
                </a:lnTo>
                <a:lnTo>
                  <a:pt x="16310" y="65010"/>
                </a:lnTo>
                <a:lnTo>
                  <a:pt x="16130" y="65020"/>
                </a:lnTo>
                <a:lnTo>
                  <a:pt x="16040" y="65130"/>
                </a:lnTo>
                <a:lnTo>
                  <a:pt x="15950" y="65280"/>
                </a:lnTo>
                <a:lnTo>
                  <a:pt x="15940" y="65290"/>
                </a:lnTo>
                <a:lnTo>
                  <a:pt x="15850" y="65390"/>
                </a:lnTo>
                <a:lnTo>
                  <a:pt x="15840" y="65380"/>
                </a:lnTo>
                <a:lnTo>
                  <a:pt x="15730" y="65350"/>
                </a:lnTo>
                <a:lnTo>
                  <a:pt x="15670" y="65230"/>
                </a:lnTo>
                <a:lnTo>
                  <a:pt x="15670" y="65090"/>
                </a:lnTo>
                <a:lnTo>
                  <a:pt x="15700" y="64950"/>
                </a:lnTo>
                <a:lnTo>
                  <a:pt x="15700" y="64810"/>
                </a:lnTo>
                <a:lnTo>
                  <a:pt x="15590" y="64540"/>
                </a:lnTo>
                <a:lnTo>
                  <a:pt x="15450" y="64420"/>
                </a:lnTo>
                <a:lnTo>
                  <a:pt x="15290" y="64350"/>
                </a:lnTo>
                <a:lnTo>
                  <a:pt x="15110" y="64210"/>
                </a:lnTo>
                <a:lnTo>
                  <a:pt x="15010" y="64050"/>
                </a:lnTo>
                <a:lnTo>
                  <a:pt x="14900" y="63810"/>
                </a:lnTo>
                <a:lnTo>
                  <a:pt x="14820" y="63560"/>
                </a:lnTo>
                <a:lnTo>
                  <a:pt x="14790" y="63350"/>
                </a:lnTo>
                <a:lnTo>
                  <a:pt x="14850" y="63090"/>
                </a:lnTo>
                <a:lnTo>
                  <a:pt x="14930" y="62940"/>
                </a:lnTo>
                <a:lnTo>
                  <a:pt x="14940" y="62800"/>
                </a:lnTo>
                <a:lnTo>
                  <a:pt x="14800" y="62560"/>
                </a:lnTo>
                <a:lnTo>
                  <a:pt x="14560" y="62440"/>
                </a:lnTo>
                <a:lnTo>
                  <a:pt x="14040" y="62430"/>
                </a:lnTo>
                <a:lnTo>
                  <a:pt x="13950" y="62220"/>
                </a:lnTo>
                <a:lnTo>
                  <a:pt x="13910" y="62000"/>
                </a:lnTo>
                <a:lnTo>
                  <a:pt x="13800" y="61950"/>
                </a:lnTo>
                <a:lnTo>
                  <a:pt x="13780" y="61970"/>
                </a:lnTo>
                <a:lnTo>
                  <a:pt x="13720" y="62010"/>
                </a:lnTo>
                <a:lnTo>
                  <a:pt x="13690" y="62030"/>
                </a:lnTo>
                <a:lnTo>
                  <a:pt x="13610" y="62220"/>
                </a:lnTo>
                <a:lnTo>
                  <a:pt x="13580" y="62370"/>
                </a:lnTo>
                <a:lnTo>
                  <a:pt x="13470" y="62390"/>
                </a:lnTo>
                <a:lnTo>
                  <a:pt x="13350" y="62330"/>
                </a:lnTo>
                <a:lnTo>
                  <a:pt x="13240" y="62220"/>
                </a:lnTo>
                <a:lnTo>
                  <a:pt x="13160" y="62080"/>
                </a:lnTo>
                <a:lnTo>
                  <a:pt x="12700" y="61980"/>
                </a:lnTo>
                <a:lnTo>
                  <a:pt x="12580" y="61860"/>
                </a:lnTo>
                <a:lnTo>
                  <a:pt x="12550" y="61860"/>
                </a:lnTo>
                <a:lnTo>
                  <a:pt x="12550" y="61930"/>
                </a:lnTo>
                <a:lnTo>
                  <a:pt x="12510" y="61930"/>
                </a:lnTo>
                <a:lnTo>
                  <a:pt x="12510" y="61940"/>
                </a:lnTo>
                <a:lnTo>
                  <a:pt x="12460" y="62000"/>
                </a:lnTo>
                <a:lnTo>
                  <a:pt x="12330" y="62100"/>
                </a:lnTo>
                <a:lnTo>
                  <a:pt x="12300" y="62110"/>
                </a:lnTo>
                <a:lnTo>
                  <a:pt x="12280" y="62110"/>
                </a:lnTo>
                <a:lnTo>
                  <a:pt x="12230" y="62140"/>
                </a:lnTo>
                <a:lnTo>
                  <a:pt x="12180" y="62170"/>
                </a:lnTo>
                <a:lnTo>
                  <a:pt x="12140" y="62220"/>
                </a:lnTo>
                <a:lnTo>
                  <a:pt x="12180" y="62390"/>
                </a:lnTo>
                <a:lnTo>
                  <a:pt x="12330" y="62500"/>
                </a:lnTo>
                <a:lnTo>
                  <a:pt x="12460" y="62700"/>
                </a:lnTo>
                <a:lnTo>
                  <a:pt x="12470" y="63110"/>
                </a:lnTo>
                <a:lnTo>
                  <a:pt x="12470" y="63120"/>
                </a:lnTo>
                <a:lnTo>
                  <a:pt x="12450" y="63200"/>
                </a:lnTo>
                <a:lnTo>
                  <a:pt x="12390" y="63260"/>
                </a:lnTo>
                <a:lnTo>
                  <a:pt x="12360" y="63300"/>
                </a:lnTo>
                <a:lnTo>
                  <a:pt x="12330" y="63350"/>
                </a:lnTo>
                <a:lnTo>
                  <a:pt x="12320" y="63430"/>
                </a:lnTo>
                <a:lnTo>
                  <a:pt x="12330" y="63480"/>
                </a:lnTo>
                <a:lnTo>
                  <a:pt x="12340" y="63520"/>
                </a:lnTo>
                <a:lnTo>
                  <a:pt x="12350" y="63960"/>
                </a:lnTo>
                <a:lnTo>
                  <a:pt x="12350" y="64020"/>
                </a:lnTo>
                <a:lnTo>
                  <a:pt x="12330" y="64150"/>
                </a:lnTo>
                <a:lnTo>
                  <a:pt x="11300" y="64070"/>
                </a:lnTo>
                <a:lnTo>
                  <a:pt x="10970" y="64160"/>
                </a:lnTo>
                <a:lnTo>
                  <a:pt x="10850" y="64160"/>
                </a:lnTo>
                <a:lnTo>
                  <a:pt x="10770" y="64150"/>
                </a:lnTo>
                <a:lnTo>
                  <a:pt x="10780" y="63890"/>
                </a:lnTo>
                <a:lnTo>
                  <a:pt x="10900" y="63670"/>
                </a:lnTo>
                <a:lnTo>
                  <a:pt x="11230" y="63310"/>
                </a:lnTo>
                <a:lnTo>
                  <a:pt x="11680" y="62220"/>
                </a:lnTo>
                <a:lnTo>
                  <a:pt x="12090" y="61190"/>
                </a:lnTo>
                <a:lnTo>
                  <a:pt x="12120" y="61030"/>
                </a:lnTo>
                <a:lnTo>
                  <a:pt x="12120" y="60750"/>
                </a:lnTo>
                <a:lnTo>
                  <a:pt x="12130" y="60610"/>
                </a:lnTo>
                <a:lnTo>
                  <a:pt x="12180" y="60510"/>
                </a:lnTo>
                <a:lnTo>
                  <a:pt x="12250" y="60440"/>
                </a:lnTo>
                <a:lnTo>
                  <a:pt x="12310" y="60340"/>
                </a:lnTo>
                <a:lnTo>
                  <a:pt x="12330" y="60160"/>
                </a:lnTo>
                <a:lnTo>
                  <a:pt x="12340" y="59790"/>
                </a:lnTo>
                <a:lnTo>
                  <a:pt x="12420" y="59390"/>
                </a:lnTo>
                <a:lnTo>
                  <a:pt x="12540" y="59000"/>
                </a:lnTo>
                <a:lnTo>
                  <a:pt x="12690" y="58690"/>
                </a:lnTo>
                <a:lnTo>
                  <a:pt x="12660" y="58650"/>
                </a:lnTo>
                <a:lnTo>
                  <a:pt x="12620" y="58610"/>
                </a:lnTo>
                <a:lnTo>
                  <a:pt x="12670" y="58190"/>
                </a:lnTo>
                <a:lnTo>
                  <a:pt x="12540" y="57900"/>
                </a:lnTo>
                <a:lnTo>
                  <a:pt x="12330" y="57660"/>
                </a:lnTo>
                <a:lnTo>
                  <a:pt x="12170" y="57370"/>
                </a:lnTo>
                <a:lnTo>
                  <a:pt x="12140" y="57270"/>
                </a:lnTo>
                <a:lnTo>
                  <a:pt x="12100" y="57000"/>
                </a:lnTo>
                <a:lnTo>
                  <a:pt x="12100" y="56990"/>
                </a:lnTo>
                <a:lnTo>
                  <a:pt x="12050" y="5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pole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45660" y="62190"/>
                </a:moveTo>
                <a:lnTo>
                  <a:pt x="45350" y="63290"/>
                </a:lnTo>
                <a:lnTo>
                  <a:pt x="45240" y="63430"/>
                </a:lnTo>
                <a:lnTo>
                  <a:pt x="45170" y="63650"/>
                </a:lnTo>
                <a:lnTo>
                  <a:pt x="45230" y="63980"/>
                </a:lnTo>
                <a:lnTo>
                  <a:pt x="45350" y="64240"/>
                </a:lnTo>
                <a:lnTo>
                  <a:pt x="45280" y="64750"/>
                </a:lnTo>
                <a:lnTo>
                  <a:pt x="44570" y="65210"/>
                </a:lnTo>
                <a:lnTo>
                  <a:pt x="44330" y="65720"/>
                </a:lnTo>
                <a:lnTo>
                  <a:pt x="44170" y="66620"/>
                </a:lnTo>
                <a:lnTo>
                  <a:pt x="43950" y="67210"/>
                </a:lnTo>
                <a:lnTo>
                  <a:pt x="44130" y="67750"/>
                </a:lnTo>
                <a:lnTo>
                  <a:pt x="44370" y="68080"/>
                </a:lnTo>
                <a:lnTo>
                  <a:pt x="44660" y="68310"/>
                </a:lnTo>
                <a:lnTo>
                  <a:pt x="44950" y="68620"/>
                </a:lnTo>
                <a:lnTo>
                  <a:pt x="45060" y="69130"/>
                </a:lnTo>
                <a:lnTo>
                  <a:pt x="43740" y="69120"/>
                </a:lnTo>
                <a:lnTo>
                  <a:pt x="43470" y="69180"/>
                </a:lnTo>
                <a:lnTo>
                  <a:pt x="43350" y="69500"/>
                </a:lnTo>
                <a:lnTo>
                  <a:pt x="43450" y="69760"/>
                </a:lnTo>
                <a:lnTo>
                  <a:pt x="43440" y="70010"/>
                </a:lnTo>
                <a:lnTo>
                  <a:pt x="43240" y="70110"/>
                </a:lnTo>
                <a:lnTo>
                  <a:pt x="43040" y="70140"/>
                </a:lnTo>
                <a:lnTo>
                  <a:pt x="42960" y="70440"/>
                </a:lnTo>
                <a:lnTo>
                  <a:pt x="43110" y="72260"/>
                </a:lnTo>
                <a:lnTo>
                  <a:pt x="43100" y="72990"/>
                </a:lnTo>
                <a:lnTo>
                  <a:pt x="43010" y="73400"/>
                </a:lnTo>
                <a:lnTo>
                  <a:pt x="42130" y="73810"/>
                </a:lnTo>
                <a:lnTo>
                  <a:pt x="41580" y="74220"/>
                </a:lnTo>
                <a:lnTo>
                  <a:pt x="40440" y="74460"/>
                </a:lnTo>
                <a:lnTo>
                  <a:pt x="39900" y="75520"/>
                </a:lnTo>
                <a:lnTo>
                  <a:pt x="39900" y="75550"/>
                </a:lnTo>
                <a:lnTo>
                  <a:pt x="39900" y="75590"/>
                </a:lnTo>
                <a:lnTo>
                  <a:pt x="39890" y="75760"/>
                </a:lnTo>
                <a:lnTo>
                  <a:pt x="39780" y="75730"/>
                </a:lnTo>
                <a:lnTo>
                  <a:pt x="39740" y="75720"/>
                </a:lnTo>
                <a:lnTo>
                  <a:pt x="39780" y="76040"/>
                </a:lnTo>
                <a:lnTo>
                  <a:pt x="39830" y="76060"/>
                </a:lnTo>
                <a:lnTo>
                  <a:pt x="39900" y="76040"/>
                </a:lnTo>
                <a:lnTo>
                  <a:pt x="39980" y="76040"/>
                </a:lnTo>
                <a:lnTo>
                  <a:pt x="40040" y="76140"/>
                </a:lnTo>
                <a:lnTo>
                  <a:pt x="40050" y="76280"/>
                </a:lnTo>
                <a:lnTo>
                  <a:pt x="40010" y="76340"/>
                </a:lnTo>
                <a:lnTo>
                  <a:pt x="39990" y="76350"/>
                </a:lnTo>
                <a:lnTo>
                  <a:pt x="39710" y="76430"/>
                </a:lnTo>
                <a:lnTo>
                  <a:pt x="39350" y="76440"/>
                </a:lnTo>
                <a:lnTo>
                  <a:pt x="39290" y="76460"/>
                </a:lnTo>
                <a:lnTo>
                  <a:pt x="39180" y="76480"/>
                </a:lnTo>
                <a:lnTo>
                  <a:pt x="38950" y="76700"/>
                </a:lnTo>
                <a:lnTo>
                  <a:pt x="38920" y="76720"/>
                </a:lnTo>
                <a:lnTo>
                  <a:pt x="38590" y="76820"/>
                </a:lnTo>
                <a:lnTo>
                  <a:pt x="38260" y="76750"/>
                </a:lnTo>
                <a:lnTo>
                  <a:pt x="37670" y="76170"/>
                </a:lnTo>
                <a:lnTo>
                  <a:pt x="37570" y="76030"/>
                </a:lnTo>
                <a:lnTo>
                  <a:pt x="37500" y="75860"/>
                </a:lnTo>
                <a:lnTo>
                  <a:pt x="37450" y="75680"/>
                </a:lnTo>
                <a:lnTo>
                  <a:pt x="37380" y="75530"/>
                </a:lnTo>
                <a:lnTo>
                  <a:pt x="37280" y="75410"/>
                </a:lnTo>
                <a:lnTo>
                  <a:pt x="37200" y="75320"/>
                </a:lnTo>
                <a:lnTo>
                  <a:pt x="37170" y="75240"/>
                </a:lnTo>
                <a:lnTo>
                  <a:pt x="37200" y="75160"/>
                </a:lnTo>
                <a:lnTo>
                  <a:pt x="37280" y="75090"/>
                </a:lnTo>
                <a:lnTo>
                  <a:pt x="37290" y="75080"/>
                </a:lnTo>
                <a:lnTo>
                  <a:pt x="37290" y="75070"/>
                </a:lnTo>
                <a:lnTo>
                  <a:pt x="37290" y="75060"/>
                </a:lnTo>
                <a:lnTo>
                  <a:pt x="37280" y="75040"/>
                </a:lnTo>
                <a:lnTo>
                  <a:pt x="37160" y="75010"/>
                </a:lnTo>
                <a:lnTo>
                  <a:pt x="36910" y="74890"/>
                </a:lnTo>
                <a:lnTo>
                  <a:pt x="36790" y="74860"/>
                </a:lnTo>
                <a:lnTo>
                  <a:pt x="36690" y="74880"/>
                </a:lnTo>
                <a:lnTo>
                  <a:pt x="36620" y="74930"/>
                </a:lnTo>
                <a:lnTo>
                  <a:pt x="36520" y="74940"/>
                </a:lnTo>
                <a:lnTo>
                  <a:pt x="36380" y="74880"/>
                </a:lnTo>
                <a:lnTo>
                  <a:pt x="35940" y="74320"/>
                </a:lnTo>
                <a:lnTo>
                  <a:pt x="35920" y="74220"/>
                </a:lnTo>
                <a:lnTo>
                  <a:pt x="35990" y="74070"/>
                </a:lnTo>
                <a:lnTo>
                  <a:pt x="36030" y="74050"/>
                </a:lnTo>
                <a:lnTo>
                  <a:pt x="36090" y="74020"/>
                </a:lnTo>
                <a:lnTo>
                  <a:pt x="36180" y="74020"/>
                </a:lnTo>
                <a:lnTo>
                  <a:pt x="36530" y="74010"/>
                </a:lnTo>
                <a:lnTo>
                  <a:pt x="36770" y="73910"/>
                </a:lnTo>
                <a:lnTo>
                  <a:pt x="36900" y="73830"/>
                </a:lnTo>
                <a:lnTo>
                  <a:pt x="37060" y="73740"/>
                </a:lnTo>
                <a:lnTo>
                  <a:pt x="37160" y="73680"/>
                </a:lnTo>
                <a:lnTo>
                  <a:pt x="37290" y="73560"/>
                </a:lnTo>
                <a:lnTo>
                  <a:pt x="37340" y="73520"/>
                </a:lnTo>
                <a:lnTo>
                  <a:pt x="37420" y="73310"/>
                </a:lnTo>
                <a:lnTo>
                  <a:pt x="37280" y="73040"/>
                </a:lnTo>
                <a:lnTo>
                  <a:pt x="37190" y="72950"/>
                </a:lnTo>
                <a:lnTo>
                  <a:pt x="37170" y="72800"/>
                </a:lnTo>
                <a:lnTo>
                  <a:pt x="37180" y="72670"/>
                </a:lnTo>
                <a:lnTo>
                  <a:pt x="37280" y="72410"/>
                </a:lnTo>
                <a:lnTo>
                  <a:pt x="37300" y="72360"/>
                </a:lnTo>
                <a:lnTo>
                  <a:pt x="37310" y="72320"/>
                </a:lnTo>
                <a:lnTo>
                  <a:pt x="37310" y="72280"/>
                </a:lnTo>
                <a:lnTo>
                  <a:pt x="37280" y="72250"/>
                </a:lnTo>
                <a:lnTo>
                  <a:pt x="37120" y="72030"/>
                </a:lnTo>
                <a:lnTo>
                  <a:pt x="37070" y="71980"/>
                </a:lnTo>
                <a:lnTo>
                  <a:pt x="36910" y="71920"/>
                </a:lnTo>
                <a:lnTo>
                  <a:pt x="36870" y="71940"/>
                </a:lnTo>
                <a:lnTo>
                  <a:pt x="36850" y="71960"/>
                </a:lnTo>
                <a:lnTo>
                  <a:pt x="36830" y="72060"/>
                </a:lnTo>
                <a:lnTo>
                  <a:pt x="36780" y="72170"/>
                </a:lnTo>
                <a:lnTo>
                  <a:pt x="36640" y="72370"/>
                </a:lnTo>
                <a:lnTo>
                  <a:pt x="36630" y="72370"/>
                </a:lnTo>
                <a:lnTo>
                  <a:pt x="36590" y="72430"/>
                </a:lnTo>
                <a:lnTo>
                  <a:pt x="36570" y="72460"/>
                </a:lnTo>
                <a:lnTo>
                  <a:pt x="36540" y="72500"/>
                </a:lnTo>
                <a:lnTo>
                  <a:pt x="36510" y="72540"/>
                </a:lnTo>
                <a:lnTo>
                  <a:pt x="36350" y="72670"/>
                </a:lnTo>
                <a:lnTo>
                  <a:pt x="36140" y="72730"/>
                </a:lnTo>
                <a:lnTo>
                  <a:pt x="35440" y="72600"/>
                </a:lnTo>
                <a:lnTo>
                  <a:pt x="35430" y="72600"/>
                </a:lnTo>
                <a:lnTo>
                  <a:pt x="35330" y="72580"/>
                </a:lnTo>
                <a:lnTo>
                  <a:pt x="34920" y="72620"/>
                </a:lnTo>
                <a:lnTo>
                  <a:pt x="34900" y="72620"/>
                </a:lnTo>
                <a:lnTo>
                  <a:pt x="34740" y="72820"/>
                </a:lnTo>
                <a:lnTo>
                  <a:pt x="34630" y="72950"/>
                </a:lnTo>
                <a:lnTo>
                  <a:pt x="34590" y="72980"/>
                </a:lnTo>
                <a:lnTo>
                  <a:pt x="34540" y="72990"/>
                </a:lnTo>
                <a:lnTo>
                  <a:pt x="34490" y="72980"/>
                </a:lnTo>
                <a:lnTo>
                  <a:pt x="34440" y="72950"/>
                </a:lnTo>
                <a:lnTo>
                  <a:pt x="34410" y="72840"/>
                </a:lnTo>
                <a:lnTo>
                  <a:pt x="34360" y="72680"/>
                </a:lnTo>
                <a:lnTo>
                  <a:pt x="34160" y="72520"/>
                </a:lnTo>
                <a:lnTo>
                  <a:pt x="33960" y="72540"/>
                </a:lnTo>
                <a:lnTo>
                  <a:pt x="33910" y="72660"/>
                </a:lnTo>
                <a:lnTo>
                  <a:pt x="33890" y="72730"/>
                </a:lnTo>
                <a:lnTo>
                  <a:pt x="33860" y="72800"/>
                </a:lnTo>
                <a:lnTo>
                  <a:pt x="33740" y="72710"/>
                </a:lnTo>
                <a:lnTo>
                  <a:pt x="33680" y="72560"/>
                </a:lnTo>
                <a:lnTo>
                  <a:pt x="33660" y="72380"/>
                </a:lnTo>
                <a:lnTo>
                  <a:pt x="33670" y="72200"/>
                </a:lnTo>
                <a:lnTo>
                  <a:pt x="33630" y="72160"/>
                </a:lnTo>
                <a:lnTo>
                  <a:pt x="33590" y="72120"/>
                </a:lnTo>
                <a:lnTo>
                  <a:pt x="33560" y="72070"/>
                </a:lnTo>
                <a:lnTo>
                  <a:pt x="33540" y="72020"/>
                </a:lnTo>
                <a:lnTo>
                  <a:pt x="33660" y="71970"/>
                </a:lnTo>
                <a:lnTo>
                  <a:pt x="33630" y="71970"/>
                </a:lnTo>
                <a:lnTo>
                  <a:pt x="33630" y="71920"/>
                </a:lnTo>
                <a:lnTo>
                  <a:pt x="33520" y="71870"/>
                </a:lnTo>
                <a:lnTo>
                  <a:pt x="33090" y="71880"/>
                </a:lnTo>
                <a:lnTo>
                  <a:pt x="32870" y="71820"/>
                </a:lnTo>
                <a:lnTo>
                  <a:pt x="32550" y="71620"/>
                </a:lnTo>
                <a:lnTo>
                  <a:pt x="32470" y="71520"/>
                </a:lnTo>
                <a:lnTo>
                  <a:pt x="32410" y="71400"/>
                </a:lnTo>
                <a:lnTo>
                  <a:pt x="32350" y="71210"/>
                </a:lnTo>
                <a:lnTo>
                  <a:pt x="32350" y="71190"/>
                </a:lnTo>
                <a:lnTo>
                  <a:pt x="32320" y="71060"/>
                </a:lnTo>
                <a:lnTo>
                  <a:pt x="32340" y="71020"/>
                </a:lnTo>
                <a:lnTo>
                  <a:pt x="32240" y="70990"/>
                </a:lnTo>
                <a:lnTo>
                  <a:pt x="31960" y="71040"/>
                </a:lnTo>
                <a:lnTo>
                  <a:pt x="31840" y="71040"/>
                </a:lnTo>
                <a:lnTo>
                  <a:pt x="31720" y="70980"/>
                </a:lnTo>
                <a:lnTo>
                  <a:pt x="31510" y="70800"/>
                </a:lnTo>
                <a:lnTo>
                  <a:pt x="31410" y="70740"/>
                </a:lnTo>
                <a:lnTo>
                  <a:pt x="30480" y="70480"/>
                </a:lnTo>
                <a:lnTo>
                  <a:pt x="30270" y="70500"/>
                </a:lnTo>
                <a:lnTo>
                  <a:pt x="30130" y="70420"/>
                </a:lnTo>
                <a:lnTo>
                  <a:pt x="30170" y="70250"/>
                </a:lnTo>
                <a:lnTo>
                  <a:pt x="30830" y="68620"/>
                </a:lnTo>
                <a:lnTo>
                  <a:pt x="31300" y="68250"/>
                </a:lnTo>
                <a:lnTo>
                  <a:pt x="31850" y="68160"/>
                </a:lnTo>
                <a:lnTo>
                  <a:pt x="32180" y="67600"/>
                </a:lnTo>
                <a:lnTo>
                  <a:pt x="32390" y="66800"/>
                </a:lnTo>
                <a:lnTo>
                  <a:pt x="33040" y="65550"/>
                </a:lnTo>
                <a:lnTo>
                  <a:pt x="33790" y="64430"/>
                </a:lnTo>
                <a:lnTo>
                  <a:pt x="34120" y="63680"/>
                </a:lnTo>
                <a:lnTo>
                  <a:pt x="34550" y="63120"/>
                </a:lnTo>
                <a:lnTo>
                  <a:pt x="34840" y="62920"/>
                </a:lnTo>
                <a:lnTo>
                  <a:pt x="34980" y="62490"/>
                </a:lnTo>
                <a:lnTo>
                  <a:pt x="35040" y="62110"/>
                </a:lnTo>
                <a:lnTo>
                  <a:pt x="35140" y="61760"/>
                </a:lnTo>
                <a:lnTo>
                  <a:pt x="35670" y="60540"/>
                </a:lnTo>
                <a:lnTo>
                  <a:pt x="35900" y="60290"/>
                </a:lnTo>
                <a:lnTo>
                  <a:pt x="36200" y="60190"/>
                </a:lnTo>
                <a:lnTo>
                  <a:pt x="36510" y="60210"/>
                </a:lnTo>
                <a:lnTo>
                  <a:pt x="36820" y="60130"/>
                </a:lnTo>
                <a:lnTo>
                  <a:pt x="37130" y="59950"/>
                </a:lnTo>
                <a:lnTo>
                  <a:pt x="37440" y="59930"/>
                </a:lnTo>
                <a:lnTo>
                  <a:pt x="37740" y="60090"/>
                </a:lnTo>
                <a:lnTo>
                  <a:pt x="37860" y="60400"/>
                </a:lnTo>
                <a:lnTo>
                  <a:pt x="37910" y="60750"/>
                </a:lnTo>
                <a:lnTo>
                  <a:pt x="38390" y="61140"/>
                </a:lnTo>
                <a:lnTo>
                  <a:pt x="38970" y="61170"/>
                </a:lnTo>
                <a:lnTo>
                  <a:pt x="40040" y="60770"/>
                </a:lnTo>
                <a:lnTo>
                  <a:pt x="41080" y="60150"/>
                </a:lnTo>
                <a:lnTo>
                  <a:pt x="41280" y="60520"/>
                </a:lnTo>
                <a:lnTo>
                  <a:pt x="41550" y="60730"/>
                </a:lnTo>
                <a:lnTo>
                  <a:pt x="43580" y="61260"/>
                </a:lnTo>
                <a:lnTo>
                  <a:pt x="44220" y="61240"/>
                </a:lnTo>
                <a:lnTo>
                  <a:pt x="44340" y="61140"/>
                </a:lnTo>
                <a:lnTo>
                  <a:pt x="44420" y="60990"/>
                </a:lnTo>
                <a:lnTo>
                  <a:pt x="44530" y="60920"/>
                </a:lnTo>
                <a:lnTo>
                  <a:pt x="44770" y="61220"/>
                </a:lnTo>
                <a:lnTo>
                  <a:pt x="44980" y="61630"/>
                </a:lnTo>
                <a:lnTo>
                  <a:pt x="45660" y="6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odlach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6680" y="43320"/>
                </a:moveTo>
                <a:lnTo>
                  <a:pt x="86610" y="43380"/>
                </a:lnTo>
                <a:lnTo>
                  <a:pt x="86450" y="43380"/>
                </a:lnTo>
                <a:lnTo>
                  <a:pt x="86160" y="43210"/>
                </a:lnTo>
                <a:lnTo>
                  <a:pt x="85990" y="43160"/>
                </a:lnTo>
                <a:lnTo>
                  <a:pt x="85870" y="43220"/>
                </a:lnTo>
                <a:lnTo>
                  <a:pt x="85730" y="43310"/>
                </a:lnTo>
                <a:lnTo>
                  <a:pt x="85590" y="43360"/>
                </a:lnTo>
                <a:lnTo>
                  <a:pt x="85440" y="43270"/>
                </a:lnTo>
                <a:lnTo>
                  <a:pt x="85460" y="43200"/>
                </a:lnTo>
                <a:lnTo>
                  <a:pt x="85510" y="43040"/>
                </a:lnTo>
                <a:lnTo>
                  <a:pt x="85550" y="42960"/>
                </a:lnTo>
                <a:lnTo>
                  <a:pt x="85300" y="42650"/>
                </a:lnTo>
                <a:lnTo>
                  <a:pt x="85130" y="42550"/>
                </a:lnTo>
                <a:lnTo>
                  <a:pt x="84940" y="42660"/>
                </a:lnTo>
                <a:lnTo>
                  <a:pt x="84860" y="42320"/>
                </a:lnTo>
                <a:lnTo>
                  <a:pt x="84650" y="42120"/>
                </a:lnTo>
                <a:lnTo>
                  <a:pt x="84380" y="42030"/>
                </a:lnTo>
                <a:lnTo>
                  <a:pt x="83670" y="42130"/>
                </a:lnTo>
                <a:lnTo>
                  <a:pt x="82260" y="41840"/>
                </a:lnTo>
                <a:lnTo>
                  <a:pt x="81780" y="41860"/>
                </a:lnTo>
                <a:lnTo>
                  <a:pt x="81560" y="41810"/>
                </a:lnTo>
                <a:lnTo>
                  <a:pt x="81450" y="41630"/>
                </a:lnTo>
                <a:lnTo>
                  <a:pt x="81300" y="41700"/>
                </a:lnTo>
                <a:lnTo>
                  <a:pt x="81110" y="41560"/>
                </a:lnTo>
                <a:lnTo>
                  <a:pt x="80960" y="41340"/>
                </a:lnTo>
                <a:lnTo>
                  <a:pt x="80900" y="41180"/>
                </a:lnTo>
                <a:lnTo>
                  <a:pt x="80950" y="40690"/>
                </a:lnTo>
                <a:lnTo>
                  <a:pt x="80930" y="40620"/>
                </a:lnTo>
                <a:lnTo>
                  <a:pt x="80800" y="40600"/>
                </a:lnTo>
                <a:lnTo>
                  <a:pt x="80730" y="40530"/>
                </a:lnTo>
                <a:lnTo>
                  <a:pt x="80680" y="40400"/>
                </a:lnTo>
                <a:lnTo>
                  <a:pt x="80650" y="40210"/>
                </a:lnTo>
                <a:lnTo>
                  <a:pt x="80660" y="40080"/>
                </a:lnTo>
                <a:lnTo>
                  <a:pt x="80700" y="39960"/>
                </a:lnTo>
                <a:lnTo>
                  <a:pt x="80730" y="39840"/>
                </a:lnTo>
                <a:lnTo>
                  <a:pt x="80710" y="39690"/>
                </a:lnTo>
                <a:lnTo>
                  <a:pt x="80640" y="39600"/>
                </a:lnTo>
                <a:lnTo>
                  <a:pt x="80440" y="39430"/>
                </a:lnTo>
                <a:lnTo>
                  <a:pt x="80250" y="39170"/>
                </a:lnTo>
                <a:lnTo>
                  <a:pt x="79750" y="38630"/>
                </a:lnTo>
                <a:lnTo>
                  <a:pt x="79770" y="38300"/>
                </a:lnTo>
                <a:lnTo>
                  <a:pt x="79750" y="37750"/>
                </a:lnTo>
                <a:lnTo>
                  <a:pt x="79640" y="37220"/>
                </a:lnTo>
                <a:lnTo>
                  <a:pt x="79580" y="36440"/>
                </a:lnTo>
                <a:lnTo>
                  <a:pt x="79440" y="35730"/>
                </a:lnTo>
                <a:lnTo>
                  <a:pt x="78910" y="35880"/>
                </a:lnTo>
                <a:lnTo>
                  <a:pt x="78400" y="36140"/>
                </a:lnTo>
                <a:lnTo>
                  <a:pt x="78120" y="35940"/>
                </a:lnTo>
                <a:lnTo>
                  <a:pt x="77890" y="35620"/>
                </a:lnTo>
                <a:lnTo>
                  <a:pt x="78030" y="34790"/>
                </a:lnTo>
                <a:lnTo>
                  <a:pt x="77590" y="34460"/>
                </a:lnTo>
                <a:lnTo>
                  <a:pt x="77140" y="34950"/>
                </a:lnTo>
                <a:lnTo>
                  <a:pt x="76450" y="35050"/>
                </a:lnTo>
                <a:lnTo>
                  <a:pt x="75810" y="34710"/>
                </a:lnTo>
                <a:lnTo>
                  <a:pt x="75570" y="34270"/>
                </a:lnTo>
                <a:lnTo>
                  <a:pt x="75440" y="33720"/>
                </a:lnTo>
                <a:lnTo>
                  <a:pt x="75310" y="33350"/>
                </a:lnTo>
                <a:lnTo>
                  <a:pt x="75090" y="33120"/>
                </a:lnTo>
                <a:lnTo>
                  <a:pt x="74740" y="32930"/>
                </a:lnTo>
                <a:lnTo>
                  <a:pt x="74510" y="32510"/>
                </a:lnTo>
                <a:lnTo>
                  <a:pt x="74470" y="32130"/>
                </a:lnTo>
                <a:lnTo>
                  <a:pt x="74620" y="31860"/>
                </a:lnTo>
                <a:lnTo>
                  <a:pt x="74200" y="31530"/>
                </a:lnTo>
                <a:lnTo>
                  <a:pt x="73700" y="31460"/>
                </a:lnTo>
                <a:lnTo>
                  <a:pt x="73220" y="31200"/>
                </a:lnTo>
                <a:lnTo>
                  <a:pt x="72890" y="30550"/>
                </a:lnTo>
                <a:lnTo>
                  <a:pt x="72380" y="29280"/>
                </a:lnTo>
                <a:lnTo>
                  <a:pt x="72150" y="27530"/>
                </a:lnTo>
                <a:lnTo>
                  <a:pt x="72010" y="26940"/>
                </a:lnTo>
                <a:lnTo>
                  <a:pt x="71800" y="26440"/>
                </a:lnTo>
                <a:lnTo>
                  <a:pt x="71680" y="25910"/>
                </a:lnTo>
                <a:lnTo>
                  <a:pt x="72340" y="25620"/>
                </a:lnTo>
                <a:lnTo>
                  <a:pt x="73640" y="25700"/>
                </a:lnTo>
                <a:lnTo>
                  <a:pt x="74210" y="25500"/>
                </a:lnTo>
                <a:lnTo>
                  <a:pt x="74470" y="25290"/>
                </a:lnTo>
                <a:lnTo>
                  <a:pt x="74760" y="25160"/>
                </a:lnTo>
                <a:lnTo>
                  <a:pt x="75440" y="25060"/>
                </a:lnTo>
                <a:lnTo>
                  <a:pt x="77010" y="23990"/>
                </a:lnTo>
                <a:lnTo>
                  <a:pt x="77890" y="22990"/>
                </a:lnTo>
                <a:lnTo>
                  <a:pt x="80410" y="21410"/>
                </a:lnTo>
                <a:lnTo>
                  <a:pt x="80940" y="20860"/>
                </a:lnTo>
                <a:lnTo>
                  <a:pt x="81250" y="19970"/>
                </a:lnTo>
                <a:lnTo>
                  <a:pt x="81620" y="19260"/>
                </a:lnTo>
                <a:lnTo>
                  <a:pt x="81650" y="18540"/>
                </a:lnTo>
                <a:lnTo>
                  <a:pt x="80690" y="17190"/>
                </a:lnTo>
                <a:lnTo>
                  <a:pt x="80230" y="16740"/>
                </a:lnTo>
                <a:lnTo>
                  <a:pt x="80130" y="16310"/>
                </a:lnTo>
                <a:lnTo>
                  <a:pt x="80080" y="15850"/>
                </a:lnTo>
                <a:lnTo>
                  <a:pt x="79170" y="14620"/>
                </a:lnTo>
                <a:lnTo>
                  <a:pt x="80020" y="13400"/>
                </a:lnTo>
                <a:lnTo>
                  <a:pt x="82050" y="13120"/>
                </a:lnTo>
                <a:lnTo>
                  <a:pt x="82650" y="12710"/>
                </a:lnTo>
                <a:lnTo>
                  <a:pt x="83170" y="12160"/>
                </a:lnTo>
                <a:lnTo>
                  <a:pt x="83390" y="11410"/>
                </a:lnTo>
                <a:lnTo>
                  <a:pt x="83370" y="11290"/>
                </a:lnTo>
                <a:lnTo>
                  <a:pt x="83380" y="11270"/>
                </a:lnTo>
                <a:lnTo>
                  <a:pt x="83610" y="11160"/>
                </a:lnTo>
                <a:lnTo>
                  <a:pt x="83800" y="11190"/>
                </a:lnTo>
                <a:lnTo>
                  <a:pt x="84350" y="11470"/>
                </a:lnTo>
                <a:lnTo>
                  <a:pt x="84440" y="11480"/>
                </a:lnTo>
                <a:lnTo>
                  <a:pt x="84650" y="11440"/>
                </a:lnTo>
                <a:lnTo>
                  <a:pt x="84740" y="11460"/>
                </a:lnTo>
                <a:lnTo>
                  <a:pt x="84840" y="11560"/>
                </a:lnTo>
                <a:lnTo>
                  <a:pt x="84890" y="11680"/>
                </a:lnTo>
                <a:lnTo>
                  <a:pt x="84930" y="11800"/>
                </a:lnTo>
                <a:lnTo>
                  <a:pt x="84990" y="11900"/>
                </a:lnTo>
                <a:lnTo>
                  <a:pt x="85090" y="11970"/>
                </a:lnTo>
                <a:lnTo>
                  <a:pt x="85400" y="12010"/>
                </a:lnTo>
                <a:lnTo>
                  <a:pt x="85460" y="12090"/>
                </a:lnTo>
                <a:lnTo>
                  <a:pt x="85430" y="12240"/>
                </a:lnTo>
                <a:lnTo>
                  <a:pt x="85370" y="12420"/>
                </a:lnTo>
                <a:lnTo>
                  <a:pt x="85370" y="12580"/>
                </a:lnTo>
                <a:lnTo>
                  <a:pt x="85540" y="12810"/>
                </a:lnTo>
                <a:lnTo>
                  <a:pt x="85740" y="12810"/>
                </a:lnTo>
                <a:lnTo>
                  <a:pt x="85960" y="12720"/>
                </a:lnTo>
                <a:lnTo>
                  <a:pt x="86140" y="12680"/>
                </a:lnTo>
                <a:lnTo>
                  <a:pt x="86310" y="12760"/>
                </a:lnTo>
                <a:lnTo>
                  <a:pt x="86870" y="13230"/>
                </a:lnTo>
                <a:lnTo>
                  <a:pt x="87220" y="13440"/>
                </a:lnTo>
                <a:lnTo>
                  <a:pt x="87950" y="13720"/>
                </a:lnTo>
                <a:lnTo>
                  <a:pt x="88130" y="13880"/>
                </a:lnTo>
                <a:lnTo>
                  <a:pt x="88300" y="14020"/>
                </a:lnTo>
                <a:lnTo>
                  <a:pt x="88390" y="14160"/>
                </a:lnTo>
                <a:lnTo>
                  <a:pt x="88550" y="14470"/>
                </a:lnTo>
                <a:lnTo>
                  <a:pt x="88630" y="14590"/>
                </a:lnTo>
                <a:lnTo>
                  <a:pt x="88730" y="14660"/>
                </a:lnTo>
                <a:lnTo>
                  <a:pt x="88920" y="14710"/>
                </a:lnTo>
                <a:lnTo>
                  <a:pt x="89010" y="14760"/>
                </a:lnTo>
                <a:lnTo>
                  <a:pt x="89160" y="14980"/>
                </a:lnTo>
                <a:lnTo>
                  <a:pt x="89280" y="15290"/>
                </a:lnTo>
                <a:lnTo>
                  <a:pt x="89380" y="15640"/>
                </a:lnTo>
                <a:lnTo>
                  <a:pt x="89450" y="15970"/>
                </a:lnTo>
                <a:lnTo>
                  <a:pt x="89580" y="16690"/>
                </a:lnTo>
                <a:lnTo>
                  <a:pt x="89590" y="17040"/>
                </a:lnTo>
                <a:lnTo>
                  <a:pt x="89450" y="17280"/>
                </a:lnTo>
                <a:lnTo>
                  <a:pt x="89340" y="17370"/>
                </a:lnTo>
                <a:lnTo>
                  <a:pt x="89290" y="17430"/>
                </a:lnTo>
                <a:lnTo>
                  <a:pt x="89250" y="17500"/>
                </a:lnTo>
                <a:lnTo>
                  <a:pt x="89240" y="17660"/>
                </a:lnTo>
                <a:lnTo>
                  <a:pt x="89280" y="17800"/>
                </a:lnTo>
                <a:lnTo>
                  <a:pt x="89360" y="17920"/>
                </a:lnTo>
                <a:lnTo>
                  <a:pt x="89450" y="18000"/>
                </a:lnTo>
                <a:lnTo>
                  <a:pt x="89510" y="18060"/>
                </a:lnTo>
                <a:lnTo>
                  <a:pt x="89530" y="18140"/>
                </a:lnTo>
                <a:lnTo>
                  <a:pt x="89530" y="18230"/>
                </a:lnTo>
                <a:lnTo>
                  <a:pt x="89490" y="18320"/>
                </a:lnTo>
                <a:lnTo>
                  <a:pt x="89500" y="18770"/>
                </a:lnTo>
                <a:lnTo>
                  <a:pt x="89590" y="19140"/>
                </a:lnTo>
                <a:lnTo>
                  <a:pt x="89710" y="19500"/>
                </a:lnTo>
                <a:lnTo>
                  <a:pt x="89810" y="19890"/>
                </a:lnTo>
                <a:lnTo>
                  <a:pt x="89890" y="20700"/>
                </a:lnTo>
                <a:lnTo>
                  <a:pt x="89990" y="21020"/>
                </a:lnTo>
                <a:lnTo>
                  <a:pt x="90210" y="21340"/>
                </a:lnTo>
                <a:lnTo>
                  <a:pt x="90230" y="22290"/>
                </a:lnTo>
                <a:lnTo>
                  <a:pt x="90440" y="23350"/>
                </a:lnTo>
                <a:lnTo>
                  <a:pt x="91210" y="25730"/>
                </a:lnTo>
                <a:lnTo>
                  <a:pt x="91640" y="26620"/>
                </a:lnTo>
                <a:lnTo>
                  <a:pt x="91820" y="27100"/>
                </a:lnTo>
                <a:lnTo>
                  <a:pt x="92190" y="28540"/>
                </a:lnTo>
                <a:lnTo>
                  <a:pt x="92350" y="28970"/>
                </a:lnTo>
                <a:lnTo>
                  <a:pt x="92510" y="29190"/>
                </a:lnTo>
                <a:lnTo>
                  <a:pt x="92600" y="29400"/>
                </a:lnTo>
                <a:lnTo>
                  <a:pt x="92670" y="29620"/>
                </a:lnTo>
                <a:lnTo>
                  <a:pt x="92780" y="29860"/>
                </a:lnTo>
                <a:lnTo>
                  <a:pt x="92940" y="30040"/>
                </a:lnTo>
                <a:lnTo>
                  <a:pt x="93100" y="30160"/>
                </a:lnTo>
                <a:lnTo>
                  <a:pt x="93190" y="30340"/>
                </a:lnTo>
                <a:lnTo>
                  <a:pt x="93170" y="30710"/>
                </a:lnTo>
                <a:lnTo>
                  <a:pt x="93090" y="30920"/>
                </a:lnTo>
                <a:lnTo>
                  <a:pt x="92980" y="31110"/>
                </a:lnTo>
                <a:lnTo>
                  <a:pt x="92890" y="31310"/>
                </a:lnTo>
                <a:lnTo>
                  <a:pt x="92880" y="31610"/>
                </a:lnTo>
                <a:lnTo>
                  <a:pt x="92960" y="31870"/>
                </a:lnTo>
                <a:lnTo>
                  <a:pt x="93230" y="32220"/>
                </a:lnTo>
                <a:lnTo>
                  <a:pt x="93340" y="32440"/>
                </a:lnTo>
                <a:lnTo>
                  <a:pt x="93350" y="32560"/>
                </a:lnTo>
                <a:lnTo>
                  <a:pt x="93330" y="32740"/>
                </a:lnTo>
                <a:lnTo>
                  <a:pt x="93330" y="32840"/>
                </a:lnTo>
                <a:lnTo>
                  <a:pt x="93410" y="33260"/>
                </a:lnTo>
                <a:lnTo>
                  <a:pt x="93410" y="33380"/>
                </a:lnTo>
                <a:lnTo>
                  <a:pt x="93380" y="33470"/>
                </a:lnTo>
                <a:lnTo>
                  <a:pt x="93280" y="33670"/>
                </a:lnTo>
                <a:lnTo>
                  <a:pt x="93260" y="33790"/>
                </a:lnTo>
                <a:lnTo>
                  <a:pt x="93270" y="33950"/>
                </a:lnTo>
                <a:lnTo>
                  <a:pt x="93300" y="34040"/>
                </a:lnTo>
                <a:lnTo>
                  <a:pt x="93330" y="34120"/>
                </a:lnTo>
                <a:lnTo>
                  <a:pt x="93360" y="34230"/>
                </a:lnTo>
                <a:lnTo>
                  <a:pt x="93430" y="36050"/>
                </a:lnTo>
                <a:lnTo>
                  <a:pt x="93450" y="36500"/>
                </a:lnTo>
                <a:lnTo>
                  <a:pt x="93330" y="37140"/>
                </a:lnTo>
                <a:lnTo>
                  <a:pt x="92970" y="37590"/>
                </a:lnTo>
                <a:lnTo>
                  <a:pt x="91760" y="38420"/>
                </a:lnTo>
                <a:lnTo>
                  <a:pt x="90250" y="38850"/>
                </a:lnTo>
                <a:lnTo>
                  <a:pt x="89440" y="39320"/>
                </a:lnTo>
                <a:lnTo>
                  <a:pt x="88640" y="39990"/>
                </a:lnTo>
                <a:lnTo>
                  <a:pt x="87540" y="41690"/>
                </a:lnTo>
                <a:lnTo>
                  <a:pt x="87170" y="42140"/>
                </a:lnTo>
                <a:lnTo>
                  <a:pt x="87010" y="42400"/>
                </a:lnTo>
                <a:lnTo>
                  <a:pt x="86590" y="43260"/>
                </a:lnTo>
                <a:lnTo>
                  <a:pt x="86610" y="43270"/>
                </a:lnTo>
                <a:lnTo>
                  <a:pt x="8668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Warmian-Masur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3370" y="11290"/>
                </a:moveTo>
                <a:lnTo>
                  <a:pt x="83390" y="11410"/>
                </a:lnTo>
                <a:lnTo>
                  <a:pt x="83170" y="12160"/>
                </a:lnTo>
                <a:lnTo>
                  <a:pt x="82650" y="12710"/>
                </a:lnTo>
                <a:lnTo>
                  <a:pt x="82050" y="13120"/>
                </a:lnTo>
                <a:lnTo>
                  <a:pt x="80020" y="13400"/>
                </a:lnTo>
                <a:lnTo>
                  <a:pt x="79170" y="14620"/>
                </a:lnTo>
                <a:lnTo>
                  <a:pt x="80080" y="15850"/>
                </a:lnTo>
                <a:lnTo>
                  <a:pt x="80130" y="16310"/>
                </a:lnTo>
                <a:lnTo>
                  <a:pt x="80230" y="16740"/>
                </a:lnTo>
                <a:lnTo>
                  <a:pt x="80690" y="17190"/>
                </a:lnTo>
                <a:lnTo>
                  <a:pt x="81650" y="18540"/>
                </a:lnTo>
                <a:lnTo>
                  <a:pt x="81620" y="19260"/>
                </a:lnTo>
                <a:lnTo>
                  <a:pt x="81250" y="19970"/>
                </a:lnTo>
                <a:lnTo>
                  <a:pt x="80940" y="20860"/>
                </a:lnTo>
                <a:lnTo>
                  <a:pt x="80410" y="21410"/>
                </a:lnTo>
                <a:lnTo>
                  <a:pt x="77890" y="22990"/>
                </a:lnTo>
                <a:lnTo>
                  <a:pt x="77010" y="23990"/>
                </a:lnTo>
                <a:lnTo>
                  <a:pt x="75440" y="25060"/>
                </a:lnTo>
                <a:lnTo>
                  <a:pt x="74760" y="25160"/>
                </a:lnTo>
                <a:lnTo>
                  <a:pt x="74470" y="25290"/>
                </a:lnTo>
                <a:lnTo>
                  <a:pt x="74210" y="25500"/>
                </a:lnTo>
                <a:lnTo>
                  <a:pt x="73640" y="25700"/>
                </a:lnTo>
                <a:lnTo>
                  <a:pt x="72340" y="25620"/>
                </a:lnTo>
                <a:lnTo>
                  <a:pt x="71680" y="25910"/>
                </a:lnTo>
                <a:lnTo>
                  <a:pt x="70580" y="26000"/>
                </a:lnTo>
                <a:lnTo>
                  <a:pt x="70360" y="26120"/>
                </a:lnTo>
                <a:lnTo>
                  <a:pt x="70100" y="26640"/>
                </a:lnTo>
                <a:lnTo>
                  <a:pt x="69730" y="26900"/>
                </a:lnTo>
                <a:lnTo>
                  <a:pt x="69320" y="26960"/>
                </a:lnTo>
                <a:lnTo>
                  <a:pt x="68510" y="26890"/>
                </a:lnTo>
                <a:lnTo>
                  <a:pt x="67820" y="27710"/>
                </a:lnTo>
                <a:lnTo>
                  <a:pt x="67010" y="27970"/>
                </a:lnTo>
                <a:lnTo>
                  <a:pt x="66140" y="27970"/>
                </a:lnTo>
                <a:lnTo>
                  <a:pt x="65480" y="28350"/>
                </a:lnTo>
                <a:lnTo>
                  <a:pt x="64900" y="28470"/>
                </a:lnTo>
                <a:lnTo>
                  <a:pt x="64250" y="28460"/>
                </a:lnTo>
                <a:lnTo>
                  <a:pt x="63920" y="28730"/>
                </a:lnTo>
                <a:lnTo>
                  <a:pt x="63620" y="29090"/>
                </a:lnTo>
                <a:lnTo>
                  <a:pt x="62350" y="29820"/>
                </a:lnTo>
                <a:lnTo>
                  <a:pt x="62020" y="29920"/>
                </a:lnTo>
                <a:lnTo>
                  <a:pt x="61670" y="29890"/>
                </a:lnTo>
                <a:lnTo>
                  <a:pt x="61390" y="30110"/>
                </a:lnTo>
                <a:lnTo>
                  <a:pt x="61240" y="30620"/>
                </a:lnTo>
                <a:lnTo>
                  <a:pt x="61000" y="30890"/>
                </a:lnTo>
                <a:lnTo>
                  <a:pt x="60730" y="31030"/>
                </a:lnTo>
                <a:lnTo>
                  <a:pt x="60040" y="31160"/>
                </a:lnTo>
                <a:lnTo>
                  <a:pt x="57180" y="30710"/>
                </a:lnTo>
                <a:lnTo>
                  <a:pt x="57100" y="30620"/>
                </a:lnTo>
                <a:lnTo>
                  <a:pt x="57040" y="30480"/>
                </a:lnTo>
                <a:lnTo>
                  <a:pt x="56900" y="30390"/>
                </a:lnTo>
                <a:lnTo>
                  <a:pt x="56740" y="30350"/>
                </a:lnTo>
                <a:lnTo>
                  <a:pt x="56380" y="30470"/>
                </a:lnTo>
                <a:lnTo>
                  <a:pt x="56150" y="30930"/>
                </a:lnTo>
                <a:lnTo>
                  <a:pt x="55890" y="31150"/>
                </a:lnTo>
                <a:lnTo>
                  <a:pt x="55570" y="31230"/>
                </a:lnTo>
                <a:lnTo>
                  <a:pt x="55440" y="29850"/>
                </a:lnTo>
                <a:lnTo>
                  <a:pt x="54970" y="28660"/>
                </a:lnTo>
                <a:lnTo>
                  <a:pt x="54460" y="28300"/>
                </a:lnTo>
                <a:lnTo>
                  <a:pt x="53430" y="28030"/>
                </a:lnTo>
                <a:lnTo>
                  <a:pt x="52460" y="27440"/>
                </a:lnTo>
                <a:lnTo>
                  <a:pt x="51760" y="27210"/>
                </a:lnTo>
                <a:lnTo>
                  <a:pt x="51590" y="27210"/>
                </a:lnTo>
                <a:lnTo>
                  <a:pt x="51380" y="27120"/>
                </a:lnTo>
                <a:lnTo>
                  <a:pt x="51240" y="26910"/>
                </a:lnTo>
                <a:lnTo>
                  <a:pt x="50960" y="26390"/>
                </a:lnTo>
                <a:lnTo>
                  <a:pt x="50740" y="25730"/>
                </a:lnTo>
                <a:lnTo>
                  <a:pt x="49950" y="24200"/>
                </a:lnTo>
                <a:lnTo>
                  <a:pt x="51290" y="21700"/>
                </a:lnTo>
                <a:lnTo>
                  <a:pt x="51610" y="21350"/>
                </a:lnTo>
                <a:lnTo>
                  <a:pt x="51990" y="21110"/>
                </a:lnTo>
                <a:lnTo>
                  <a:pt x="52730" y="21160"/>
                </a:lnTo>
                <a:lnTo>
                  <a:pt x="53240" y="20930"/>
                </a:lnTo>
                <a:lnTo>
                  <a:pt x="53260" y="20680"/>
                </a:lnTo>
                <a:lnTo>
                  <a:pt x="53360" y="20510"/>
                </a:lnTo>
                <a:lnTo>
                  <a:pt x="53510" y="20070"/>
                </a:lnTo>
                <a:lnTo>
                  <a:pt x="53670" y="19910"/>
                </a:lnTo>
                <a:lnTo>
                  <a:pt x="53780" y="19700"/>
                </a:lnTo>
                <a:lnTo>
                  <a:pt x="53780" y="19440"/>
                </a:lnTo>
                <a:lnTo>
                  <a:pt x="53820" y="19200"/>
                </a:lnTo>
                <a:lnTo>
                  <a:pt x="53360" y="19070"/>
                </a:lnTo>
                <a:lnTo>
                  <a:pt x="52470" y="19150"/>
                </a:lnTo>
                <a:lnTo>
                  <a:pt x="52140" y="18990"/>
                </a:lnTo>
                <a:lnTo>
                  <a:pt x="52320" y="18380"/>
                </a:lnTo>
                <a:lnTo>
                  <a:pt x="52080" y="18060"/>
                </a:lnTo>
                <a:lnTo>
                  <a:pt x="51620" y="18000"/>
                </a:lnTo>
                <a:lnTo>
                  <a:pt x="51180" y="17740"/>
                </a:lnTo>
                <a:lnTo>
                  <a:pt x="50880" y="17230"/>
                </a:lnTo>
                <a:lnTo>
                  <a:pt x="50710" y="16570"/>
                </a:lnTo>
                <a:lnTo>
                  <a:pt x="50690" y="16270"/>
                </a:lnTo>
                <a:lnTo>
                  <a:pt x="50830" y="16050"/>
                </a:lnTo>
                <a:lnTo>
                  <a:pt x="51230" y="15650"/>
                </a:lnTo>
                <a:lnTo>
                  <a:pt x="51370" y="15400"/>
                </a:lnTo>
                <a:lnTo>
                  <a:pt x="51470" y="15110"/>
                </a:lnTo>
                <a:lnTo>
                  <a:pt x="51380" y="14730"/>
                </a:lnTo>
                <a:lnTo>
                  <a:pt x="51190" y="14400"/>
                </a:lnTo>
                <a:lnTo>
                  <a:pt x="50990" y="13800"/>
                </a:lnTo>
                <a:lnTo>
                  <a:pt x="51050" y="13270"/>
                </a:lnTo>
                <a:lnTo>
                  <a:pt x="51270" y="13020"/>
                </a:lnTo>
                <a:lnTo>
                  <a:pt x="52080" y="13120"/>
                </a:lnTo>
                <a:lnTo>
                  <a:pt x="52290" y="13100"/>
                </a:lnTo>
                <a:lnTo>
                  <a:pt x="52290" y="13210"/>
                </a:lnTo>
                <a:lnTo>
                  <a:pt x="52210" y="13290"/>
                </a:lnTo>
                <a:lnTo>
                  <a:pt x="52140" y="13430"/>
                </a:lnTo>
                <a:lnTo>
                  <a:pt x="52110" y="13620"/>
                </a:lnTo>
                <a:lnTo>
                  <a:pt x="52100" y="13850"/>
                </a:lnTo>
                <a:lnTo>
                  <a:pt x="52220" y="13730"/>
                </a:lnTo>
                <a:lnTo>
                  <a:pt x="52380" y="13300"/>
                </a:lnTo>
                <a:lnTo>
                  <a:pt x="52450" y="13210"/>
                </a:lnTo>
                <a:lnTo>
                  <a:pt x="52500" y="13150"/>
                </a:lnTo>
                <a:lnTo>
                  <a:pt x="52730" y="12780"/>
                </a:lnTo>
                <a:lnTo>
                  <a:pt x="52960" y="12560"/>
                </a:lnTo>
                <a:lnTo>
                  <a:pt x="53080" y="12490"/>
                </a:lnTo>
                <a:lnTo>
                  <a:pt x="53190" y="12460"/>
                </a:lnTo>
                <a:lnTo>
                  <a:pt x="53900" y="12010"/>
                </a:lnTo>
                <a:lnTo>
                  <a:pt x="54050" y="11950"/>
                </a:lnTo>
                <a:lnTo>
                  <a:pt x="54410" y="11900"/>
                </a:lnTo>
                <a:lnTo>
                  <a:pt x="54990" y="11470"/>
                </a:lnTo>
                <a:lnTo>
                  <a:pt x="55120" y="11420"/>
                </a:lnTo>
                <a:lnTo>
                  <a:pt x="55250" y="11400"/>
                </a:lnTo>
                <a:lnTo>
                  <a:pt x="55330" y="11310"/>
                </a:lnTo>
                <a:lnTo>
                  <a:pt x="55370" y="11140"/>
                </a:lnTo>
                <a:lnTo>
                  <a:pt x="55440" y="10990"/>
                </a:lnTo>
                <a:lnTo>
                  <a:pt x="55590" y="10960"/>
                </a:lnTo>
                <a:lnTo>
                  <a:pt x="55570" y="10890"/>
                </a:lnTo>
                <a:lnTo>
                  <a:pt x="55550" y="10720"/>
                </a:lnTo>
                <a:lnTo>
                  <a:pt x="55530" y="10650"/>
                </a:lnTo>
                <a:lnTo>
                  <a:pt x="55630" y="10660"/>
                </a:lnTo>
                <a:lnTo>
                  <a:pt x="55670" y="10640"/>
                </a:lnTo>
                <a:lnTo>
                  <a:pt x="57540" y="10740"/>
                </a:lnTo>
                <a:lnTo>
                  <a:pt x="61060" y="10930"/>
                </a:lnTo>
                <a:lnTo>
                  <a:pt x="63680" y="11070"/>
                </a:lnTo>
                <a:lnTo>
                  <a:pt x="66300" y="11210"/>
                </a:lnTo>
                <a:lnTo>
                  <a:pt x="69540" y="11380"/>
                </a:lnTo>
                <a:lnTo>
                  <a:pt x="73480" y="11590"/>
                </a:lnTo>
                <a:lnTo>
                  <a:pt x="76000" y="11730"/>
                </a:lnTo>
                <a:lnTo>
                  <a:pt x="78520" y="11860"/>
                </a:lnTo>
                <a:lnTo>
                  <a:pt x="80640" y="11970"/>
                </a:lnTo>
                <a:lnTo>
                  <a:pt x="82350" y="12060"/>
                </a:lnTo>
                <a:lnTo>
                  <a:pt x="82970" y="11860"/>
                </a:lnTo>
                <a:lnTo>
                  <a:pt x="83140" y="11720"/>
                </a:lnTo>
                <a:lnTo>
                  <a:pt x="83370" y="11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ubusz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12050" y="56370"/>
                </a:moveTo>
                <a:lnTo>
                  <a:pt x="12010" y="55990"/>
                </a:lnTo>
                <a:lnTo>
                  <a:pt x="12090" y="55810"/>
                </a:lnTo>
                <a:lnTo>
                  <a:pt x="12000" y="55610"/>
                </a:lnTo>
                <a:lnTo>
                  <a:pt x="11830" y="55430"/>
                </a:lnTo>
                <a:lnTo>
                  <a:pt x="11690" y="55320"/>
                </a:lnTo>
                <a:lnTo>
                  <a:pt x="11480" y="55220"/>
                </a:lnTo>
                <a:lnTo>
                  <a:pt x="11060" y="55100"/>
                </a:lnTo>
                <a:lnTo>
                  <a:pt x="10850" y="54980"/>
                </a:lnTo>
                <a:lnTo>
                  <a:pt x="10660" y="54840"/>
                </a:lnTo>
                <a:lnTo>
                  <a:pt x="10060" y="54640"/>
                </a:lnTo>
                <a:lnTo>
                  <a:pt x="9860" y="54430"/>
                </a:lnTo>
                <a:lnTo>
                  <a:pt x="9830" y="54270"/>
                </a:lnTo>
                <a:lnTo>
                  <a:pt x="9810" y="54170"/>
                </a:lnTo>
                <a:lnTo>
                  <a:pt x="9890" y="53890"/>
                </a:lnTo>
                <a:lnTo>
                  <a:pt x="10060" y="53600"/>
                </a:lnTo>
                <a:lnTo>
                  <a:pt x="10170" y="53310"/>
                </a:lnTo>
                <a:lnTo>
                  <a:pt x="10160" y="52930"/>
                </a:lnTo>
                <a:lnTo>
                  <a:pt x="10070" y="52560"/>
                </a:lnTo>
                <a:lnTo>
                  <a:pt x="9950" y="52300"/>
                </a:lnTo>
                <a:lnTo>
                  <a:pt x="9510" y="51940"/>
                </a:lnTo>
                <a:lnTo>
                  <a:pt x="9300" y="51700"/>
                </a:lnTo>
                <a:lnTo>
                  <a:pt x="9210" y="51320"/>
                </a:lnTo>
                <a:lnTo>
                  <a:pt x="9180" y="50940"/>
                </a:lnTo>
                <a:lnTo>
                  <a:pt x="9050" y="50770"/>
                </a:lnTo>
                <a:lnTo>
                  <a:pt x="8890" y="50650"/>
                </a:lnTo>
                <a:lnTo>
                  <a:pt x="8740" y="50420"/>
                </a:lnTo>
                <a:lnTo>
                  <a:pt x="8710" y="50110"/>
                </a:lnTo>
                <a:lnTo>
                  <a:pt x="8830" y="49860"/>
                </a:lnTo>
                <a:lnTo>
                  <a:pt x="9350" y="49330"/>
                </a:lnTo>
                <a:lnTo>
                  <a:pt x="9520" y="49100"/>
                </a:lnTo>
                <a:lnTo>
                  <a:pt x="9660" y="48840"/>
                </a:lnTo>
                <a:lnTo>
                  <a:pt x="9730" y="48550"/>
                </a:lnTo>
                <a:lnTo>
                  <a:pt x="9760" y="47650"/>
                </a:lnTo>
                <a:lnTo>
                  <a:pt x="9810" y="47510"/>
                </a:lnTo>
                <a:lnTo>
                  <a:pt x="10010" y="47150"/>
                </a:lnTo>
                <a:lnTo>
                  <a:pt x="10050" y="47010"/>
                </a:lnTo>
                <a:lnTo>
                  <a:pt x="10060" y="46880"/>
                </a:lnTo>
                <a:lnTo>
                  <a:pt x="10090" y="46740"/>
                </a:lnTo>
                <a:lnTo>
                  <a:pt x="10160" y="46620"/>
                </a:lnTo>
                <a:lnTo>
                  <a:pt x="10330" y="46410"/>
                </a:lnTo>
                <a:lnTo>
                  <a:pt x="9740" y="45970"/>
                </a:lnTo>
                <a:lnTo>
                  <a:pt x="9650" y="45750"/>
                </a:lnTo>
                <a:lnTo>
                  <a:pt x="9700" y="45370"/>
                </a:lnTo>
                <a:lnTo>
                  <a:pt x="9800" y="45100"/>
                </a:lnTo>
                <a:lnTo>
                  <a:pt x="9840" y="44890"/>
                </a:lnTo>
                <a:lnTo>
                  <a:pt x="9710" y="44680"/>
                </a:lnTo>
                <a:lnTo>
                  <a:pt x="9710" y="44590"/>
                </a:lnTo>
                <a:lnTo>
                  <a:pt x="9880" y="44360"/>
                </a:lnTo>
                <a:lnTo>
                  <a:pt x="9890" y="44050"/>
                </a:lnTo>
                <a:lnTo>
                  <a:pt x="9740" y="43790"/>
                </a:lnTo>
                <a:lnTo>
                  <a:pt x="9490" y="43680"/>
                </a:lnTo>
                <a:lnTo>
                  <a:pt x="9230" y="43620"/>
                </a:lnTo>
                <a:lnTo>
                  <a:pt x="8920" y="43460"/>
                </a:lnTo>
                <a:lnTo>
                  <a:pt x="8720" y="43230"/>
                </a:lnTo>
                <a:lnTo>
                  <a:pt x="8780" y="42960"/>
                </a:lnTo>
                <a:lnTo>
                  <a:pt x="8590" y="42530"/>
                </a:lnTo>
                <a:lnTo>
                  <a:pt x="8370" y="41880"/>
                </a:lnTo>
                <a:lnTo>
                  <a:pt x="8320" y="41290"/>
                </a:lnTo>
                <a:lnTo>
                  <a:pt x="8790" y="40880"/>
                </a:lnTo>
                <a:lnTo>
                  <a:pt x="9010" y="40530"/>
                </a:lnTo>
                <a:lnTo>
                  <a:pt x="9160" y="40180"/>
                </a:lnTo>
                <a:lnTo>
                  <a:pt x="9120" y="40020"/>
                </a:lnTo>
                <a:lnTo>
                  <a:pt x="8950" y="39860"/>
                </a:lnTo>
                <a:lnTo>
                  <a:pt x="9020" y="39520"/>
                </a:lnTo>
                <a:lnTo>
                  <a:pt x="9270" y="38980"/>
                </a:lnTo>
                <a:lnTo>
                  <a:pt x="8990" y="38750"/>
                </a:lnTo>
                <a:lnTo>
                  <a:pt x="8940" y="38690"/>
                </a:lnTo>
                <a:lnTo>
                  <a:pt x="9160" y="37890"/>
                </a:lnTo>
                <a:lnTo>
                  <a:pt x="9360" y="37590"/>
                </a:lnTo>
                <a:lnTo>
                  <a:pt x="10130" y="37470"/>
                </a:lnTo>
                <a:lnTo>
                  <a:pt x="10590" y="37280"/>
                </a:lnTo>
                <a:lnTo>
                  <a:pt x="11300" y="36270"/>
                </a:lnTo>
                <a:lnTo>
                  <a:pt x="11880" y="35000"/>
                </a:lnTo>
                <a:lnTo>
                  <a:pt x="12760" y="34510"/>
                </a:lnTo>
                <a:lnTo>
                  <a:pt x="14270" y="35010"/>
                </a:lnTo>
                <a:lnTo>
                  <a:pt x="14750" y="34950"/>
                </a:lnTo>
                <a:lnTo>
                  <a:pt x="15310" y="34300"/>
                </a:lnTo>
                <a:lnTo>
                  <a:pt x="15650" y="33640"/>
                </a:lnTo>
                <a:lnTo>
                  <a:pt x="15400" y="33600"/>
                </a:lnTo>
                <a:lnTo>
                  <a:pt x="15230" y="33350"/>
                </a:lnTo>
                <a:lnTo>
                  <a:pt x="15740" y="33330"/>
                </a:lnTo>
                <a:lnTo>
                  <a:pt x="17280" y="32800"/>
                </a:lnTo>
                <a:lnTo>
                  <a:pt x="19150" y="32800"/>
                </a:lnTo>
                <a:lnTo>
                  <a:pt x="19600" y="32470"/>
                </a:lnTo>
                <a:lnTo>
                  <a:pt x="20420" y="31420"/>
                </a:lnTo>
                <a:lnTo>
                  <a:pt x="20890" y="31040"/>
                </a:lnTo>
                <a:lnTo>
                  <a:pt x="21390" y="30980"/>
                </a:lnTo>
                <a:lnTo>
                  <a:pt x="21840" y="31080"/>
                </a:lnTo>
                <a:lnTo>
                  <a:pt x="22080" y="31820"/>
                </a:lnTo>
                <a:lnTo>
                  <a:pt x="21920" y="32530"/>
                </a:lnTo>
                <a:lnTo>
                  <a:pt x="21740" y="33400"/>
                </a:lnTo>
                <a:lnTo>
                  <a:pt x="21770" y="34360"/>
                </a:lnTo>
                <a:lnTo>
                  <a:pt x="20880" y="35500"/>
                </a:lnTo>
                <a:lnTo>
                  <a:pt x="21160" y="35760"/>
                </a:lnTo>
                <a:lnTo>
                  <a:pt x="21360" y="36500"/>
                </a:lnTo>
                <a:lnTo>
                  <a:pt x="21270" y="36730"/>
                </a:lnTo>
                <a:lnTo>
                  <a:pt x="21100" y="36850"/>
                </a:lnTo>
                <a:lnTo>
                  <a:pt x="20240" y="37120"/>
                </a:lnTo>
                <a:lnTo>
                  <a:pt x="20100" y="37100"/>
                </a:lnTo>
                <a:lnTo>
                  <a:pt x="20040" y="37240"/>
                </a:lnTo>
                <a:lnTo>
                  <a:pt x="20030" y="37580"/>
                </a:lnTo>
                <a:lnTo>
                  <a:pt x="19990" y="37900"/>
                </a:lnTo>
                <a:lnTo>
                  <a:pt x="20020" y="38730"/>
                </a:lnTo>
                <a:lnTo>
                  <a:pt x="20340" y="39610"/>
                </a:lnTo>
                <a:lnTo>
                  <a:pt x="20450" y="40130"/>
                </a:lnTo>
                <a:lnTo>
                  <a:pt x="20520" y="40680"/>
                </a:lnTo>
                <a:lnTo>
                  <a:pt x="20520" y="41120"/>
                </a:lnTo>
                <a:lnTo>
                  <a:pt x="20280" y="41120"/>
                </a:lnTo>
                <a:lnTo>
                  <a:pt x="20090" y="41260"/>
                </a:lnTo>
                <a:lnTo>
                  <a:pt x="20470" y="41940"/>
                </a:lnTo>
                <a:lnTo>
                  <a:pt x="20650" y="42380"/>
                </a:lnTo>
                <a:lnTo>
                  <a:pt x="20670" y="43300"/>
                </a:lnTo>
                <a:lnTo>
                  <a:pt x="20380" y="44170"/>
                </a:lnTo>
                <a:lnTo>
                  <a:pt x="20330" y="44380"/>
                </a:lnTo>
                <a:lnTo>
                  <a:pt x="20310" y="44610"/>
                </a:lnTo>
                <a:lnTo>
                  <a:pt x="20210" y="45050"/>
                </a:lnTo>
                <a:lnTo>
                  <a:pt x="20200" y="45540"/>
                </a:lnTo>
                <a:lnTo>
                  <a:pt x="20270" y="46010"/>
                </a:lnTo>
                <a:lnTo>
                  <a:pt x="20480" y="46330"/>
                </a:lnTo>
                <a:lnTo>
                  <a:pt x="20730" y="46580"/>
                </a:lnTo>
                <a:lnTo>
                  <a:pt x="21230" y="46850"/>
                </a:lnTo>
                <a:lnTo>
                  <a:pt x="21390" y="47310"/>
                </a:lnTo>
                <a:lnTo>
                  <a:pt x="21600" y="47690"/>
                </a:lnTo>
                <a:lnTo>
                  <a:pt x="21930" y="48020"/>
                </a:lnTo>
                <a:lnTo>
                  <a:pt x="22260" y="48020"/>
                </a:lnTo>
                <a:lnTo>
                  <a:pt x="22420" y="47960"/>
                </a:lnTo>
                <a:lnTo>
                  <a:pt x="22570" y="48050"/>
                </a:lnTo>
                <a:lnTo>
                  <a:pt x="22580" y="48350"/>
                </a:lnTo>
                <a:lnTo>
                  <a:pt x="22500" y="48630"/>
                </a:lnTo>
                <a:lnTo>
                  <a:pt x="22460" y="49140"/>
                </a:lnTo>
                <a:lnTo>
                  <a:pt x="22590" y="49530"/>
                </a:lnTo>
                <a:lnTo>
                  <a:pt x="22980" y="49800"/>
                </a:lnTo>
                <a:lnTo>
                  <a:pt x="23400" y="49930"/>
                </a:lnTo>
                <a:lnTo>
                  <a:pt x="24060" y="49480"/>
                </a:lnTo>
                <a:lnTo>
                  <a:pt x="24650" y="50130"/>
                </a:lnTo>
                <a:lnTo>
                  <a:pt x="24940" y="51230"/>
                </a:lnTo>
                <a:lnTo>
                  <a:pt x="24490" y="51950"/>
                </a:lnTo>
                <a:lnTo>
                  <a:pt x="23940" y="52430"/>
                </a:lnTo>
                <a:lnTo>
                  <a:pt x="23220" y="52590"/>
                </a:lnTo>
                <a:lnTo>
                  <a:pt x="22720" y="51950"/>
                </a:lnTo>
                <a:lnTo>
                  <a:pt x="22690" y="51440"/>
                </a:lnTo>
                <a:lnTo>
                  <a:pt x="22440" y="51180"/>
                </a:lnTo>
                <a:lnTo>
                  <a:pt x="21070" y="50920"/>
                </a:lnTo>
                <a:lnTo>
                  <a:pt x="20890" y="51170"/>
                </a:lnTo>
                <a:lnTo>
                  <a:pt x="20760" y="51550"/>
                </a:lnTo>
                <a:lnTo>
                  <a:pt x="20480" y="51830"/>
                </a:lnTo>
                <a:lnTo>
                  <a:pt x="20160" y="51930"/>
                </a:lnTo>
                <a:lnTo>
                  <a:pt x="19970" y="52080"/>
                </a:lnTo>
                <a:lnTo>
                  <a:pt x="19080" y="53820"/>
                </a:lnTo>
                <a:lnTo>
                  <a:pt x="18070" y="55150"/>
                </a:lnTo>
                <a:lnTo>
                  <a:pt x="17430" y="55310"/>
                </a:lnTo>
                <a:lnTo>
                  <a:pt x="16150" y="54610"/>
                </a:lnTo>
                <a:lnTo>
                  <a:pt x="15490" y="54840"/>
                </a:lnTo>
                <a:lnTo>
                  <a:pt x="15190" y="55200"/>
                </a:lnTo>
                <a:lnTo>
                  <a:pt x="14730" y="56000"/>
                </a:lnTo>
                <a:lnTo>
                  <a:pt x="14460" y="55970"/>
                </a:lnTo>
                <a:lnTo>
                  <a:pt x="13930" y="55510"/>
                </a:lnTo>
                <a:lnTo>
                  <a:pt x="13670" y="55520"/>
                </a:lnTo>
                <a:lnTo>
                  <a:pt x="12220" y="56270"/>
                </a:lnTo>
                <a:lnTo>
                  <a:pt x="12050" y="5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West 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21920" y="32530"/>
                </a:moveTo>
                <a:lnTo>
                  <a:pt x="22080" y="31820"/>
                </a:lnTo>
                <a:lnTo>
                  <a:pt x="21840" y="31080"/>
                </a:lnTo>
                <a:lnTo>
                  <a:pt x="21390" y="30980"/>
                </a:lnTo>
                <a:lnTo>
                  <a:pt x="20890" y="31040"/>
                </a:lnTo>
                <a:lnTo>
                  <a:pt x="20420" y="31420"/>
                </a:lnTo>
                <a:lnTo>
                  <a:pt x="19600" y="32470"/>
                </a:lnTo>
                <a:lnTo>
                  <a:pt x="19150" y="32800"/>
                </a:lnTo>
                <a:lnTo>
                  <a:pt x="17280" y="32800"/>
                </a:lnTo>
                <a:lnTo>
                  <a:pt x="15740" y="33330"/>
                </a:lnTo>
                <a:lnTo>
                  <a:pt x="15230" y="33350"/>
                </a:lnTo>
                <a:lnTo>
                  <a:pt x="15400" y="33600"/>
                </a:lnTo>
                <a:lnTo>
                  <a:pt x="15650" y="33640"/>
                </a:lnTo>
                <a:lnTo>
                  <a:pt x="15310" y="34300"/>
                </a:lnTo>
                <a:lnTo>
                  <a:pt x="14750" y="34950"/>
                </a:lnTo>
                <a:lnTo>
                  <a:pt x="14270" y="35010"/>
                </a:lnTo>
                <a:lnTo>
                  <a:pt x="12760" y="34510"/>
                </a:lnTo>
                <a:lnTo>
                  <a:pt x="11880" y="35000"/>
                </a:lnTo>
                <a:lnTo>
                  <a:pt x="11300" y="36270"/>
                </a:lnTo>
                <a:lnTo>
                  <a:pt x="10590" y="37280"/>
                </a:lnTo>
                <a:lnTo>
                  <a:pt x="10130" y="37470"/>
                </a:lnTo>
                <a:lnTo>
                  <a:pt x="9360" y="37590"/>
                </a:lnTo>
                <a:lnTo>
                  <a:pt x="9160" y="37890"/>
                </a:lnTo>
                <a:lnTo>
                  <a:pt x="8940" y="38690"/>
                </a:lnTo>
                <a:lnTo>
                  <a:pt x="8410" y="38100"/>
                </a:lnTo>
                <a:lnTo>
                  <a:pt x="7870" y="37880"/>
                </a:lnTo>
                <a:lnTo>
                  <a:pt x="7610" y="37520"/>
                </a:lnTo>
                <a:lnTo>
                  <a:pt x="7430" y="37440"/>
                </a:lnTo>
                <a:lnTo>
                  <a:pt x="7340" y="37350"/>
                </a:lnTo>
                <a:lnTo>
                  <a:pt x="7030" y="36740"/>
                </a:lnTo>
                <a:lnTo>
                  <a:pt x="6890" y="36570"/>
                </a:lnTo>
                <a:lnTo>
                  <a:pt x="5920" y="35860"/>
                </a:lnTo>
                <a:lnTo>
                  <a:pt x="5680" y="35720"/>
                </a:lnTo>
                <a:lnTo>
                  <a:pt x="5380" y="35370"/>
                </a:lnTo>
                <a:lnTo>
                  <a:pt x="5200" y="35290"/>
                </a:lnTo>
                <a:lnTo>
                  <a:pt x="5000" y="35280"/>
                </a:lnTo>
                <a:lnTo>
                  <a:pt x="4810" y="35220"/>
                </a:lnTo>
                <a:lnTo>
                  <a:pt x="4650" y="35090"/>
                </a:lnTo>
                <a:lnTo>
                  <a:pt x="4550" y="34880"/>
                </a:lnTo>
                <a:lnTo>
                  <a:pt x="4790" y="34670"/>
                </a:lnTo>
                <a:lnTo>
                  <a:pt x="4880" y="34490"/>
                </a:lnTo>
                <a:lnTo>
                  <a:pt x="4920" y="34210"/>
                </a:lnTo>
                <a:lnTo>
                  <a:pt x="4900" y="34020"/>
                </a:lnTo>
                <a:lnTo>
                  <a:pt x="4790" y="33480"/>
                </a:lnTo>
                <a:lnTo>
                  <a:pt x="4730" y="33330"/>
                </a:lnTo>
                <a:lnTo>
                  <a:pt x="4730" y="33240"/>
                </a:lnTo>
                <a:lnTo>
                  <a:pt x="5170" y="32910"/>
                </a:lnTo>
                <a:lnTo>
                  <a:pt x="5720" y="32620"/>
                </a:lnTo>
                <a:lnTo>
                  <a:pt x="6260" y="32190"/>
                </a:lnTo>
                <a:lnTo>
                  <a:pt x="6540" y="31900"/>
                </a:lnTo>
                <a:lnTo>
                  <a:pt x="6660" y="31630"/>
                </a:lnTo>
                <a:lnTo>
                  <a:pt x="6680" y="31500"/>
                </a:lnTo>
                <a:lnTo>
                  <a:pt x="6960" y="30650"/>
                </a:lnTo>
                <a:lnTo>
                  <a:pt x="6940" y="30430"/>
                </a:lnTo>
                <a:lnTo>
                  <a:pt x="6880" y="30210"/>
                </a:lnTo>
                <a:lnTo>
                  <a:pt x="6850" y="29970"/>
                </a:lnTo>
                <a:lnTo>
                  <a:pt x="6870" y="29770"/>
                </a:lnTo>
                <a:lnTo>
                  <a:pt x="6940" y="29580"/>
                </a:lnTo>
                <a:lnTo>
                  <a:pt x="7030" y="29450"/>
                </a:lnTo>
                <a:lnTo>
                  <a:pt x="7130" y="29390"/>
                </a:lnTo>
                <a:lnTo>
                  <a:pt x="7190" y="29290"/>
                </a:lnTo>
                <a:lnTo>
                  <a:pt x="7430" y="28830"/>
                </a:lnTo>
                <a:lnTo>
                  <a:pt x="7310" y="28720"/>
                </a:lnTo>
                <a:lnTo>
                  <a:pt x="7270" y="28630"/>
                </a:lnTo>
                <a:lnTo>
                  <a:pt x="7140" y="28510"/>
                </a:lnTo>
                <a:lnTo>
                  <a:pt x="7080" y="28420"/>
                </a:lnTo>
                <a:lnTo>
                  <a:pt x="7050" y="28270"/>
                </a:lnTo>
                <a:lnTo>
                  <a:pt x="7050" y="27990"/>
                </a:lnTo>
                <a:lnTo>
                  <a:pt x="7030" y="27860"/>
                </a:lnTo>
                <a:lnTo>
                  <a:pt x="6970" y="27580"/>
                </a:lnTo>
                <a:lnTo>
                  <a:pt x="6780" y="26690"/>
                </a:lnTo>
                <a:lnTo>
                  <a:pt x="6690" y="25900"/>
                </a:lnTo>
                <a:lnTo>
                  <a:pt x="6500" y="25580"/>
                </a:lnTo>
                <a:lnTo>
                  <a:pt x="6400" y="25260"/>
                </a:lnTo>
                <a:lnTo>
                  <a:pt x="6180" y="24920"/>
                </a:lnTo>
                <a:lnTo>
                  <a:pt x="6120" y="24610"/>
                </a:lnTo>
                <a:lnTo>
                  <a:pt x="6110" y="24270"/>
                </a:lnTo>
                <a:lnTo>
                  <a:pt x="6130" y="23710"/>
                </a:lnTo>
                <a:lnTo>
                  <a:pt x="6120" y="23560"/>
                </a:lnTo>
                <a:lnTo>
                  <a:pt x="5930" y="22970"/>
                </a:lnTo>
                <a:lnTo>
                  <a:pt x="5790" y="22670"/>
                </a:lnTo>
                <a:lnTo>
                  <a:pt x="5830" y="22430"/>
                </a:lnTo>
                <a:lnTo>
                  <a:pt x="5820" y="22000"/>
                </a:lnTo>
                <a:lnTo>
                  <a:pt x="5820" y="21990"/>
                </a:lnTo>
                <a:lnTo>
                  <a:pt x="5900" y="21980"/>
                </a:lnTo>
                <a:lnTo>
                  <a:pt x="6070" y="21910"/>
                </a:lnTo>
                <a:lnTo>
                  <a:pt x="6190" y="21800"/>
                </a:lnTo>
                <a:lnTo>
                  <a:pt x="6200" y="21680"/>
                </a:lnTo>
                <a:lnTo>
                  <a:pt x="6040" y="21570"/>
                </a:lnTo>
                <a:lnTo>
                  <a:pt x="6130" y="21510"/>
                </a:lnTo>
                <a:lnTo>
                  <a:pt x="6160" y="21460"/>
                </a:lnTo>
                <a:lnTo>
                  <a:pt x="6130" y="21410"/>
                </a:lnTo>
                <a:lnTo>
                  <a:pt x="6040" y="21360"/>
                </a:lnTo>
                <a:lnTo>
                  <a:pt x="6090" y="21240"/>
                </a:lnTo>
                <a:lnTo>
                  <a:pt x="6180" y="21320"/>
                </a:lnTo>
                <a:lnTo>
                  <a:pt x="6310" y="21390"/>
                </a:lnTo>
                <a:lnTo>
                  <a:pt x="6420" y="21470"/>
                </a:lnTo>
                <a:lnTo>
                  <a:pt x="6520" y="21770"/>
                </a:lnTo>
                <a:lnTo>
                  <a:pt x="6650" y="21870"/>
                </a:lnTo>
                <a:lnTo>
                  <a:pt x="6900" y="21980"/>
                </a:lnTo>
                <a:lnTo>
                  <a:pt x="7080" y="22180"/>
                </a:lnTo>
                <a:lnTo>
                  <a:pt x="7180" y="22260"/>
                </a:lnTo>
                <a:lnTo>
                  <a:pt x="7580" y="22330"/>
                </a:lnTo>
                <a:lnTo>
                  <a:pt x="8070" y="22510"/>
                </a:lnTo>
                <a:lnTo>
                  <a:pt x="8240" y="22640"/>
                </a:lnTo>
                <a:lnTo>
                  <a:pt x="8380" y="22840"/>
                </a:lnTo>
                <a:lnTo>
                  <a:pt x="8680" y="23410"/>
                </a:lnTo>
                <a:lnTo>
                  <a:pt x="8780" y="23550"/>
                </a:lnTo>
                <a:lnTo>
                  <a:pt x="8830" y="23510"/>
                </a:lnTo>
                <a:lnTo>
                  <a:pt x="8840" y="23260"/>
                </a:lnTo>
                <a:lnTo>
                  <a:pt x="8880" y="23120"/>
                </a:lnTo>
                <a:lnTo>
                  <a:pt x="8960" y="23020"/>
                </a:lnTo>
                <a:lnTo>
                  <a:pt x="9080" y="22930"/>
                </a:lnTo>
                <a:lnTo>
                  <a:pt x="9070" y="22870"/>
                </a:lnTo>
                <a:lnTo>
                  <a:pt x="9070" y="22810"/>
                </a:lnTo>
                <a:lnTo>
                  <a:pt x="9080" y="22720"/>
                </a:lnTo>
                <a:lnTo>
                  <a:pt x="8980" y="22690"/>
                </a:lnTo>
                <a:lnTo>
                  <a:pt x="8750" y="22670"/>
                </a:lnTo>
                <a:lnTo>
                  <a:pt x="8650" y="22610"/>
                </a:lnTo>
                <a:lnTo>
                  <a:pt x="8370" y="21930"/>
                </a:lnTo>
                <a:lnTo>
                  <a:pt x="8420" y="21590"/>
                </a:lnTo>
                <a:lnTo>
                  <a:pt x="8650" y="20930"/>
                </a:lnTo>
                <a:lnTo>
                  <a:pt x="8750" y="21020"/>
                </a:lnTo>
                <a:lnTo>
                  <a:pt x="8840" y="20990"/>
                </a:lnTo>
                <a:lnTo>
                  <a:pt x="8940" y="20940"/>
                </a:lnTo>
                <a:lnTo>
                  <a:pt x="9080" y="20930"/>
                </a:lnTo>
                <a:lnTo>
                  <a:pt x="9020" y="20540"/>
                </a:lnTo>
                <a:lnTo>
                  <a:pt x="9050" y="20230"/>
                </a:lnTo>
                <a:lnTo>
                  <a:pt x="9110" y="19960"/>
                </a:lnTo>
                <a:lnTo>
                  <a:pt x="9140" y="19670"/>
                </a:lnTo>
                <a:lnTo>
                  <a:pt x="9080" y="19670"/>
                </a:lnTo>
                <a:lnTo>
                  <a:pt x="9060" y="19850"/>
                </a:lnTo>
                <a:lnTo>
                  <a:pt x="8990" y="19970"/>
                </a:lnTo>
                <a:lnTo>
                  <a:pt x="8770" y="20190"/>
                </a:lnTo>
                <a:lnTo>
                  <a:pt x="8830" y="20300"/>
                </a:lnTo>
                <a:lnTo>
                  <a:pt x="8750" y="20270"/>
                </a:lnTo>
                <a:lnTo>
                  <a:pt x="8680" y="20220"/>
                </a:lnTo>
                <a:lnTo>
                  <a:pt x="8630" y="20170"/>
                </a:lnTo>
                <a:lnTo>
                  <a:pt x="8580" y="20090"/>
                </a:lnTo>
                <a:lnTo>
                  <a:pt x="8630" y="20040"/>
                </a:lnTo>
                <a:lnTo>
                  <a:pt x="8710" y="19930"/>
                </a:lnTo>
                <a:lnTo>
                  <a:pt x="8770" y="19880"/>
                </a:lnTo>
                <a:lnTo>
                  <a:pt x="8650" y="19620"/>
                </a:lnTo>
                <a:lnTo>
                  <a:pt x="8430" y="19490"/>
                </a:lnTo>
                <a:lnTo>
                  <a:pt x="7420" y="19390"/>
                </a:lnTo>
                <a:lnTo>
                  <a:pt x="7280" y="19230"/>
                </a:lnTo>
                <a:lnTo>
                  <a:pt x="7400" y="18930"/>
                </a:lnTo>
                <a:lnTo>
                  <a:pt x="7370" y="18900"/>
                </a:lnTo>
                <a:lnTo>
                  <a:pt x="7360" y="18900"/>
                </a:lnTo>
                <a:lnTo>
                  <a:pt x="7360" y="18880"/>
                </a:lnTo>
                <a:lnTo>
                  <a:pt x="7340" y="18830"/>
                </a:lnTo>
                <a:lnTo>
                  <a:pt x="7250" y="18980"/>
                </a:lnTo>
                <a:lnTo>
                  <a:pt x="7180" y="19000"/>
                </a:lnTo>
                <a:lnTo>
                  <a:pt x="7100" y="18960"/>
                </a:lnTo>
                <a:lnTo>
                  <a:pt x="6990" y="18930"/>
                </a:lnTo>
                <a:lnTo>
                  <a:pt x="6920" y="18960"/>
                </a:lnTo>
                <a:lnTo>
                  <a:pt x="6850" y="19040"/>
                </a:lnTo>
                <a:lnTo>
                  <a:pt x="6790" y="19140"/>
                </a:lnTo>
                <a:lnTo>
                  <a:pt x="6720" y="19240"/>
                </a:lnTo>
                <a:lnTo>
                  <a:pt x="6990" y="19290"/>
                </a:lnTo>
                <a:lnTo>
                  <a:pt x="7130" y="19360"/>
                </a:lnTo>
                <a:lnTo>
                  <a:pt x="7210" y="19460"/>
                </a:lnTo>
                <a:lnTo>
                  <a:pt x="7190" y="19650"/>
                </a:lnTo>
                <a:lnTo>
                  <a:pt x="7100" y="19780"/>
                </a:lnTo>
                <a:lnTo>
                  <a:pt x="6980" y="19830"/>
                </a:lnTo>
                <a:lnTo>
                  <a:pt x="6900" y="19770"/>
                </a:lnTo>
                <a:lnTo>
                  <a:pt x="6650" y="19930"/>
                </a:lnTo>
                <a:lnTo>
                  <a:pt x="6530" y="19970"/>
                </a:lnTo>
                <a:lnTo>
                  <a:pt x="6400" y="19980"/>
                </a:lnTo>
                <a:lnTo>
                  <a:pt x="6400" y="20090"/>
                </a:lnTo>
                <a:lnTo>
                  <a:pt x="6520" y="20140"/>
                </a:lnTo>
                <a:lnTo>
                  <a:pt x="6520" y="20170"/>
                </a:lnTo>
                <a:lnTo>
                  <a:pt x="6400" y="20190"/>
                </a:lnTo>
                <a:lnTo>
                  <a:pt x="6310" y="20180"/>
                </a:lnTo>
                <a:lnTo>
                  <a:pt x="6170" y="20110"/>
                </a:lnTo>
                <a:lnTo>
                  <a:pt x="6060" y="20090"/>
                </a:lnTo>
                <a:lnTo>
                  <a:pt x="5910" y="19990"/>
                </a:lnTo>
                <a:lnTo>
                  <a:pt x="5480" y="19350"/>
                </a:lnTo>
                <a:lnTo>
                  <a:pt x="5260" y="19260"/>
                </a:lnTo>
                <a:lnTo>
                  <a:pt x="5240" y="19260"/>
                </a:lnTo>
                <a:lnTo>
                  <a:pt x="5170" y="19020"/>
                </a:lnTo>
                <a:lnTo>
                  <a:pt x="5010" y="18820"/>
                </a:lnTo>
                <a:lnTo>
                  <a:pt x="5100" y="18800"/>
                </a:lnTo>
                <a:lnTo>
                  <a:pt x="5170" y="18740"/>
                </a:lnTo>
                <a:lnTo>
                  <a:pt x="5330" y="18330"/>
                </a:lnTo>
                <a:lnTo>
                  <a:pt x="5480" y="18400"/>
                </a:lnTo>
                <a:lnTo>
                  <a:pt x="5580" y="18480"/>
                </a:lnTo>
                <a:lnTo>
                  <a:pt x="5850" y="18590"/>
                </a:lnTo>
                <a:lnTo>
                  <a:pt x="6750" y="18660"/>
                </a:lnTo>
                <a:lnTo>
                  <a:pt x="7110" y="18590"/>
                </a:lnTo>
                <a:lnTo>
                  <a:pt x="7460" y="18400"/>
                </a:lnTo>
                <a:lnTo>
                  <a:pt x="8120" y="17920"/>
                </a:lnTo>
                <a:lnTo>
                  <a:pt x="10520" y="16850"/>
                </a:lnTo>
                <a:lnTo>
                  <a:pt x="12590" y="16300"/>
                </a:lnTo>
                <a:lnTo>
                  <a:pt x="15110" y="15230"/>
                </a:lnTo>
                <a:lnTo>
                  <a:pt x="16750" y="14790"/>
                </a:lnTo>
                <a:lnTo>
                  <a:pt x="18540" y="14310"/>
                </a:lnTo>
                <a:lnTo>
                  <a:pt x="20300" y="13510"/>
                </a:lnTo>
                <a:lnTo>
                  <a:pt x="21760" y="13330"/>
                </a:lnTo>
                <a:lnTo>
                  <a:pt x="22760" y="12990"/>
                </a:lnTo>
                <a:lnTo>
                  <a:pt x="22650" y="13100"/>
                </a:lnTo>
                <a:lnTo>
                  <a:pt x="22200" y="13310"/>
                </a:lnTo>
                <a:lnTo>
                  <a:pt x="22390" y="13450"/>
                </a:lnTo>
                <a:lnTo>
                  <a:pt x="23190" y="13310"/>
                </a:lnTo>
                <a:lnTo>
                  <a:pt x="23190" y="13210"/>
                </a:lnTo>
                <a:lnTo>
                  <a:pt x="23130" y="13210"/>
                </a:lnTo>
                <a:lnTo>
                  <a:pt x="23130" y="13100"/>
                </a:lnTo>
                <a:lnTo>
                  <a:pt x="23560" y="13100"/>
                </a:lnTo>
                <a:lnTo>
                  <a:pt x="23560" y="13020"/>
                </a:lnTo>
                <a:lnTo>
                  <a:pt x="23550" y="13010"/>
                </a:lnTo>
                <a:lnTo>
                  <a:pt x="23530" y="13010"/>
                </a:lnTo>
                <a:lnTo>
                  <a:pt x="23500" y="12990"/>
                </a:lnTo>
                <a:lnTo>
                  <a:pt x="23520" y="12740"/>
                </a:lnTo>
                <a:lnTo>
                  <a:pt x="23310" y="12730"/>
                </a:lnTo>
                <a:lnTo>
                  <a:pt x="22820" y="12880"/>
                </a:lnTo>
                <a:lnTo>
                  <a:pt x="23130" y="12730"/>
                </a:lnTo>
                <a:lnTo>
                  <a:pt x="23510" y="12480"/>
                </a:lnTo>
                <a:lnTo>
                  <a:pt x="24070" y="11820"/>
                </a:lnTo>
                <a:lnTo>
                  <a:pt x="23950" y="12050"/>
                </a:lnTo>
                <a:lnTo>
                  <a:pt x="23750" y="12270"/>
                </a:lnTo>
                <a:lnTo>
                  <a:pt x="23670" y="12380"/>
                </a:lnTo>
                <a:lnTo>
                  <a:pt x="23750" y="12350"/>
                </a:lnTo>
                <a:lnTo>
                  <a:pt x="23920" y="12320"/>
                </a:lnTo>
                <a:lnTo>
                  <a:pt x="24060" y="12260"/>
                </a:lnTo>
                <a:lnTo>
                  <a:pt x="24190" y="12110"/>
                </a:lnTo>
                <a:lnTo>
                  <a:pt x="24510" y="11960"/>
                </a:lnTo>
                <a:lnTo>
                  <a:pt x="24620" y="11820"/>
                </a:lnTo>
                <a:lnTo>
                  <a:pt x="24520" y="11590"/>
                </a:lnTo>
                <a:lnTo>
                  <a:pt x="24340" y="11590"/>
                </a:lnTo>
                <a:lnTo>
                  <a:pt x="24260" y="11690"/>
                </a:lnTo>
                <a:lnTo>
                  <a:pt x="24120" y="11820"/>
                </a:lnTo>
                <a:lnTo>
                  <a:pt x="24510" y="11150"/>
                </a:lnTo>
                <a:lnTo>
                  <a:pt x="25560" y="9800"/>
                </a:lnTo>
                <a:lnTo>
                  <a:pt x="25560" y="9890"/>
                </a:lnTo>
                <a:lnTo>
                  <a:pt x="25510" y="10050"/>
                </a:lnTo>
                <a:lnTo>
                  <a:pt x="25600" y="10090"/>
                </a:lnTo>
                <a:lnTo>
                  <a:pt x="25750" y="10030"/>
                </a:lnTo>
                <a:lnTo>
                  <a:pt x="25860" y="9890"/>
                </a:lnTo>
                <a:lnTo>
                  <a:pt x="25920" y="9680"/>
                </a:lnTo>
                <a:lnTo>
                  <a:pt x="25870" y="9620"/>
                </a:lnTo>
                <a:lnTo>
                  <a:pt x="25750" y="9670"/>
                </a:lnTo>
                <a:lnTo>
                  <a:pt x="25620" y="9800"/>
                </a:lnTo>
                <a:lnTo>
                  <a:pt x="25800" y="9420"/>
                </a:lnTo>
                <a:lnTo>
                  <a:pt x="26120" y="9110"/>
                </a:lnTo>
                <a:lnTo>
                  <a:pt x="26740" y="8720"/>
                </a:lnTo>
                <a:lnTo>
                  <a:pt x="28630" y="8440"/>
                </a:lnTo>
                <a:lnTo>
                  <a:pt x="28690" y="8420"/>
                </a:lnTo>
                <a:lnTo>
                  <a:pt x="28710" y="8450"/>
                </a:lnTo>
                <a:lnTo>
                  <a:pt x="29340" y="9730"/>
                </a:lnTo>
                <a:lnTo>
                  <a:pt x="30090" y="10810"/>
                </a:lnTo>
                <a:lnTo>
                  <a:pt x="30370" y="11380"/>
                </a:lnTo>
                <a:lnTo>
                  <a:pt x="30440" y="12130"/>
                </a:lnTo>
                <a:lnTo>
                  <a:pt x="30340" y="12550"/>
                </a:lnTo>
                <a:lnTo>
                  <a:pt x="30100" y="12790"/>
                </a:lnTo>
                <a:lnTo>
                  <a:pt x="30030" y="13070"/>
                </a:lnTo>
                <a:lnTo>
                  <a:pt x="30130" y="13300"/>
                </a:lnTo>
                <a:lnTo>
                  <a:pt x="30300" y="13540"/>
                </a:lnTo>
                <a:lnTo>
                  <a:pt x="30340" y="13920"/>
                </a:lnTo>
                <a:lnTo>
                  <a:pt x="30190" y="14140"/>
                </a:lnTo>
                <a:lnTo>
                  <a:pt x="28930" y="14460"/>
                </a:lnTo>
                <a:lnTo>
                  <a:pt x="29510" y="16220"/>
                </a:lnTo>
                <a:lnTo>
                  <a:pt x="29580" y="17070"/>
                </a:lnTo>
                <a:lnTo>
                  <a:pt x="29580" y="17920"/>
                </a:lnTo>
                <a:lnTo>
                  <a:pt x="29970" y="18200"/>
                </a:lnTo>
                <a:lnTo>
                  <a:pt x="30190" y="18460"/>
                </a:lnTo>
                <a:lnTo>
                  <a:pt x="30530" y="19160"/>
                </a:lnTo>
                <a:lnTo>
                  <a:pt x="30780" y="19390"/>
                </a:lnTo>
                <a:lnTo>
                  <a:pt x="30990" y="19690"/>
                </a:lnTo>
                <a:lnTo>
                  <a:pt x="31160" y="20050"/>
                </a:lnTo>
                <a:lnTo>
                  <a:pt x="30660" y="19990"/>
                </a:lnTo>
                <a:lnTo>
                  <a:pt x="30210" y="20200"/>
                </a:lnTo>
                <a:lnTo>
                  <a:pt x="30220" y="20500"/>
                </a:lnTo>
                <a:lnTo>
                  <a:pt x="30400" y="20590"/>
                </a:lnTo>
                <a:lnTo>
                  <a:pt x="30560" y="20850"/>
                </a:lnTo>
                <a:lnTo>
                  <a:pt x="30660" y="21180"/>
                </a:lnTo>
                <a:lnTo>
                  <a:pt x="30390" y="21660"/>
                </a:lnTo>
                <a:lnTo>
                  <a:pt x="30010" y="22050"/>
                </a:lnTo>
                <a:lnTo>
                  <a:pt x="30170" y="23710"/>
                </a:lnTo>
                <a:lnTo>
                  <a:pt x="29830" y="23600"/>
                </a:lnTo>
                <a:lnTo>
                  <a:pt x="29480" y="23610"/>
                </a:lnTo>
                <a:lnTo>
                  <a:pt x="29160" y="23750"/>
                </a:lnTo>
                <a:lnTo>
                  <a:pt x="28920" y="24170"/>
                </a:lnTo>
                <a:lnTo>
                  <a:pt x="28740" y="24670"/>
                </a:lnTo>
                <a:lnTo>
                  <a:pt x="28510" y="25640"/>
                </a:lnTo>
                <a:lnTo>
                  <a:pt x="28240" y="25700"/>
                </a:lnTo>
                <a:lnTo>
                  <a:pt x="26570" y="25650"/>
                </a:lnTo>
                <a:lnTo>
                  <a:pt x="26360" y="25940"/>
                </a:lnTo>
                <a:lnTo>
                  <a:pt x="26370" y="26550"/>
                </a:lnTo>
                <a:lnTo>
                  <a:pt x="26510" y="27090"/>
                </a:lnTo>
                <a:lnTo>
                  <a:pt x="27080" y="27650"/>
                </a:lnTo>
                <a:lnTo>
                  <a:pt x="27770" y="27820"/>
                </a:lnTo>
                <a:lnTo>
                  <a:pt x="28100" y="28000"/>
                </a:lnTo>
                <a:lnTo>
                  <a:pt x="28390" y="28360"/>
                </a:lnTo>
                <a:lnTo>
                  <a:pt x="28440" y="28800"/>
                </a:lnTo>
                <a:lnTo>
                  <a:pt x="28170" y="29140"/>
                </a:lnTo>
                <a:lnTo>
                  <a:pt x="27950" y="29520"/>
                </a:lnTo>
                <a:lnTo>
                  <a:pt x="27690" y="29770"/>
                </a:lnTo>
                <a:lnTo>
                  <a:pt x="27020" y="29980"/>
                </a:lnTo>
                <a:lnTo>
                  <a:pt x="25710" y="30750"/>
                </a:lnTo>
                <a:lnTo>
                  <a:pt x="24970" y="31910"/>
                </a:lnTo>
                <a:lnTo>
                  <a:pt x="24100" y="32740"/>
                </a:lnTo>
                <a:lnTo>
                  <a:pt x="23540" y="32960"/>
                </a:lnTo>
                <a:lnTo>
                  <a:pt x="22970" y="33030"/>
                </a:lnTo>
                <a:lnTo>
                  <a:pt x="22420" y="32700"/>
                </a:lnTo>
                <a:lnTo>
                  <a:pt x="21920" y="3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ubli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6680" y="43320"/>
                </a:moveTo>
                <a:lnTo>
                  <a:pt x="86750" y="43380"/>
                </a:lnTo>
                <a:lnTo>
                  <a:pt x="86850" y="43530"/>
                </a:lnTo>
                <a:lnTo>
                  <a:pt x="86880" y="43720"/>
                </a:lnTo>
                <a:lnTo>
                  <a:pt x="86800" y="43990"/>
                </a:lnTo>
                <a:lnTo>
                  <a:pt x="87010" y="44120"/>
                </a:lnTo>
                <a:lnTo>
                  <a:pt x="87660" y="44290"/>
                </a:lnTo>
                <a:lnTo>
                  <a:pt x="87800" y="44240"/>
                </a:lnTo>
                <a:lnTo>
                  <a:pt x="87920" y="44360"/>
                </a:lnTo>
                <a:lnTo>
                  <a:pt x="88480" y="44570"/>
                </a:lnTo>
                <a:lnTo>
                  <a:pt x="88670" y="44590"/>
                </a:lnTo>
                <a:lnTo>
                  <a:pt x="88670" y="44680"/>
                </a:lnTo>
                <a:lnTo>
                  <a:pt x="88610" y="44820"/>
                </a:lnTo>
                <a:lnTo>
                  <a:pt x="88630" y="44850"/>
                </a:lnTo>
                <a:lnTo>
                  <a:pt x="88760" y="44790"/>
                </a:lnTo>
                <a:lnTo>
                  <a:pt x="88880" y="44850"/>
                </a:lnTo>
                <a:lnTo>
                  <a:pt x="88960" y="44930"/>
                </a:lnTo>
                <a:lnTo>
                  <a:pt x="89040" y="44950"/>
                </a:lnTo>
                <a:lnTo>
                  <a:pt x="89170" y="44790"/>
                </a:lnTo>
                <a:lnTo>
                  <a:pt x="89210" y="44860"/>
                </a:lnTo>
                <a:lnTo>
                  <a:pt x="89300" y="44940"/>
                </a:lnTo>
                <a:lnTo>
                  <a:pt x="89360" y="45010"/>
                </a:lnTo>
                <a:lnTo>
                  <a:pt x="89510" y="44860"/>
                </a:lnTo>
                <a:lnTo>
                  <a:pt x="89540" y="44970"/>
                </a:lnTo>
                <a:lnTo>
                  <a:pt x="89520" y="45150"/>
                </a:lnTo>
                <a:lnTo>
                  <a:pt x="89480" y="45200"/>
                </a:lnTo>
                <a:lnTo>
                  <a:pt x="89730" y="45700"/>
                </a:lnTo>
                <a:lnTo>
                  <a:pt x="89910" y="45760"/>
                </a:lnTo>
                <a:lnTo>
                  <a:pt x="90340" y="45750"/>
                </a:lnTo>
                <a:lnTo>
                  <a:pt x="90510" y="45850"/>
                </a:lnTo>
                <a:lnTo>
                  <a:pt x="90570" y="45970"/>
                </a:lnTo>
                <a:lnTo>
                  <a:pt x="90620" y="46090"/>
                </a:lnTo>
                <a:lnTo>
                  <a:pt x="90670" y="46180"/>
                </a:lnTo>
                <a:lnTo>
                  <a:pt x="90760" y="46220"/>
                </a:lnTo>
                <a:lnTo>
                  <a:pt x="90870" y="46290"/>
                </a:lnTo>
                <a:lnTo>
                  <a:pt x="90900" y="46470"/>
                </a:lnTo>
                <a:lnTo>
                  <a:pt x="90910" y="46640"/>
                </a:lnTo>
                <a:lnTo>
                  <a:pt x="90990" y="46820"/>
                </a:lnTo>
                <a:lnTo>
                  <a:pt x="91120" y="47380"/>
                </a:lnTo>
                <a:lnTo>
                  <a:pt x="91220" y="47630"/>
                </a:lnTo>
                <a:lnTo>
                  <a:pt x="91080" y="47730"/>
                </a:lnTo>
                <a:lnTo>
                  <a:pt x="90960" y="47920"/>
                </a:lnTo>
                <a:lnTo>
                  <a:pt x="90790" y="48330"/>
                </a:lnTo>
                <a:lnTo>
                  <a:pt x="90730" y="48600"/>
                </a:lnTo>
                <a:lnTo>
                  <a:pt x="90720" y="49080"/>
                </a:lnTo>
                <a:lnTo>
                  <a:pt x="90660" y="49240"/>
                </a:lnTo>
                <a:lnTo>
                  <a:pt x="90700" y="49260"/>
                </a:lnTo>
                <a:lnTo>
                  <a:pt x="90710" y="49260"/>
                </a:lnTo>
                <a:lnTo>
                  <a:pt x="90720" y="49280"/>
                </a:lnTo>
                <a:lnTo>
                  <a:pt x="90720" y="49340"/>
                </a:lnTo>
                <a:lnTo>
                  <a:pt x="90620" y="49410"/>
                </a:lnTo>
                <a:lnTo>
                  <a:pt x="90580" y="49720"/>
                </a:lnTo>
                <a:lnTo>
                  <a:pt x="90480" y="49850"/>
                </a:lnTo>
                <a:lnTo>
                  <a:pt x="90620" y="50110"/>
                </a:lnTo>
                <a:lnTo>
                  <a:pt x="90790" y="50340"/>
                </a:lnTo>
                <a:lnTo>
                  <a:pt x="90690" y="50680"/>
                </a:lnTo>
                <a:lnTo>
                  <a:pt x="90510" y="50850"/>
                </a:lnTo>
                <a:lnTo>
                  <a:pt x="90320" y="50970"/>
                </a:lnTo>
                <a:lnTo>
                  <a:pt x="90170" y="51150"/>
                </a:lnTo>
                <a:lnTo>
                  <a:pt x="90130" y="51250"/>
                </a:lnTo>
                <a:lnTo>
                  <a:pt x="90090" y="51410"/>
                </a:lnTo>
                <a:lnTo>
                  <a:pt x="90040" y="51750"/>
                </a:lnTo>
                <a:lnTo>
                  <a:pt x="90070" y="51820"/>
                </a:lnTo>
                <a:lnTo>
                  <a:pt x="90140" y="51930"/>
                </a:lnTo>
                <a:lnTo>
                  <a:pt x="90160" y="52020"/>
                </a:lnTo>
                <a:lnTo>
                  <a:pt x="90070" y="52060"/>
                </a:lnTo>
                <a:lnTo>
                  <a:pt x="90040" y="52100"/>
                </a:lnTo>
                <a:lnTo>
                  <a:pt x="90070" y="52190"/>
                </a:lnTo>
                <a:lnTo>
                  <a:pt x="90120" y="52290"/>
                </a:lnTo>
                <a:lnTo>
                  <a:pt x="90170" y="52360"/>
                </a:lnTo>
                <a:lnTo>
                  <a:pt x="90050" y="52500"/>
                </a:lnTo>
                <a:lnTo>
                  <a:pt x="89990" y="52540"/>
                </a:lnTo>
                <a:lnTo>
                  <a:pt x="89910" y="52550"/>
                </a:lnTo>
                <a:lnTo>
                  <a:pt x="89910" y="52660"/>
                </a:lnTo>
                <a:lnTo>
                  <a:pt x="90020" y="52770"/>
                </a:lnTo>
                <a:lnTo>
                  <a:pt x="90030" y="52910"/>
                </a:lnTo>
                <a:lnTo>
                  <a:pt x="89980" y="53310"/>
                </a:lnTo>
                <a:lnTo>
                  <a:pt x="90010" y="53520"/>
                </a:lnTo>
                <a:lnTo>
                  <a:pt x="90090" y="53720"/>
                </a:lnTo>
                <a:lnTo>
                  <a:pt x="90290" y="54060"/>
                </a:lnTo>
                <a:lnTo>
                  <a:pt x="90230" y="54070"/>
                </a:lnTo>
                <a:lnTo>
                  <a:pt x="90170" y="54060"/>
                </a:lnTo>
                <a:lnTo>
                  <a:pt x="90280" y="54290"/>
                </a:lnTo>
                <a:lnTo>
                  <a:pt x="90420" y="54350"/>
                </a:lnTo>
                <a:lnTo>
                  <a:pt x="90550" y="54420"/>
                </a:lnTo>
                <a:lnTo>
                  <a:pt x="90580" y="54620"/>
                </a:lnTo>
                <a:lnTo>
                  <a:pt x="90600" y="54710"/>
                </a:lnTo>
                <a:lnTo>
                  <a:pt x="90660" y="54910"/>
                </a:lnTo>
                <a:lnTo>
                  <a:pt x="90800" y="55010"/>
                </a:lnTo>
                <a:lnTo>
                  <a:pt x="90860" y="55030"/>
                </a:lnTo>
                <a:lnTo>
                  <a:pt x="90970" y="55070"/>
                </a:lnTo>
                <a:lnTo>
                  <a:pt x="90980" y="55080"/>
                </a:lnTo>
                <a:lnTo>
                  <a:pt x="91100" y="55160"/>
                </a:lnTo>
                <a:lnTo>
                  <a:pt x="90950" y="55450"/>
                </a:lnTo>
                <a:lnTo>
                  <a:pt x="90960" y="55460"/>
                </a:lnTo>
                <a:lnTo>
                  <a:pt x="90960" y="55520"/>
                </a:lnTo>
                <a:lnTo>
                  <a:pt x="90970" y="55540"/>
                </a:lnTo>
                <a:lnTo>
                  <a:pt x="90980" y="55560"/>
                </a:lnTo>
                <a:lnTo>
                  <a:pt x="91060" y="55680"/>
                </a:lnTo>
                <a:lnTo>
                  <a:pt x="91340" y="56090"/>
                </a:lnTo>
                <a:lnTo>
                  <a:pt x="91410" y="56260"/>
                </a:lnTo>
                <a:lnTo>
                  <a:pt x="91310" y="56310"/>
                </a:lnTo>
                <a:lnTo>
                  <a:pt x="91290" y="56340"/>
                </a:lnTo>
                <a:lnTo>
                  <a:pt x="91270" y="56370"/>
                </a:lnTo>
                <a:lnTo>
                  <a:pt x="91260" y="56390"/>
                </a:lnTo>
                <a:lnTo>
                  <a:pt x="91240" y="56410"/>
                </a:lnTo>
                <a:lnTo>
                  <a:pt x="91240" y="56450"/>
                </a:lnTo>
                <a:lnTo>
                  <a:pt x="91230" y="56560"/>
                </a:lnTo>
                <a:lnTo>
                  <a:pt x="91250" y="56620"/>
                </a:lnTo>
                <a:lnTo>
                  <a:pt x="91260" y="56650"/>
                </a:lnTo>
                <a:lnTo>
                  <a:pt x="91280" y="56720"/>
                </a:lnTo>
                <a:lnTo>
                  <a:pt x="91280" y="56730"/>
                </a:lnTo>
                <a:lnTo>
                  <a:pt x="91290" y="56760"/>
                </a:lnTo>
                <a:lnTo>
                  <a:pt x="91240" y="56780"/>
                </a:lnTo>
                <a:lnTo>
                  <a:pt x="91230" y="56780"/>
                </a:lnTo>
                <a:lnTo>
                  <a:pt x="91170" y="56800"/>
                </a:lnTo>
                <a:lnTo>
                  <a:pt x="91120" y="56820"/>
                </a:lnTo>
                <a:lnTo>
                  <a:pt x="91120" y="56830"/>
                </a:lnTo>
                <a:lnTo>
                  <a:pt x="90960" y="56990"/>
                </a:lnTo>
                <a:lnTo>
                  <a:pt x="90840" y="57210"/>
                </a:lnTo>
                <a:lnTo>
                  <a:pt x="90790" y="57400"/>
                </a:lnTo>
                <a:lnTo>
                  <a:pt x="90850" y="57710"/>
                </a:lnTo>
                <a:lnTo>
                  <a:pt x="90990" y="57780"/>
                </a:lnTo>
                <a:lnTo>
                  <a:pt x="91000" y="57780"/>
                </a:lnTo>
                <a:lnTo>
                  <a:pt x="91160" y="57790"/>
                </a:lnTo>
                <a:lnTo>
                  <a:pt x="91320" y="57890"/>
                </a:lnTo>
                <a:lnTo>
                  <a:pt x="91360" y="57970"/>
                </a:lnTo>
                <a:lnTo>
                  <a:pt x="91670" y="58670"/>
                </a:lnTo>
                <a:lnTo>
                  <a:pt x="91690" y="58710"/>
                </a:lnTo>
                <a:lnTo>
                  <a:pt x="91790" y="58930"/>
                </a:lnTo>
                <a:lnTo>
                  <a:pt x="91820" y="58990"/>
                </a:lnTo>
                <a:lnTo>
                  <a:pt x="91870" y="59050"/>
                </a:lnTo>
                <a:lnTo>
                  <a:pt x="92030" y="59240"/>
                </a:lnTo>
                <a:lnTo>
                  <a:pt x="92180" y="59340"/>
                </a:lnTo>
                <a:lnTo>
                  <a:pt x="92270" y="59400"/>
                </a:lnTo>
                <a:lnTo>
                  <a:pt x="92450" y="59510"/>
                </a:lnTo>
                <a:lnTo>
                  <a:pt x="92490" y="59530"/>
                </a:lnTo>
                <a:lnTo>
                  <a:pt x="92710" y="59770"/>
                </a:lnTo>
                <a:lnTo>
                  <a:pt x="92730" y="59780"/>
                </a:lnTo>
                <a:lnTo>
                  <a:pt x="92740" y="59800"/>
                </a:lnTo>
                <a:lnTo>
                  <a:pt x="92780" y="59840"/>
                </a:lnTo>
                <a:lnTo>
                  <a:pt x="92820" y="59870"/>
                </a:lnTo>
                <a:lnTo>
                  <a:pt x="92920" y="59980"/>
                </a:lnTo>
                <a:lnTo>
                  <a:pt x="92960" y="60060"/>
                </a:lnTo>
                <a:lnTo>
                  <a:pt x="93020" y="60150"/>
                </a:lnTo>
                <a:lnTo>
                  <a:pt x="92970" y="60180"/>
                </a:lnTo>
                <a:lnTo>
                  <a:pt x="92870" y="60230"/>
                </a:lnTo>
                <a:lnTo>
                  <a:pt x="92860" y="60250"/>
                </a:lnTo>
                <a:lnTo>
                  <a:pt x="92840" y="60360"/>
                </a:lnTo>
                <a:lnTo>
                  <a:pt x="92860" y="60410"/>
                </a:lnTo>
                <a:lnTo>
                  <a:pt x="92890" y="60480"/>
                </a:lnTo>
                <a:lnTo>
                  <a:pt x="92900" y="60500"/>
                </a:lnTo>
                <a:lnTo>
                  <a:pt x="92970" y="60650"/>
                </a:lnTo>
                <a:lnTo>
                  <a:pt x="93210" y="61020"/>
                </a:lnTo>
                <a:lnTo>
                  <a:pt x="93290" y="61210"/>
                </a:lnTo>
                <a:lnTo>
                  <a:pt x="93390" y="61820"/>
                </a:lnTo>
                <a:lnTo>
                  <a:pt x="93390" y="61910"/>
                </a:lnTo>
                <a:lnTo>
                  <a:pt x="93350" y="62020"/>
                </a:lnTo>
                <a:lnTo>
                  <a:pt x="93420" y="62080"/>
                </a:lnTo>
                <a:lnTo>
                  <a:pt x="93540" y="62120"/>
                </a:lnTo>
                <a:lnTo>
                  <a:pt x="93650" y="62200"/>
                </a:lnTo>
                <a:lnTo>
                  <a:pt x="93750" y="62350"/>
                </a:lnTo>
                <a:lnTo>
                  <a:pt x="93770" y="62470"/>
                </a:lnTo>
                <a:lnTo>
                  <a:pt x="93780" y="62600"/>
                </a:lnTo>
                <a:lnTo>
                  <a:pt x="93830" y="62790"/>
                </a:lnTo>
                <a:lnTo>
                  <a:pt x="93970" y="63020"/>
                </a:lnTo>
                <a:lnTo>
                  <a:pt x="94580" y="63590"/>
                </a:lnTo>
                <a:lnTo>
                  <a:pt x="94630" y="63610"/>
                </a:lnTo>
                <a:lnTo>
                  <a:pt x="94740" y="63670"/>
                </a:lnTo>
                <a:lnTo>
                  <a:pt x="95020" y="63830"/>
                </a:lnTo>
                <a:lnTo>
                  <a:pt x="95160" y="63910"/>
                </a:lnTo>
                <a:lnTo>
                  <a:pt x="95180" y="63920"/>
                </a:lnTo>
                <a:lnTo>
                  <a:pt x="95260" y="63960"/>
                </a:lnTo>
                <a:lnTo>
                  <a:pt x="95270" y="63970"/>
                </a:lnTo>
                <a:lnTo>
                  <a:pt x="95340" y="64000"/>
                </a:lnTo>
                <a:lnTo>
                  <a:pt x="95350" y="64020"/>
                </a:lnTo>
                <a:lnTo>
                  <a:pt x="95450" y="64170"/>
                </a:lnTo>
                <a:lnTo>
                  <a:pt x="95450" y="64180"/>
                </a:lnTo>
                <a:lnTo>
                  <a:pt x="95340" y="64430"/>
                </a:lnTo>
                <a:lnTo>
                  <a:pt x="95070" y="64490"/>
                </a:lnTo>
                <a:lnTo>
                  <a:pt x="94900" y="64490"/>
                </a:lnTo>
                <a:lnTo>
                  <a:pt x="94860" y="64490"/>
                </a:lnTo>
                <a:lnTo>
                  <a:pt x="94850" y="64490"/>
                </a:lnTo>
                <a:lnTo>
                  <a:pt x="94770" y="64490"/>
                </a:lnTo>
                <a:lnTo>
                  <a:pt x="94580" y="64580"/>
                </a:lnTo>
                <a:lnTo>
                  <a:pt x="94340" y="64440"/>
                </a:lnTo>
                <a:lnTo>
                  <a:pt x="94090" y="64470"/>
                </a:lnTo>
                <a:lnTo>
                  <a:pt x="93990" y="64550"/>
                </a:lnTo>
                <a:lnTo>
                  <a:pt x="93880" y="64630"/>
                </a:lnTo>
                <a:lnTo>
                  <a:pt x="93770" y="64880"/>
                </a:lnTo>
                <a:lnTo>
                  <a:pt x="93780" y="65050"/>
                </a:lnTo>
                <a:lnTo>
                  <a:pt x="93780" y="65090"/>
                </a:lnTo>
                <a:lnTo>
                  <a:pt x="93790" y="65150"/>
                </a:lnTo>
                <a:lnTo>
                  <a:pt x="93850" y="65230"/>
                </a:lnTo>
                <a:lnTo>
                  <a:pt x="93920" y="65340"/>
                </a:lnTo>
                <a:lnTo>
                  <a:pt x="94140" y="65440"/>
                </a:lnTo>
                <a:lnTo>
                  <a:pt x="94340" y="65460"/>
                </a:lnTo>
                <a:lnTo>
                  <a:pt x="94390" y="65470"/>
                </a:lnTo>
                <a:lnTo>
                  <a:pt x="94390" y="65560"/>
                </a:lnTo>
                <a:lnTo>
                  <a:pt x="94380" y="65570"/>
                </a:lnTo>
                <a:lnTo>
                  <a:pt x="94370" y="65590"/>
                </a:lnTo>
                <a:lnTo>
                  <a:pt x="94330" y="65690"/>
                </a:lnTo>
                <a:lnTo>
                  <a:pt x="94320" y="65690"/>
                </a:lnTo>
                <a:lnTo>
                  <a:pt x="94300" y="65760"/>
                </a:lnTo>
                <a:lnTo>
                  <a:pt x="94270" y="65810"/>
                </a:lnTo>
                <a:lnTo>
                  <a:pt x="94310" y="65870"/>
                </a:lnTo>
                <a:lnTo>
                  <a:pt x="94320" y="65890"/>
                </a:lnTo>
                <a:lnTo>
                  <a:pt x="94330" y="65910"/>
                </a:lnTo>
                <a:lnTo>
                  <a:pt x="94400" y="66030"/>
                </a:lnTo>
                <a:lnTo>
                  <a:pt x="94610" y="66160"/>
                </a:lnTo>
                <a:lnTo>
                  <a:pt x="94620" y="66170"/>
                </a:lnTo>
                <a:lnTo>
                  <a:pt x="94630" y="66170"/>
                </a:lnTo>
                <a:lnTo>
                  <a:pt x="94650" y="66180"/>
                </a:lnTo>
                <a:lnTo>
                  <a:pt x="94830" y="66230"/>
                </a:lnTo>
                <a:lnTo>
                  <a:pt x="94890" y="66240"/>
                </a:lnTo>
                <a:lnTo>
                  <a:pt x="94840" y="66570"/>
                </a:lnTo>
                <a:lnTo>
                  <a:pt x="94890" y="66790"/>
                </a:lnTo>
                <a:lnTo>
                  <a:pt x="94890" y="66820"/>
                </a:lnTo>
                <a:lnTo>
                  <a:pt x="94900" y="66840"/>
                </a:lnTo>
                <a:lnTo>
                  <a:pt x="94910" y="66870"/>
                </a:lnTo>
                <a:lnTo>
                  <a:pt x="94930" y="66930"/>
                </a:lnTo>
                <a:lnTo>
                  <a:pt x="94950" y="66980"/>
                </a:lnTo>
                <a:lnTo>
                  <a:pt x="94960" y="67010"/>
                </a:lnTo>
                <a:lnTo>
                  <a:pt x="95110" y="67360"/>
                </a:lnTo>
                <a:lnTo>
                  <a:pt x="95140" y="67430"/>
                </a:lnTo>
                <a:lnTo>
                  <a:pt x="95010" y="67660"/>
                </a:lnTo>
                <a:lnTo>
                  <a:pt x="94930" y="67800"/>
                </a:lnTo>
                <a:lnTo>
                  <a:pt x="94980" y="68160"/>
                </a:lnTo>
                <a:lnTo>
                  <a:pt x="95020" y="68480"/>
                </a:lnTo>
                <a:lnTo>
                  <a:pt x="95090" y="68660"/>
                </a:lnTo>
                <a:lnTo>
                  <a:pt x="95130" y="68700"/>
                </a:lnTo>
                <a:lnTo>
                  <a:pt x="95120" y="68740"/>
                </a:lnTo>
                <a:lnTo>
                  <a:pt x="95010" y="68900"/>
                </a:lnTo>
                <a:lnTo>
                  <a:pt x="94840" y="69080"/>
                </a:lnTo>
                <a:lnTo>
                  <a:pt x="94820" y="69090"/>
                </a:lnTo>
                <a:lnTo>
                  <a:pt x="94250" y="69390"/>
                </a:lnTo>
                <a:lnTo>
                  <a:pt x="94230" y="69560"/>
                </a:lnTo>
                <a:lnTo>
                  <a:pt x="94240" y="69840"/>
                </a:lnTo>
                <a:lnTo>
                  <a:pt x="94230" y="70020"/>
                </a:lnTo>
                <a:lnTo>
                  <a:pt x="94180" y="70180"/>
                </a:lnTo>
                <a:lnTo>
                  <a:pt x="94030" y="70530"/>
                </a:lnTo>
                <a:lnTo>
                  <a:pt x="93990" y="70640"/>
                </a:lnTo>
                <a:lnTo>
                  <a:pt x="93510" y="70840"/>
                </a:lnTo>
                <a:lnTo>
                  <a:pt x="91860" y="70860"/>
                </a:lnTo>
                <a:lnTo>
                  <a:pt x="91590" y="70950"/>
                </a:lnTo>
                <a:lnTo>
                  <a:pt x="91550" y="70960"/>
                </a:lnTo>
                <a:lnTo>
                  <a:pt x="91390" y="71040"/>
                </a:lnTo>
                <a:lnTo>
                  <a:pt x="91270" y="71160"/>
                </a:lnTo>
                <a:lnTo>
                  <a:pt x="91170" y="71370"/>
                </a:lnTo>
                <a:lnTo>
                  <a:pt x="91060" y="71750"/>
                </a:lnTo>
                <a:lnTo>
                  <a:pt x="91050" y="71750"/>
                </a:lnTo>
                <a:lnTo>
                  <a:pt x="90140" y="71210"/>
                </a:lnTo>
                <a:lnTo>
                  <a:pt x="89850" y="70770"/>
                </a:lnTo>
                <a:lnTo>
                  <a:pt x="89280" y="70410"/>
                </a:lnTo>
                <a:lnTo>
                  <a:pt x="88610" y="70330"/>
                </a:lnTo>
                <a:lnTo>
                  <a:pt x="88090" y="70380"/>
                </a:lnTo>
                <a:lnTo>
                  <a:pt x="87850" y="70490"/>
                </a:lnTo>
                <a:lnTo>
                  <a:pt x="87110" y="71340"/>
                </a:lnTo>
                <a:lnTo>
                  <a:pt x="86520" y="71810"/>
                </a:lnTo>
                <a:lnTo>
                  <a:pt x="85830" y="71960"/>
                </a:lnTo>
                <a:lnTo>
                  <a:pt x="83790" y="71890"/>
                </a:lnTo>
                <a:lnTo>
                  <a:pt x="82550" y="71540"/>
                </a:lnTo>
                <a:lnTo>
                  <a:pt x="82460" y="71330"/>
                </a:lnTo>
                <a:lnTo>
                  <a:pt x="82770" y="71250"/>
                </a:lnTo>
                <a:lnTo>
                  <a:pt x="82910" y="71170"/>
                </a:lnTo>
                <a:lnTo>
                  <a:pt x="82670" y="71000"/>
                </a:lnTo>
                <a:lnTo>
                  <a:pt x="81410" y="71250"/>
                </a:lnTo>
                <a:lnTo>
                  <a:pt x="81090" y="71100"/>
                </a:lnTo>
                <a:lnTo>
                  <a:pt x="80850" y="70740"/>
                </a:lnTo>
                <a:lnTo>
                  <a:pt x="80790" y="70390"/>
                </a:lnTo>
                <a:lnTo>
                  <a:pt x="80940" y="70090"/>
                </a:lnTo>
                <a:lnTo>
                  <a:pt x="81160" y="69790"/>
                </a:lnTo>
                <a:lnTo>
                  <a:pt x="81450" y="69700"/>
                </a:lnTo>
                <a:lnTo>
                  <a:pt x="81730" y="69730"/>
                </a:lnTo>
                <a:lnTo>
                  <a:pt x="81980" y="69590"/>
                </a:lnTo>
                <a:lnTo>
                  <a:pt x="81870" y="69240"/>
                </a:lnTo>
                <a:lnTo>
                  <a:pt x="81660" y="68840"/>
                </a:lnTo>
                <a:lnTo>
                  <a:pt x="81640" y="68640"/>
                </a:lnTo>
                <a:lnTo>
                  <a:pt x="81650" y="68450"/>
                </a:lnTo>
                <a:lnTo>
                  <a:pt x="81560" y="68320"/>
                </a:lnTo>
                <a:lnTo>
                  <a:pt x="80130" y="67550"/>
                </a:lnTo>
                <a:lnTo>
                  <a:pt x="78020" y="67010"/>
                </a:lnTo>
                <a:lnTo>
                  <a:pt x="77850" y="66710"/>
                </a:lnTo>
                <a:lnTo>
                  <a:pt x="78260" y="65930"/>
                </a:lnTo>
                <a:lnTo>
                  <a:pt x="78390" y="65570"/>
                </a:lnTo>
                <a:lnTo>
                  <a:pt x="78100" y="65310"/>
                </a:lnTo>
                <a:lnTo>
                  <a:pt x="77780" y="65110"/>
                </a:lnTo>
                <a:lnTo>
                  <a:pt x="77430" y="64980"/>
                </a:lnTo>
                <a:lnTo>
                  <a:pt x="77070" y="65000"/>
                </a:lnTo>
                <a:lnTo>
                  <a:pt x="76470" y="65420"/>
                </a:lnTo>
                <a:lnTo>
                  <a:pt x="75790" y="65380"/>
                </a:lnTo>
                <a:lnTo>
                  <a:pt x="74600" y="64570"/>
                </a:lnTo>
                <a:lnTo>
                  <a:pt x="74550" y="64260"/>
                </a:lnTo>
                <a:lnTo>
                  <a:pt x="74320" y="63380"/>
                </a:lnTo>
                <a:lnTo>
                  <a:pt x="74300" y="63240"/>
                </a:lnTo>
                <a:lnTo>
                  <a:pt x="74280" y="63190"/>
                </a:lnTo>
                <a:lnTo>
                  <a:pt x="74240" y="63170"/>
                </a:lnTo>
                <a:lnTo>
                  <a:pt x="74200" y="63130"/>
                </a:lnTo>
                <a:lnTo>
                  <a:pt x="74180" y="63050"/>
                </a:lnTo>
                <a:lnTo>
                  <a:pt x="74190" y="62960"/>
                </a:lnTo>
                <a:lnTo>
                  <a:pt x="74210" y="62910"/>
                </a:lnTo>
                <a:lnTo>
                  <a:pt x="74240" y="62890"/>
                </a:lnTo>
                <a:lnTo>
                  <a:pt x="74250" y="62840"/>
                </a:lnTo>
                <a:lnTo>
                  <a:pt x="74310" y="62220"/>
                </a:lnTo>
                <a:lnTo>
                  <a:pt x="74280" y="61940"/>
                </a:lnTo>
                <a:lnTo>
                  <a:pt x="74120" y="61810"/>
                </a:lnTo>
                <a:lnTo>
                  <a:pt x="74120" y="61710"/>
                </a:lnTo>
                <a:lnTo>
                  <a:pt x="74180" y="61700"/>
                </a:lnTo>
                <a:lnTo>
                  <a:pt x="74260" y="61660"/>
                </a:lnTo>
                <a:lnTo>
                  <a:pt x="74330" y="61600"/>
                </a:lnTo>
                <a:lnTo>
                  <a:pt x="74370" y="61520"/>
                </a:lnTo>
                <a:lnTo>
                  <a:pt x="74330" y="61320"/>
                </a:lnTo>
                <a:lnTo>
                  <a:pt x="74110" y="60770"/>
                </a:lnTo>
                <a:lnTo>
                  <a:pt x="74040" y="60300"/>
                </a:lnTo>
                <a:lnTo>
                  <a:pt x="73960" y="60040"/>
                </a:lnTo>
                <a:lnTo>
                  <a:pt x="73940" y="59930"/>
                </a:lnTo>
                <a:lnTo>
                  <a:pt x="73950" y="59760"/>
                </a:lnTo>
                <a:lnTo>
                  <a:pt x="73980" y="59640"/>
                </a:lnTo>
                <a:lnTo>
                  <a:pt x="74060" y="59430"/>
                </a:lnTo>
                <a:lnTo>
                  <a:pt x="74230" y="58530"/>
                </a:lnTo>
                <a:lnTo>
                  <a:pt x="74340" y="58290"/>
                </a:lnTo>
                <a:lnTo>
                  <a:pt x="74420" y="58220"/>
                </a:lnTo>
                <a:lnTo>
                  <a:pt x="74520" y="58210"/>
                </a:lnTo>
                <a:lnTo>
                  <a:pt x="74500" y="57900"/>
                </a:lnTo>
                <a:lnTo>
                  <a:pt x="74610" y="57460"/>
                </a:lnTo>
                <a:lnTo>
                  <a:pt x="74670" y="57050"/>
                </a:lnTo>
                <a:lnTo>
                  <a:pt x="74310" y="56610"/>
                </a:lnTo>
                <a:lnTo>
                  <a:pt x="74330" y="56260"/>
                </a:lnTo>
                <a:lnTo>
                  <a:pt x="74540" y="56080"/>
                </a:lnTo>
                <a:lnTo>
                  <a:pt x="74760" y="55780"/>
                </a:lnTo>
                <a:lnTo>
                  <a:pt x="74770" y="55180"/>
                </a:lnTo>
                <a:lnTo>
                  <a:pt x="74490" y="55150"/>
                </a:lnTo>
                <a:lnTo>
                  <a:pt x="74490" y="55050"/>
                </a:lnTo>
                <a:lnTo>
                  <a:pt x="74630" y="54890"/>
                </a:lnTo>
                <a:lnTo>
                  <a:pt x="74590" y="54710"/>
                </a:lnTo>
                <a:lnTo>
                  <a:pt x="74430" y="54460"/>
                </a:lnTo>
                <a:lnTo>
                  <a:pt x="74410" y="54250"/>
                </a:lnTo>
                <a:lnTo>
                  <a:pt x="74420" y="54080"/>
                </a:lnTo>
                <a:lnTo>
                  <a:pt x="74390" y="53960"/>
                </a:lnTo>
                <a:lnTo>
                  <a:pt x="74250" y="53860"/>
                </a:lnTo>
                <a:lnTo>
                  <a:pt x="74160" y="53850"/>
                </a:lnTo>
                <a:lnTo>
                  <a:pt x="73940" y="53950"/>
                </a:lnTo>
                <a:lnTo>
                  <a:pt x="73780" y="53970"/>
                </a:lnTo>
                <a:lnTo>
                  <a:pt x="73310" y="53870"/>
                </a:lnTo>
                <a:lnTo>
                  <a:pt x="73060" y="53750"/>
                </a:lnTo>
                <a:lnTo>
                  <a:pt x="72920" y="53590"/>
                </a:lnTo>
                <a:lnTo>
                  <a:pt x="72810" y="53400"/>
                </a:lnTo>
                <a:lnTo>
                  <a:pt x="72800" y="53250"/>
                </a:lnTo>
                <a:lnTo>
                  <a:pt x="72890" y="52870"/>
                </a:lnTo>
                <a:lnTo>
                  <a:pt x="73220" y="52780"/>
                </a:lnTo>
                <a:lnTo>
                  <a:pt x="73540" y="52920"/>
                </a:lnTo>
                <a:lnTo>
                  <a:pt x="74200" y="53020"/>
                </a:lnTo>
                <a:lnTo>
                  <a:pt x="74850" y="52790"/>
                </a:lnTo>
                <a:lnTo>
                  <a:pt x="75070" y="52580"/>
                </a:lnTo>
                <a:lnTo>
                  <a:pt x="75130" y="52250"/>
                </a:lnTo>
                <a:lnTo>
                  <a:pt x="74680" y="51540"/>
                </a:lnTo>
                <a:lnTo>
                  <a:pt x="75030" y="51050"/>
                </a:lnTo>
                <a:lnTo>
                  <a:pt x="75530" y="50740"/>
                </a:lnTo>
                <a:lnTo>
                  <a:pt x="75210" y="50260"/>
                </a:lnTo>
                <a:lnTo>
                  <a:pt x="74990" y="49710"/>
                </a:lnTo>
                <a:lnTo>
                  <a:pt x="74950" y="49320"/>
                </a:lnTo>
                <a:lnTo>
                  <a:pt x="74770" y="48940"/>
                </a:lnTo>
                <a:lnTo>
                  <a:pt x="74630" y="48530"/>
                </a:lnTo>
                <a:lnTo>
                  <a:pt x="74570" y="48150"/>
                </a:lnTo>
                <a:lnTo>
                  <a:pt x="75210" y="47670"/>
                </a:lnTo>
                <a:lnTo>
                  <a:pt x="75900" y="47470"/>
                </a:lnTo>
                <a:lnTo>
                  <a:pt x="77220" y="47480"/>
                </a:lnTo>
                <a:lnTo>
                  <a:pt x="78460" y="47230"/>
                </a:lnTo>
                <a:lnTo>
                  <a:pt x="78920" y="47320"/>
                </a:lnTo>
                <a:lnTo>
                  <a:pt x="79240" y="47220"/>
                </a:lnTo>
                <a:lnTo>
                  <a:pt x="80100" y="46570"/>
                </a:lnTo>
                <a:lnTo>
                  <a:pt x="80450" y="46530"/>
                </a:lnTo>
                <a:lnTo>
                  <a:pt x="81450" y="46620"/>
                </a:lnTo>
                <a:lnTo>
                  <a:pt x="81950" y="46210"/>
                </a:lnTo>
                <a:lnTo>
                  <a:pt x="82000" y="45990"/>
                </a:lnTo>
                <a:lnTo>
                  <a:pt x="82060" y="45800"/>
                </a:lnTo>
                <a:lnTo>
                  <a:pt x="82210" y="45640"/>
                </a:lnTo>
                <a:lnTo>
                  <a:pt x="82370" y="45530"/>
                </a:lnTo>
                <a:lnTo>
                  <a:pt x="82740" y="45620"/>
                </a:lnTo>
                <a:lnTo>
                  <a:pt x="83810" y="46170"/>
                </a:lnTo>
                <a:lnTo>
                  <a:pt x="84160" y="46030"/>
                </a:lnTo>
                <a:lnTo>
                  <a:pt x="84460" y="45650"/>
                </a:lnTo>
                <a:lnTo>
                  <a:pt x="84720" y="45040"/>
                </a:lnTo>
                <a:lnTo>
                  <a:pt x="85580" y="43770"/>
                </a:lnTo>
                <a:lnTo>
                  <a:pt x="85870" y="43220"/>
                </a:lnTo>
                <a:lnTo>
                  <a:pt x="85990" y="43160"/>
                </a:lnTo>
                <a:lnTo>
                  <a:pt x="86160" y="43210"/>
                </a:lnTo>
                <a:lnTo>
                  <a:pt x="86450" y="43380"/>
                </a:lnTo>
                <a:lnTo>
                  <a:pt x="86610" y="43380"/>
                </a:lnTo>
                <a:lnTo>
                  <a:pt x="8668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5670" y="10640"/>
                </a:moveTo>
                <a:lnTo>
                  <a:pt x="55630" y="10660"/>
                </a:lnTo>
                <a:lnTo>
                  <a:pt x="55530" y="10650"/>
                </a:lnTo>
                <a:lnTo>
                  <a:pt x="55550" y="10720"/>
                </a:lnTo>
                <a:lnTo>
                  <a:pt x="55570" y="10890"/>
                </a:lnTo>
                <a:lnTo>
                  <a:pt x="55590" y="10960"/>
                </a:lnTo>
                <a:lnTo>
                  <a:pt x="55440" y="10990"/>
                </a:lnTo>
                <a:lnTo>
                  <a:pt x="55370" y="11140"/>
                </a:lnTo>
                <a:lnTo>
                  <a:pt x="55330" y="11310"/>
                </a:lnTo>
                <a:lnTo>
                  <a:pt x="55250" y="11400"/>
                </a:lnTo>
                <a:lnTo>
                  <a:pt x="55120" y="11420"/>
                </a:lnTo>
                <a:lnTo>
                  <a:pt x="54990" y="11470"/>
                </a:lnTo>
                <a:lnTo>
                  <a:pt x="54410" y="11900"/>
                </a:lnTo>
                <a:lnTo>
                  <a:pt x="54050" y="11950"/>
                </a:lnTo>
                <a:lnTo>
                  <a:pt x="53900" y="12010"/>
                </a:lnTo>
                <a:lnTo>
                  <a:pt x="53190" y="12460"/>
                </a:lnTo>
                <a:lnTo>
                  <a:pt x="53080" y="12490"/>
                </a:lnTo>
                <a:lnTo>
                  <a:pt x="52960" y="12560"/>
                </a:lnTo>
                <a:lnTo>
                  <a:pt x="52730" y="12780"/>
                </a:lnTo>
                <a:lnTo>
                  <a:pt x="52500" y="13150"/>
                </a:lnTo>
                <a:lnTo>
                  <a:pt x="52450" y="13210"/>
                </a:lnTo>
                <a:lnTo>
                  <a:pt x="52380" y="13300"/>
                </a:lnTo>
                <a:lnTo>
                  <a:pt x="52220" y="13730"/>
                </a:lnTo>
                <a:lnTo>
                  <a:pt x="52100" y="13850"/>
                </a:lnTo>
                <a:lnTo>
                  <a:pt x="52110" y="13620"/>
                </a:lnTo>
                <a:lnTo>
                  <a:pt x="52140" y="13430"/>
                </a:lnTo>
                <a:lnTo>
                  <a:pt x="52210" y="13290"/>
                </a:lnTo>
                <a:lnTo>
                  <a:pt x="52290" y="13210"/>
                </a:lnTo>
                <a:lnTo>
                  <a:pt x="52290" y="13100"/>
                </a:lnTo>
                <a:lnTo>
                  <a:pt x="52080" y="13120"/>
                </a:lnTo>
                <a:lnTo>
                  <a:pt x="51270" y="13020"/>
                </a:lnTo>
                <a:lnTo>
                  <a:pt x="51050" y="13270"/>
                </a:lnTo>
                <a:lnTo>
                  <a:pt x="50990" y="13800"/>
                </a:lnTo>
                <a:lnTo>
                  <a:pt x="51190" y="14400"/>
                </a:lnTo>
                <a:lnTo>
                  <a:pt x="51380" y="14730"/>
                </a:lnTo>
                <a:lnTo>
                  <a:pt x="51470" y="15110"/>
                </a:lnTo>
                <a:lnTo>
                  <a:pt x="51370" y="15400"/>
                </a:lnTo>
                <a:lnTo>
                  <a:pt x="51230" y="15650"/>
                </a:lnTo>
                <a:lnTo>
                  <a:pt x="50830" y="16050"/>
                </a:lnTo>
                <a:lnTo>
                  <a:pt x="50690" y="16270"/>
                </a:lnTo>
                <a:lnTo>
                  <a:pt x="50710" y="16570"/>
                </a:lnTo>
                <a:lnTo>
                  <a:pt x="50880" y="17230"/>
                </a:lnTo>
                <a:lnTo>
                  <a:pt x="51180" y="17740"/>
                </a:lnTo>
                <a:lnTo>
                  <a:pt x="51620" y="18000"/>
                </a:lnTo>
                <a:lnTo>
                  <a:pt x="52080" y="18060"/>
                </a:lnTo>
                <a:lnTo>
                  <a:pt x="52320" y="18380"/>
                </a:lnTo>
                <a:lnTo>
                  <a:pt x="52140" y="18990"/>
                </a:lnTo>
                <a:lnTo>
                  <a:pt x="52470" y="19150"/>
                </a:lnTo>
                <a:lnTo>
                  <a:pt x="53360" y="19070"/>
                </a:lnTo>
                <a:lnTo>
                  <a:pt x="53820" y="19200"/>
                </a:lnTo>
                <a:lnTo>
                  <a:pt x="53780" y="19440"/>
                </a:lnTo>
                <a:lnTo>
                  <a:pt x="53780" y="19700"/>
                </a:lnTo>
                <a:lnTo>
                  <a:pt x="53670" y="19910"/>
                </a:lnTo>
                <a:lnTo>
                  <a:pt x="53510" y="20070"/>
                </a:lnTo>
                <a:lnTo>
                  <a:pt x="53360" y="20510"/>
                </a:lnTo>
                <a:lnTo>
                  <a:pt x="53260" y="20680"/>
                </a:lnTo>
                <a:lnTo>
                  <a:pt x="53240" y="20930"/>
                </a:lnTo>
                <a:lnTo>
                  <a:pt x="52730" y="21160"/>
                </a:lnTo>
                <a:lnTo>
                  <a:pt x="51990" y="21110"/>
                </a:lnTo>
                <a:lnTo>
                  <a:pt x="51610" y="21350"/>
                </a:lnTo>
                <a:lnTo>
                  <a:pt x="51290" y="21700"/>
                </a:lnTo>
                <a:lnTo>
                  <a:pt x="49950" y="24200"/>
                </a:lnTo>
                <a:lnTo>
                  <a:pt x="49460" y="24420"/>
                </a:lnTo>
                <a:lnTo>
                  <a:pt x="48430" y="24480"/>
                </a:lnTo>
                <a:lnTo>
                  <a:pt x="47930" y="24280"/>
                </a:lnTo>
                <a:lnTo>
                  <a:pt x="47650" y="24100"/>
                </a:lnTo>
                <a:lnTo>
                  <a:pt x="47050" y="23480"/>
                </a:lnTo>
                <a:lnTo>
                  <a:pt x="46910" y="23390"/>
                </a:lnTo>
                <a:lnTo>
                  <a:pt x="46780" y="23240"/>
                </a:lnTo>
                <a:lnTo>
                  <a:pt x="46610" y="23140"/>
                </a:lnTo>
                <a:lnTo>
                  <a:pt x="45870" y="23030"/>
                </a:lnTo>
                <a:lnTo>
                  <a:pt x="45340" y="23220"/>
                </a:lnTo>
                <a:lnTo>
                  <a:pt x="45000" y="23440"/>
                </a:lnTo>
                <a:lnTo>
                  <a:pt x="44230" y="22980"/>
                </a:lnTo>
                <a:lnTo>
                  <a:pt x="42600" y="22710"/>
                </a:lnTo>
                <a:lnTo>
                  <a:pt x="42300" y="22430"/>
                </a:lnTo>
                <a:lnTo>
                  <a:pt x="42030" y="22080"/>
                </a:lnTo>
                <a:lnTo>
                  <a:pt x="41720" y="22060"/>
                </a:lnTo>
                <a:lnTo>
                  <a:pt x="40180" y="22290"/>
                </a:lnTo>
                <a:lnTo>
                  <a:pt x="39030" y="22060"/>
                </a:lnTo>
                <a:lnTo>
                  <a:pt x="38780" y="22250"/>
                </a:lnTo>
                <a:lnTo>
                  <a:pt x="38410" y="22930"/>
                </a:lnTo>
                <a:lnTo>
                  <a:pt x="37790" y="23160"/>
                </a:lnTo>
                <a:lnTo>
                  <a:pt x="37500" y="23440"/>
                </a:lnTo>
                <a:lnTo>
                  <a:pt x="37450" y="23640"/>
                </a:lnTo>
                <a:lnTo>
                  <a:pt x="37410" y="23850"/>
                </a:lnTo>
                <a:lnTo>
                  <a:pt x="37410" y="24180"/>
                </a:lnTo>
                <a:lnTo>
                  <a:pt x="36840" y="24410"/>
                </a:lnTo>
                <a:lnTo>
                  <a:pt x="35580" y="24080"/>
                </a:lnTo>
                <a:lnTo>
                  <a:pt x="35250" y="24110"/>
                </a:lnTo>
                <a:lnTo>
                  <a:pt x="34990" y="24460"/>
                </a:lnTo>
                <a:lnTo>
                  <a:pt x="34770" y="24950"/>
                </a:lnTo>
                <a:lnTo>
                  <a:pt x="34500" y="25910"/>
                </a:lnTo>
                <a:lnTo>
                  <a:pt x="34250" y="26060"/>
                </a:lnTo>
                <a:lnTo>
                  <a:pt x="33840" y="25580"/>
                </a:lnTo>
                <a:lnTo>
                  <a:pt x="33360" y="25310"/>
                </a:lnTo>
                <a:lnTo>
                  <a:pt x="31510" y="25230"/>
                </a:lnTo>
                <a:lnTo>
                  <a:pt x="30980" y="24910"/>
                </a:lnTo>
                <a:lnTo>
                  <a:pt x="30600" y="24250"/>
                </a:lnTo>
                <a:lnTo>
                  <a:pt x="30170" y="23710"/>
                </a:lnTo>
                <a:lnTo>
                  <a:pt x="30010" y="22050"/>
                </a:lnTo>
                <a:lnTo>
                  <a:pt x="30390" y="21660"/>
                </a:lnTo>
                <a:lnTo>
                  <a:pt x="30660" y="21180"/>
                </a:lnTo>
                <a:lnTo>
                  <a:pt x="30560" y="20850"/>
                </a:lnTo>
                <a:lnTo>
                  <a:pt x="30400" y="20590"/>
                </a:lnTo>
                <a:lnTo>
                  <a:pt x="30220" y="20500"/>
                </a:lnTo>
                <a:lnTo>
                  <a:pt x="30210" y="20200"/>
                </a:lnTo>
                <a:lnTo>
                  <a:pt x="30660" y="19990"/>
                </a:lnTo>
                <a:lnTo>
                  <a:pt x="31160" y="20050"/>
                </a:lnTo>
                <a:lnTo>
                  <a:pt x="30990" y="19690"/>
                </a:lnTo>
                <a:lnTo>
                  <a:pt x="30780" y="19390"/>
                </a:lnTo>
                <a:lnTo>
                  <a:pt x="30530" y="19160"/>
                </a:lnTo>
                <a:lnTo>
                  <a:pt x="30190" y="18460"/>
                </a:lnTo>
                <a:lnTo>
                  <a:pt x="29970" y="18200"/>
                </a:lnTo>
                <a:lnTo>
                  <a:pt x="29580" y="17920"/>
                </a:lnTo>
                <a:lnTo>
                  <a:pt x="29580" y="17070"/>
                </a:lnTo>
                <a:lnTo>
                  <a:pt x="29510" y="16220"/>
                </a:lnTo>
                <a:lnTo>
                  <a:pt x="28930" y="14460"/>
                </a:lnTo>
                <a:lnTo>
                  <a:pt x="30190" y="14140"/>
                </a:lnTo>
                <a:lnTo>
                  <a:pt x="30340" y="13920"/>
                </a:lnTo>
                <a:lnTo>
                  <a:pt x="30300" y="13540"/>
                </a:lnTo>
                <a:lnTo>
                  <a:pt x="30130" y="13300"/>
                </a:lnTo>
                <a:lnTo>
                  <a:pt x="30030" y="13070"/>
                </a:lnTo>
                <a:lnTo>
                  <a:pt x="30100" y="12790"/>
                </a:lnTo>
                <a:lnTo>
                  <a:pt x="30340" y="12550"/>
                </a:lnTo>
                <a:lnTo>
                  <a:pt x="30440" y="12130"/>
                </a:lnTo>
                <a:lnTo>
                  <a:pt x="30370" y="11380"/>
                </a:lnTo>
                <a:lnTo>
                  <a:pt x="30090" y="10810"/>
                </a:lnTo>
                <a:lnTo>
                  <a:pt x="29340" y="9730"/>
                </a:lnTo>
                <a:lnTo>
                  <a:pt x="28710" y="8450"/>
                </a:lnTo>
                <a:lnTo>
                  <a:pt x="28690" y="8420"/>
                </a:lnTo>
                <a:lnTo>
                  <a:pt x="29370" y="8150"/>
                </a:lnTo>
                <a:lnTo>
                  <a:pt x="29750" y="8080"/>
                </a:lnTo>
                <a:lnTo>
                  <a:pt x="30100" y="7960"/>
                </a:lnTo>
                <a:lnTo>
                  <a:pt x="30970" y="7000"/>
                </a:lnTo>
                <a:lnTo>
                  <a:pt x="33700" y="5710"/>
                </a:lnTo>
                <a:lnTo>
                  <a:pt x="37140" y="5060"/>
                </a:lnTo>
                <a:lnTo>
                  <a:pt x="38680" y="4530"/>
                </a:lnTo>
                <a:lnTo>
                  <a:pt x="41100" y="4310"/>
                </a:lnTo>
                <a:lnTo>
                  <a:pt x="42590" y="4310"/>
                </a:lnTo>
                <a:lnTo>
                  <a:pt x="42800" y="4380"/>
                </a:lnTo>
                <a:lnTo>
                  <a:pt x="43120" y="4670"/>
                </a:lnTo>
                <a:lnTo>
                  <a:pt x="43250" y="4740"/>
                </a:lnTo>
                <a:lnTo>
                  <a:pt x="43440" y="4780"/>
                </a:lnTo>
                <a:lnTo>
                  <a:pt x="46540" y="6640"/>
                </a:lnTo>
                <a:lnTo>
                  <a:pt x="47100" y="7370"/>
                </a:lnTo>
                <a:lnTo>
                  <a:pt x="47190" y="7550"/>
                </a:lnTo>
                <a:lnTo>
                  <a:pt x="47290" y="7790"/>
                </a:lnTo>
                <a:lnTo>
                  <a:pt x="47290" y="8000"/>
                </a:lnTo>
                <a:lnTo>
                  <a:pt x="47130" y="8080"/>
                </a:lnTo>
                <a:lnTo>
                  <a:pt x="47090" y="8030"/>
                </a:lnTo>
                <a:lnTo>
                  <a:pt x="47050" y="7910"/>
                </a:lnTo>
                <a:lnTo>
                  <a:pt x="46990" y="7800"/>
                </a:lnTo>
                <a:lnTo>
                  <a:pt x="46830" y="7680"/>
                </a:lnTo>
                <a:lnTo>
                  <a:pt x="46720" y="7390"/>
                </a:lnTo>
                <a:lnTo>
                  <a:pt x="46570" y="7200"/>
                </a:lnTo>
                <a:lnTo>
                  <a:pt x="46140" y="6460"/>
                </a:lnTo>
                <a:lnTo>
                  <a:pt x="46050" y="6420"/>
                </a:lnTo>
                <a:lnTo>
                  <a:pt x="45730" y="6360"/>
                </a:lnTo>
                <a:lnTo>
                  <a:pt x="45650" y="6320"/>
                </a:lnTo>
                <a:lnTo>
                  <a:pt x="45570" y="6180"/>
                </a:lnTo>
                <a:lnTo>
                  <a:pt x="45310" y="6090"/>
                </a:lnTo>
                <a:lnTo>
                  <a:pt x="44770" y="5710"/>
                </a:lnTo>
                <a:lnTo>
                  <a:pt x="44240" y="5450"/>
                </a:lnTo>
                <a:lnTo>
                  <a:pt x="44150" y="5330"/>
                </a:lnTo>
                <a:lnTo>
                  <a:pt x="43860" y="5100"/>
                </a:lnTo>
                <a:lnTo>
                  <a:pt x="43780" y="5070"/>
                </a:lnTo>
                <a:lnTo>
                  <a:pt x="43670" y="5120"/>
                </a:lnTo>
                <a:lnTo>
                  <a:pt x="43610" y="5200"/>
                </a:lnTo>
                <a:lnTo>
                  <a:pt x="43480" y="5650"/>
                </a:lnTo>
                <a:lnTo>
                  <a:pt x="43460" y="5750"/>
                </a:lnTo>
                <a:lnTo>
                  <a:pt x="43460" y="5980"/>
                </a:lnTo>
                <a:lnTo>
                  <a:pt x="43510" y="6040"/>
                </a:lnTo>
                <a:lnTo>
                  <a:pt x="43730" y="6140"/>
                </a:lnTo>
                <a:lnTo>
                  <a:pt x="43780" y="6200"/>
                </a:lnTo>
                <a:lnTo>
                  <a:pt x="43890" y="6390"/>
                </a:lnTo>
                <a:lnTo>
                  <a:pt x="44020" y="6680"/>
                </a:lnTo>
                <a:lnTo>
                  <a:pt x="44010" y="6800"/>
                </a:lnTo>
                <a:lnTo>
                  <a:pt x="43980" y="6900"/>
                </a:lnTo>
                <a:lnTo>
                  <a:pt x="43980" y="7000"/>
                </a:lnTo>
                <a:lnTo>
                  <a:pt x="44090" y="7120"/>
                </a:lnTo>
                <a:lnTo>
                  <a:pt x="44030" y="7420"/>
                </a:lnTo>
                <a:lnTo>
                  <a:pt x="44140" y="7550"/>
                </a:lnTo>
                <a:lnTo>
                  <a:pt x="44310" y="7520"/>
                </a:lnTo>
                <a:lnTo>
                  <a:pt x="44460" y="7320"/>
                </a:lnTo>
                <a:lnTo>
                  <a:pt x="44410" y="7580"/>
                </a:lnTo>
                <a:lnTo>
                  <a:pt x="44480" y="7790"/>
                </a:lnTo>
                <a:lnTo>
                  <a:pt x="44590" y="7960"/>
                </a:lnTo>
                <a:lnTo>
                  <a:pt x="44820" y="8680"/>
                </a:lnTo>
                <a:lnTo>
                  <a:pt x="44890" y="8830"/>
                </a:lnTo>
                <a:lnTo>
                  <a:pt x="44860" y="9190"/>
                </a:lnTo>
                <a:lnTo>
                  <a:pt x="44860" y="9800"/>
                </a:lnTo>
                <a:lnTo>
                  <a:pt x="44920" y="10390"/>
                </a:lnTo>
                <a:lnTo>
                  <a:pt x="45050" y="10650"/>
                </a:lnTo>
                <a:lnTo>
                  <a:pt x="45190" y="10700"/>
                </a:lnTo>
                <a:lnTo>
                  <a:pt x="45470" y="10910"/>
                </a:lnTo>
                <a:lnTo>
                  <a:pt x="45610" y="10960"/>
                </a:lnTo>
                <a:lnTo>
                  <a:pt x="45730" y="10970"/>
                </a:lnTo>
                <a:lnTo>
                  <a:pt x="45890" y="11020"/>
                </a:lnTo>
                <a:lnTo>
                  <a:pt x="46010" y="11100"/>
                </a:lnTo>
                <a:lnTo>
                  <a:pt x="46070" y="11240"/>
                </a:lnTo>
                <a:lnTo>
                  <a:pt x="46220" y="11460"/>
                </a:lnTo>
                <a:lnTo>
                  <a:pt x="47750" y="11950"/>
                </a:lnTo>
                <a:lnTo>
                  <a:pt x="48090" y="11980"/>
                </a:lnTo>
                <a:lnTo>
                  <a:pt x="48370" y="11820"/>
                </a:lnTo>
                <a:lnTo>
                  <a:pt x="48450" y="11900"/>
                </a:lnTo>
                <a:lnTo>
                  <a:pt x="48560" y="11960"/>
                </a:lnTo>
                <a:lnTo>
                  <a:pt x="48810" y="12030"/>
                </a:lnTo>
                <a:lnTo>
                  <a:pt x="52210" y="11520"/>
                </a:lnTo>
                <a:lnTo>
                  <a:pt x="52960" y="11160"/>
                </a:lnTo>
                <a:lnTo>
                  <a:pt x="53320" y="11080"/>
                </a:lnTo>
                <a:lnTo>
                  <a:pt x="53610" y="10940"/>
                </a:lnTo>
                <a:lnTo>
                  <a:pt x="54160" y="10360"/>
                </a:lnTo>
                <a:lnTo>
                  <a:pt x="54320" y="10290"/>
                </a:lnTo>
                <a:lnTo>
                  <a:pt x="54510" y="10450"/>
                </a:lnTo>
                <a:lnTo>
                  <a:pt x="54960" y="10600"/>
                </a:lnTo>
                <a:lnTo>
                  <a:pt x="55670" y="1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sov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71680" y="25910"/>
                </a:moveTo>
                <a:lnTo>
                  <a:pt x="71800" y="26440"/>
                </a:lnTo>
                <a:lnTo>
                  <a:pt x="72010" y="26940"/>
                </a:lnTo>
                <a:lnTo>
                  <a:pt x="72150" y="27530"/>
                </a:lnTo>
                <a:lnTo>
                  <a:pt x="72380" y="29280"/>
                </a:lnTo>
                <a:lnTo>
                  <a:pt x="72890" y="30550"/>
                </a:lnTo>
                <a:lnTo>
                  <a:pt x="73220" y="31200"/>
                </a:lnTo>
                <a:lnTo>
                  <a:pt x="73700" y="31460"/>
                </a:lnTo>
                <a:lnTo>
                  <a:pt x="74200" y="31530"/>
                </a:lnTo>
                <a:lnTo>
                  <a:pt x="74620" y="31860"/>
                </a:lnTo>
                <a:lnTo>
                  <a:pt x="74470" y="32130"/>
                </a:lnTo>
                <a:lnTo>
                  <a:pt x="74510" y="32510"/>
                </a:lnTo>
                <a:lnTo>
                  <a:pt x="74740" y="32930"/>
                </a:lnTo>
                <a:lnTo>
                  <a:pt x="75090" y="33120"/>
                </a:lnTo>
                <a:lnTo>
                  <a:pt x="75310" y="33350"/>
                </a:lnTo>
                <a:lnTo>
                  <a:pt x="75440" y="33720"/>
                </a:lnTo>
                <a:lnTo>
                  <a:pt x="75570" y="34270"/>
                </a:lnTo>
                <a:lnTo>
                  <a:pt x="75810" y="34710"/>
                </a:lnTo>
                <a:lnTo>
                  <a:pt x="76450" y="35050"/>
                </a:lnTo>
                <a:lnTo>
                  <a:pt x="77140" y="34950"/>
                </a:lnTo>
                <a:lnTo>
                  <a:pt x="77590" y="34460"/>
                </a:lnTo>
                <a:lnTo>
                  <a:pt x="78030" y="34790"/>
                </a:lnTo>
                <a:lnTo>
                  <a:pt x="77890" y="35620"/>
                </a:lnTo>
                <a:lnTo>
                  <a:pt x="78120" y="35940"/>
                </a:lnTo>
                <a:lnTo>
                  <a:pt x="78400" y="36140"/>
                </a:lnTo>
                <a:lnTo>
                  <a:pt x="78910" y="35880"/>
                </a:lnTo>
                <a:lnTo>
                  <a:pt x="79440" y="35730"/>
                </a:lnTo>
                <a:lnTo>
                  <a:pt x="79580" y="36440"/>
                </a:lnTo>
                <a:lnTo>
                  <a:pt x="79640" y="37220"/>
                </a:lnTo>
                <a:lnTo>
                  <a:pt x="79750" y="37750"/>
                </a:lnTo>
                <a:lnTo>
                  <a:pt x="79770" y="38300"/>
                </a:lnTo>
                <a:lnTo>
                  <a:pt x="79750" y="38630"/>
                </a:lnTo>
                <a:lnTo>
                  <a:pt x="80250" y="39170"/>
                </a:lnTo>
                <a:lnTo>
                  <a:pt x="80440" y="39430"/>
                </a:lnTo>
                <a:lnTo>
                  <a:pt x="80640" y="39600"/>
                </a:lnTo>
                <a:lnTo>
                  <a:pt x="80710" y="39690"/>
                </a:lnTo>
                <a:lnTo>
                  <a:pt x="80730" y="39840"/>
                </a:lnTo>
                <a:lnTo>
                  <a:pt x="80700" y="39960"/>
                </a:lnTo>
                <a:lnTo>
                  <a:pt x="80660" y="40080"/>
                </a:lnTo>
                <a:lnTo>
                  <a:pt x="80650" y="40210"/>
                </a:lnTo>
                <a:lnTo>
                  <a:pt x="80680" y="40400"/>
                </a:lnTo>
                <a:lnTo>
                  <a:pt x="80730" y="40530"/>
                </a:lnTo>
                <a:lnTo>
                  <a:pt x="80800" y="40600"/>
                </a:lnTo>
                <a:lnTo>
                  <a:pt x="80930" y="40620"/>
                </a:lnTo>
                <a:lnTo>
                  <a:pt x="80950" y="40690"/>
                </a:lnTo>
                <a:lnTo>
                  <a:pt x="80900" y="41180"/>
                </a:lnTo>
                <a:lnTo>
                  <a:pt x="80960" y="41340"/>
                </a:lnTo>
                <a:lnTo>
                  <a:pt x="81110" y="41560"/>
                </a:lnTo>
                <a:lnTo>
                  <a:pt x="81300" y="41700"/>
                </a:lnTo>
                <a:lnTo>
                  <a:pt x="81450" y="41630"/>
                </a:lnTo>
                <a:lnTo>
                  <a:pt x="81560" y="41810"/>
                </a:lnTo>
                <a:lnTo>
                  <a:pt x="81780" y="41860"/>
                </a:lnTo>
                <a:lnTo>
                  <a:pt x="82260" y="41840"/>
                </a:lnTo>
                <a:lnTo>
                  <a:pt x="83670" y="42130"/>
                </a:lnTo>
                <a:lnTo>
                  <a:pt x="84380" y="42030"/>
                </a:lnTo>
                <a:lnTo>
                  <a:pt x="84650" y="42120"/>
                </a:lnTo>
                <a:lnTo>
                  <a:pt x="84860" y="42320"/>
                </a:lnTo>
                <a:lnTo>
                  <a:pt x="84940" y="42660"/>
                </a:lnTo>
                <a:lnTo>
                  <a:pt x="85130" y="42550"/>
                </a:lnTo>
                <a:lnTo>
                  <a:pt x="85300" y="42650"/>
                </a:lnTo>
                <a:lnTo>
                  <a:pt x="85550" y="42960"/>
                </a:lnTo>
                <a:lnTo>
                  <a:pt x="85510" y="43040"/>
                </a:lnTo>
                <a:lnTo>
                  <a:pt x="85460" y="43200"/>
                </a:lnTo>
                <a:lnTo>
                  <a:pt x="85440" y="43270"/>
                </a:lnTo>
                <a:lnTo>
                  <a:pt x="85590" y="43360"/>
                </a:lnTo>
                <a:lnTo>
                  <a:pt x="85730" y="43310"/>
                </a:lnTo>
                <a:lnTo>
                  <a:pt x="85870" y="43220"/>
                </a:lnTo>
                <a:lnTo>
                  <a:pt x="85580" y="43770"/>
                </a:lnTo>
                <a:lnTo>
                  <a:pt x="84720" y="45040"/>
                </a:lnTo>
                <a:lnTo>
                  <a:pt x="84460" y="45650"/>
                </a:lnTo>
                <a:lnTo>
                  <a:pt x="84160" y="46030"/>
                </a:lnTo>
                <a:lnTo>
                  <a:pt x="83810" y="46170"/>
                </a:lnTo>
                <a:lnTo>
                  <a:pt x="82740" y="45620"/>
                </a:lnTo>
                <a:lnTo>
                  <a:pt x="82370" y="45530"/>
                </a:lnTo>
                <a:lnTo>
                  <a:pt x="82210" y="45640"/>
                </a:lnTo>
                <a:lnTo>
                  <a:pt x="82060" y="45800"/>
                </a:lnTo>
                <a:lnTo>
                  <a:pt x="82000" y="45990"/>
                </a:lnTo>
                <a:lnTo>
                  <a:pt x="81950" y="46210"/>
                </a:lnTo>
                <a:lnTo>
                  <a:pt x="81450" y="46620"/>
                </a:lnTo>
                <a:lnTo>
                  <a:pt x="80450" y="46530"/>
                </a:lnTo>
                <a:lnTo>
                  <a:pt x="80100" y="46570"/>
                </a:lnTo>
                <a:lnTo>
                  <a:pt x="79240" y="47220"/>
                </a:lnTo>
                <a:lnTo>
                  <a:pt x="78920" y="47320"/>
                </a:lnTo>
                <a:lnTo>
                  <a:pt x="78460" y="47230"/>
                </a:lnTo>
                <a:lnTo>
                  <a:pt x="77220" y="47480"/>
                </a:lnTo>
                <a:lnTo>
                  <a:pt x="75900" y="47470"/>
                </a:lnTo>
                <a:lnTo>
                  <a:pt x="75210" y="47670"/>
                </a:lnTo>
                <a:lnTo>
                  <a:pt x="74570" y="48150"/>
                </a:lnTo>
                <a:lnTo>
                  <a:pt x="74630" y="48530"/>
                </a:lnTo>
                <a:lnTo>
                  <a:pt x="74770" y="48940"/>
                </a:lnTo>
                <a:lnTo>
                  <a:pt x="74950" y="49320"/>
                </a:lnTo>
                <a:lnTo>
                  <a:pt x="74990" y="49710"/>
                </a:lnTo>
                <a:lnTo>
                  <a:pt x="75210" y="50260"/>
                </a:lnTo>
                <a:lnTo>
                  <a:pt x="75530" y="50740"/>
                </a:lnTo>
                <a:lnTo>
                  <a:pt x="75030" y="51050"/>
                </a:lnTo>
                <a:lnTo>
                  <a:pt x="74680" y="51540"/>
                </a:lnTo>
                <a:lnTo>
                  <a:pt x="75130" y="52250"/>
                </a:lnTo>
                <a:lnTo>
                  <a:pt x="75070" y="52580"/>
                </a:lnTo>
                <a:lnTo>
                  <a:pt x="74850" y="52790"/>
                </a:lnTo>
                <a:lnTo>
                  <a:pt x="74200" y="53020"/>
                </a:lnTo>
                <a:lnTo>
                  <a:pt x="73540" y="52920"/>
                </a:lnTo>
                <a:lnTo>
                  <a:pt x="73220" y="52780"/>
                </a:lnTo>
                <a:lnTo>
                  <a:pt x="72890" y="52870"/>
                </a:lnTo>
                <a:lnTo>
                  <a:pt x="72800" y="53250"/>
                </a:lnTo>
                <a:lnTo>
                  <a:pt x="72810" y="53400"/>
                </a:lnTo>
                <a:lnTo>
                  <a:pt x="72920" y="53590"/>
                </a:lnTo>
                <a:lnTo>
                  <a:pt x="73060" y="53750"/>
                </a:lnTo>
                <a:lnTo>
                  <a:pt x="73310" y="53870"/>
                </a:lnTo>
                <a:lnTo>
                  <a:pt x="73780" y="53970"/>
                </a:lnTo>
                <a:lnTo>
                  <a:pt x="73940" y="53950"/>
                </a:lnTo>
                <a:lnTo>
                  <a:pt x="74160" y="53850"/>
                </a:lnTo>
                <a:lnTo>
                  <a:pt x="74250" y="53860"/>
                </a:lnTo>
                <a:lnTo>
                  <a:pt x="74390" y="53960"/>
                </a:lnTo>
                <a:lnTo>
                  <a:pt x="74420" y="54080"/>
                </a:lnTo>
                <a:lnTo>
                  <a:pt x="74410" y="54250"/>
                </a:lnTo>
                <a:lnTo>
                  <a:pt x="74430" y="54460"/>
                </a:lnTo>
                <a:lnTo>
                  <a:pt x="74590" y="54710"/>
                </a:lnTo>
                <a:lnTo>
                  <a:pt x="74630" y="54890"/>
                </a:lnTo>
                <a:lnTo>
                  <a:pt x="74490" y="55050"/>
                </a:lnTo>
                <a:lnTo>
                  <a:pt x="74490" y="55150"/>
                </a:lnTo>
                <a:lnTo>
                  <a:pt x="74770" y="55180"/>
                </a:lnTo>
                <a:lnTo>
                  <a:pt x="74760" y="55780"/>
                </a:lnTo>
                <a:lnTo>
                  <a:pt x="74540" y="56080"/>
                </a:lnTo>
                <a:lnTo>
                  <a:pt x="74330" y="56260"/>
                </a:lnTo>
                <a:lnTo>
                  <a:pt x="74310" y="56610"/>
                </a:lnTo>
                <a:lnTo>
                  <a:pt x="74670" y="57050"/>
                </a:lnTo>
                <a:lnTo>
                  <a:pt x="74610" y="57460"/>
                </a:lnTo>
                <a:lnTo>
                  <a:pt x="74500" y="57900"/>
                </a:lnTo>
                <a:lnTo>
                  <a:pt x="74520" y="58210"/>
                </a:lnTo>
                <a:lnTo>
                  <a:pt x="74420" y="58220"/>
                </a:lnTo>
                <a:lnTo>
                  <a:pt x="74340" y="58290"/>
                </a:lnTo>
                <a:lnTo>
                  <a:pt x="74230" y="58530"/>
                </a:lnTo>
                <a:lnTo>
                  <a:pt x="74060" y="59430"/>
                </a:lnTo>
                <a:lnTo>
                  <a:pt x="73980" y="59640"/>
                </a:lnTo>
                <a:lnTo>
                  <a:pt x="73950" y="59760"/>
                </a:lnTo>
                <a:lnTo>
                  <a:pt x="73940" y="59930"/>
                </a:lnTo>
                <a:lnTo>
                  <a:pt x="73960" y="60040"/>
                </a:lnTo>
                <a:lnTo>
                  <a:pt x="74040" y="60300"/>
                </a:lnTo>
                <a:lnTo>
                  <a:pt x="74110" y="60770"/>
                </a:lnTo>
                <a:lnTo>
                  <a:pt x="74330" y="61320"/>
                </a:lnTo>
                <a:lnTo>
                  <a:pt x="71430" y="61930"/>
                </a:lnTo>
                <a:lnTo>
                  <a:pt x="69930" y="61460"/>
                </a:lnTo>
                <a:lnTo>
                  <a:pt x="69230" y="61400"/>
                </a:lnTo>
                <a:lnTo>
                  <a:pt x="68610" y="60990"/>
                </a:lnTo>
                <a:lnTo>
                  <a:pt x="68550" y="60770"/>
                </a:lnTo>
                <a:lnTo>
                  <a:pt x="68510" y="60530"/>
                </a:lnTo>
                <a:lnTo>
                  <a:pt x="68240" y="60220"/>
                </a:lnTo>
                <a:lnTo>
                  <a:pt x="68170" y="59740"/>
                </a:lnTo>
                <a:lnTo>
                  <a:pt x="67890" y="59640"/>
                </a:lnTo>
                <a:lnTo>
                  <a:pt x="67610" y="59910"/>
                </a:lnTo>
                <a:lnTo>
                  <a:pt x="67340" y="60290"/>
                </a:lnTo>
                <a:lnTo>
                  <a:pt x="67040" y="60460"/>
                </a:lnTo>
                <a:lnTo>
                  <a:pt x="65780" y="60660"/>
                </a:lnTo>
                <a:lnTo>
                  <a:pt x="64680" y="60430"/>
                </a:lnTo>
                <a:lnTo>
                  <a:pt x="64450" y="60250"/>
                </a:lnTo>
                <a:lnTo>
                  <a:pt x="64260" y="59950"/>
                </a:lnTo>
                <a:lnTo>
                  <a:pt x="64050" y="59710"/>
                </a:lnTo>
                <a:lnTo>
                  <a:pt x="62550" y="58790"/>
                </a:lnTo>
                <a:lnTo>
                  <a:pt x="62280" y="58100"/>
                </a:lnTo>
                <a:lnTo>
                  <a:pt x="61780" y="57920"/>
                </a:lnTo>
                <a:lnTo>
                  <a:pt x="61750" y="57500"/>
                </a:lnTo>
                <a:lnTo>
                  <a:pt x="61870" y="57100"/>
                </a:lnTo>
                <a:lnTo>
                  <a:pt x="62450" y="56560"/>
                </a:lnTo>
                <a:lnTo>
                  <a:pt x="62600" y="56160"/>
                </a:lnTo>
                <a:lnTo>
                  <a:pt x="62600" y="55690"/>
                </a:lnTo>
                <a:lnTo>
                  <a:pt x="62480" y="55560"/>
                </a:lnTo>
                <a:lnTo>
                  <a:pt x="62150" y="55390"/>
                </a:lnTo>
                <a:lnTo>
                  <a:pt x="62080" y="55160"/>
                </a:lnTo>
                <a:lnTo>
                  <a:pt x="62050" y="54690"/>
                </a:lnTo>
                <a:lnTo>
                  <a:pt x="61960" y="54240"/>
                </a:lnTo>
                <a:lnTo>
                  <a:pt x="61690" y="53600"/>
                </a:lnTo>
                <a:lnTo>
                  <a:pt x="61920" y="52770"/>
                </a:lnTo>
                <a:lnTo>
                  <a:pt x="62630" y="52770"/>
                </a:lnTo>
                <a:lnTo>
                  <a:pt x="63170" y="53070"/>
                </a:lnTo>
                <a:lnTo>
                  <a:pt x="63830" y="53160"/>
                </a:lnTo>
                <a:lnTo>
                  <a:pt x="63950" y="52920"/>
                </a:lnTo>
                <a:lnTo>
                  <a:pt x="63970" y="52570"/>
                </a:lnTo>
                <a:lnTo>
                  <a:pt x="63830" y="52200"/>
                </a:lnTo>
                <a:lnTo>
                  <a:pt x="63350" y="51690"/>
                </a:lnTo>
                <a:lnTo>
                  <a:pt x="63260" y="51270"/>
                </a:lnTo>
                <a:lnTo>
                  <a:pt x="63310" y="51080"/>
                </a:lnTo>
                <a:lnTo>
                  <a:pt x="63400" y="50950"/>
                </a:lnTo>
                <a:lnTo>
                  <a:pt x="63480" y="50780"/>
                </a:lnTo>
                <a:lnTo>
                  <a:pt x="63420" y="50540"/>
                </a:lnTo>
                <a:lnTo>
                  <a:pt x="62890" y="49820"/>
                </a:lnTo>
                <a:lnTo>
                  <a:pt x="62230" y="49310"/>
                </a:lnTo>
                <a:lnTo>
                  <a:pt x="61630" y="49030"/>
                </a:lnTo>
                <a:lnTo>
                  <a:pt x="60670" y="49150"/>
                </a:lnTo>
                <a:lnTo>
                  <a:pt x="60340" y="49040"/>
                </a:lnTo>
                <a:lnTo>
                  <a:pt x="60260" y="48800"/>
                </a:lnTo>
                <a:lnTo>
                  <a:pt x="60280" y="48520"/>
                </a:lnTo>
                <a:lnTo>
                  <a:pt x="60070" y="48200"/>
                </a:lnTo>
                <a:lnTo>
                  <a:pt x="59820" y="47920"/>
                </a:lnTo>
                <a:lnTo>
                  <a:pt x="59750" y="47610"/>
                </a:lnTo>
                <a:lnTo>
                  <a:pt x="60050" y="47430"/>
                </a:lnTo>
                <a:lnTo>
                  <a:pt x="60150" y="46690"/>
                </a:lnTo>
                <a:lnTo>
                  <a:pt x="60020" y="46530"/>
                </a:lnTo>
                <a:lnTo>
                  <a:pt x="59670" y="46290"/>
                </a:lnTo>
                <a:lnTo>
                  <a:pt x="59040" y="46040"/>
                </a:lnTo>
                <a:lnTo>
                  <a:pt x="58900" y="46080"/>
                </a:lnTo>
                <a:lnTo>
                  <a:pt x="58770" y="46010"/>
                </a:lnTo>
                <a:lnTo>
                  <a:pt x="58590" y="45590"/>
                </a:lnTo>
                <a:lnTo>
                  <a:pt x="58560" y="45080"/>
                </a:lnTo>
                <a:lnTo>
                  <a:pt x="58440" y="44700"/>
                </a:lnTo>
                <a:lnTo>
                  <a:pt x="58190" y="44520"/>
                </a:lnTo>
                <a:lnTo>
                  <a:pt x="57870" y="44430"/>
                </a:lnTo>
                <a:lnTo>
                  <a:pt x="57580" y="44280"/>
                </a:lnTo>
                <a:lnTo>
                  <a:pt x="57370" y="43900"/>
                </a:lnTo>
                <a:lnTo>
                  <a:pt x="57120" y="43580"/>
                </a:lnTo>
                <a:lnTo>
                  <a:pt x="56780" y="43610"/>
                </a:lnTo>
                <a:lnTo>
                  <a:pt x="56490" y="43910"/>
                </a:lnTo>
                <a:lnTo>
                  <a:pt x="54610" y="44300"/>
                </a:lnTo>
                <a:lnTo>
                  <a:pt x="53770" y="43620"/>
                </a:lnTo>
                <a:lnTo>
                  <a:pt x="53300" y="43400"/>
                </a:lnTo>
                <a:lnTo>
                  <a:pt x="52350" y="43200"/>
                </a:lnTo>
                <a:lnTo>
                  <a:pt x="51470" y="42600"/>
                </a:lnTo>
                <a:lnTo>
                  <a:pt x="51530" y="42340"/>
                </a:lnTo>
                <a:lnTo>
                  <a:pt x="51570" y="42090"/>
                </a:lnTo>
                <a:lnTo>
                  <a:pt x="52240" y="40980"/>
                </a:lnTo>
                <a:lnTo>
                  <a:pt x="52200" y="40710"/>
                </a:lnTo>
                <a:lnTo>
                  <a:pt x="52020" y="40520"/>
                </a:lnTo>
                <a:lnTo>
                  <a:pt x="52060" y="39940"/>
                </a:lnTo>
                <a:lnTo>
                  <a:pt x="52310" y="39450"/>
                </a:lnTo>
                <a:lnTo>
                  <a:pt x="52920" y="37670"/>
                </a:lnTo>
                <a:lnTo>
                  <a:pt x="53310" y="37570"/>
                </a:lnTo>
                <a:lnTo>
                  <a:pt x="53300" y="37070"/>
                </a:lnTo>
                <a:lnTo>
                  <a:pt x="53040" y="36440"/>
                </a:lnTo>
                <a:lnTo>
                  <a:pt x="52880" y="36160"/>
                </a:lnTo>
                <a:lnTo>
                  <a:pt x="52780" y="35840"/>
                </a:lnTo>
                <a:lnTo>
                  <a:pt x="52860" y="35540"/>
                </a:lnTo>
                <a:lnTo>
                  <a:pt x="53040" y="35340"/>
                </a:lnTo>
                <a:lnTo>
                  <a:pt x="53090" y="34780"/>
                </a:lnTo>
                <a:lnTo>
                  <a:pt x="52950" y="34170"/>
                </a:lnTo>
                <a:lnTo>
                  <a:pt x="53390" y="34220"/>
                </a:lnTo>
                <a:lnTo>
                  <a:pt x="53770" y="33900"/>
                </a:lnTo>
                <a:lnTo>
                  <a:pt x="53940" y="33650"/>
                </a:lnTo>
                <a:lnTo>
                  <a:pt x="54130" y="33460"/>
                </a:lnTo>
                <a:lnTo>
                  <a:pt x="54310" y="33540"/>
                </a:lnTo>
                <a:lnTo>
                  <a:pt x="54480" y="33660"/>
                </a:lnTo>
                <a:lnTo>
                  <a:pt x="54650" y="33680"/>
                </a:lnTo>
                <a:lnTo>
                  <a:pt x="54730" y="33420"/>
                </a:lnTo>
                <a:lnTo>
                  <a:pt x="54780" y="33130"/>
                </a:lnTo>
                <a:lnTo>
                  <a:pt x="54810" y="32830"/>
                </a:lnTo>
                <a:lnTo>
                  <a:pt x="54740" y="32380"/>
                </a:lnTo>
                <a:lnTo>
                  <a:pt x="54730" y="32090"/>
                </a:lnTo>
                <a:lnTo>
                  <a:pt x="54670" y="31800"/>
                </a:lnTo>
                <a:lnTo>
                  <a:pt x="55140" y="31580"/>
                </a:lnTo>
                <a:lnTo>
                  <a:pt x="55570" y="31230"/>
                </a:lnTo>
                <a:lnTo>
                  <a:pt x="55890" y="31150"/>
                </a:lnTo>
                <a:lnTo>
                  <a:pt x="56150" y="30930"/>
                </a:lnTo>
                <a:lnTo>
                  <a:pt x="56380" y="30470"/>
                </a:lnTo>
                <a:lnTo>
                  <a:pt x="56740" y="30350"/>
                </a:lnTo>
                <a:lnTo>
                  <a:pt x="56900" y="30390"/>
                </a:lnTo>
                <a:lnTo>
                  <a:pt x="57040" y="30480"/>
                </a:lnTo>
                <a:lnTo>
                  <a:pt x="57100" y="30620"/>
                </a:lnTo>
                <a:lnTo>
                  <a:pt x="57180" y="30710"/>
                </a:lnTo>
                <a:lnTo>
                  <a:pt x="60040" y="31160"/>
                </a:lnTo>
                <a:lnTo>
                  <a:pt x="60730" y="31030"/>
                </a:lnTo>
                <a:lnTo>
                  <a:pt x="61000" y="30890"/>
                </a:lnTo>
                <a:lnTo>
                  <a:pt x="61240" y="30620"/>
                </a:lnTo>
                <a:lnTo>
                  <a:pt x="61390" y="30110"/>
                </a:lnTo>
                <a:lnTo>
                  <a:pt x="61670" y="29890"/>
                </a:lnTo>
                <a:lnTo>
                  <a:pt x="62020" y="29920"/>
                </a:lnTo>
                <a:lnTo>
                  <a:pt x="62350" y="29820"/>
                </a:lnTo>
                <a:lnTo>
                  <a:pt x="63620" y="29090"/>
                </a:lnTo>
                <a:lnTo>
                  <a:pt x="63920" y="28730"/>
                </a:lnTo>
                <a:lnTo>
                  <a:pt x="64250" y="28460"/>
                </a:lnTo>
                <a:lnTo>
                  <a:pt x="64900" y="28470"/>
                </a:lnTo>
                <a:lnTo>
                  <a:pt x="65480" y="28350"/>
                </a:lnTo>
                <a:lnTo>
                  <a:pt x="66140" y="27970"/>
                </a:lnTo>
                <a:lnTo>
                  <a:pt x="67010" y="27970"/>
                </a:lnTo>
                <a:lnTo>
                  <a:pt x="67820" y="27710"/>
                </a:lnTo>
                <a:lnTo>
                  <a:pt x="68510" y="26890"/>
                </a:lnTo>
                <a:lnTo>
                  <a:pt x="69320" y="26960"/>
                </a:lnTo>
                <a:lnTo>
                  <a:pt x="69730" y="26900"/>
                </a:lnTo>
                <a:lnTo>
                  <a:pt x="70100" y="26640"/>
                </a:lnTo>
                <a:lnTo>
                  <a:pt x="70360" y="26120"/>
                </a:lnTo>
                <a:lnTo>
                  <a:pt x="70580" y="26000"/>
                </a:lnTo>
                <a:lnTo>
                  <a:pt x="71680" y="2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Łódź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5600" y="64930"/>
                </a:moveTo>
                <a:lnTo>
                  <a:pt x="54610" y="64430"/>
                </a:lnTo>
                <a:lnTo>
                  <a:pt x="53700" y="64480"/>
                </a:lnTo>
                <a:lnTo>
                  <a:pt x="53400" y="64390"/>
                </a:lnTo>
                <a:lnTo>
                  <a:pt x="52550" y="63030"/>
                </a:lnTo>
                <a:lnTo>
                  <a:pt x="52000" y="62530"/>
                </a:lnTo>
                <a:lnTo>
                  <a:pt x="51390" y="62420"/>
                </a:lnTo>
                <a:lnTo>
                  <a:pt x="51080" y="62690"/>
                </a:lnTo>
                <a:lnTo>
                  <a:pt x="50360" y="62690"/>
                </a:lnTo>
                <a:lnTo>
                  <a:pt x="49770" y="62570"/>
                </a:lnTo>
                <a:lnTo>
                  <a:pt x="48580" y="61930"/>
                </a:lnTo>
                <a:lnTo>
                  <a:pt x="48300" y="61640"/>
                </a:lnTo>
                <a:lnTo>
                  <a:pt x="47980" y="61580"/>
                </a:lnTo>
                <a:lnTo>
                  <a:pt x="47700" y="61780"/>
                </a:lnTo>
                <a:lnTo>
                  <a:pt x="47400" y="61920"/>
                </a:lnTo>
                <a:lnTo>
                  <a:pt x="46120" y="61960"/>
                </a:lnTo>
                <a:lnTo>
                  <a:pt x="45660" y="62190"/>
                </a:lnTo>
                <a:lnTo>
                  <a:pt x="44980" y="61630"/>
                </a:lnTo>
                <a:lnTo>
                  <a:pt x="44770" y="61220"/>
                </a:lnTo>
                <a:lnTo>
                  <a:pt x="44530" y="60920"/>
                </a:lnTo>
                <a:lnTo>
                  <a:pt x="44420" y="60990"/>
                </a:lnTo>
                <a:lnTo>
                  <a:pt x="44340" y="61140"/>
                </a:lnTo>
                <a:lnTo>
                  <a:pt x="44220" y="61240"/>
                </a:lnTo>
                <a:lnTo>
                  <a:pt x="43580" y="61260"/>
                </a:lnTo>
                <a:lnTo>
                  <a:pt x="41550" y="60730"/>
                </a:lnTo>
                <a:lnTo>
                  <a:pt x="41280" y="60520"/>
                </a:lnTo>
                <a:lnTo>
                  <a:pt x="41080" y="60150"/>
                </a:lnTo>
                <a:lnTo>
                  <a:pt x="41020" y="59480"/>
                </a:lnTo>
                <a:lnTo>
                  <a:pt x="40930" y="59080"/>
                </a:lnTo>
                <a:lnTo>
                  <a:pt x="40410" y="58610"/>
                </a:lnTo>
                <a:lnTo>
                  <a:pt x="40240" y="58210"/>
                </a:lnTo>
                <a:lnTo>
                  <a:pt x="40210" y="57740"/>
                </a:lnTo>
                <a:lnTo>
                  <a:pt x="40360" y="57420"/>
                </a:lnTo>
                <a:lnTo>
                  <a:pt x="41020" y="57270"/>
                </a:lnTo>
                <a:lnTo>
                  <a:pt x="41250" y="56910"/>
                </a:lnTo>
                <a:lnTo>
                  <a:pt x="41400" y="56450"/>
                </a:lnTo>
                <a:lnTo>
                  <a:pt x="41850" y="56320"/>
                </a:lnTo>
                <a:lnTo>
                  <a:pt x="42350" y="56560"/>
                </a:lnTo>
                <a:lnTo>
                  <a:pt x="42780" y="56250"/>
                </a:lnTo>
                <a:lnTo>
                  <a:pt x="43030" y="55560"/>
                </a:lnTo>
                <a:lnTo>
                  <a:pt x="43020" y="54780"/>
                </a:lnTo>
                <a:lnTo>
                  <a:pt x="42930" y="53980"/>
                </a:lnTo>
                <a:lnTo>
                  <a:pt x="42970" y="53020"/>
                </a:lnTo>
                <a:lnTo>
                  <a:pt x="43210" y="52120"/>
                </a:lnTo>
                <a:lnTo>
                  <a:pt x="43630" y="51110"/>
                </a:lnTo>
                <a:lnTo>
                  <a:pt x="43860" y="50790"/>
                </a:lnTo>
                <a:lnTo>
                  <a:pt x="44380" y="50550"/>
                </a:lnTo>
                <a:lnTo>
                  <a:pt x="45700" y="50690"/>
                </a:lnTo>
                <a:lnTo>
                  <a:pt x="45800" y="50580"/>
                </a:lnTo>
                <a:lnTo>
                  <a:pt x="46240" y="49810"/>
                </a:lnTo>
                <a:lnTo>
                  <a:pt x="46270" y="49340"/>
                </a:lnTo>
                <a:lnTo>
                  <a:pt x="46100" y="48870"/>
                </a:lnTo>
                <a:lnTo>
                  <a:pt x="46000" y="48350"/>
                </a:lnTo>
                <a:lnTo>
                  <a:pt x="46060" y="47850"/>
                </a:lnTo>
                <a:lnTo>
                  <a:pt x="46190" y="47400"/>
                </a:lnTo>
                <a:lnTo>
                  <a:pt x="46480" y="47370"/>
                </a:lnTo>
                <a:lnTo>
                  <a:pt x="46790" y="47410"/>
                </a:lnTo>
                <a:lnTo>
                  <a:pt x="47400" y="47270"/>
                </a:lnTo>
                <a:lnTo>
                  <a:pt x="47860" y="46720"/>
                </a:lnTo>
                <a:lnTo>
                  <a:pt x="47940" y="45800"/>
                </a:lnTo>
                <a:lnTo>
                  <a:pt x="48030" y="45380"/>
                </a:lnTo>
                <a:lnTo>
                  <a:pt x="48940" y="45000"/>
                </a:lnTo>
                <a:lnTo>
                  <a:pt x="49500" y="44460"/>
                </a:lnTo>
                <a:lnTo>
                  <a:pt x="49480" y="44310"/>
                </a:lnTo>
                <a:lnTo>
                  <a:pt x="49340" y="44270"/>
                </a:lnTo>
                <a:lnTo>
                  <a:pt x="49170" y="43900"/>
                </a:lnTo>
                <a:lnTo>
                  <a:pt x="49150" y="43420"/>
                </a:lnTo>
                <a:lnTo>
                  <a:pt x="49240" y="43310"/>
                </a:lnTo>
                <a:lnTo>
                  <a:pt x="49310" y="43170"/>
                </a:lnTo>
                <a:lnTo>
                  <a:pt x="49460" y="43080"/>
                </a:lnTo>
                <a:lnTo>
                  <a:pt x="50580" y="43060"/>
                </a:lnTo>
                <a:lnTo>
                  <a:pt x="50930" y="42960"/>
                </a:lnTo>
                <a:lnTo>
                  <a:pt x="51010" y="42790"/>
                </a:lnTo>
                <a:lnTo>
                  <a:pt x="51120" y="42620"/>
                </a:lnTo>
                <a:lnTo>
                  <a:pt x="51300" y="42590"/>
                </a:lnTo>
                <a:lnTo>
                  <a:pt x="51470" y="42600"/>
                </a:lnTo>
                <a:lnTo>
                  <a:pt x="52350" y="43200"/>
                </a:lnTo>
                <a:lnTo>
                  <a:pt x="53300" y="43400"/>
                </a:lnTo>
                <a:lnTo>
                  <a:pt x="53770" y="43620"/>
                </a:lnTo>
                <a:lnTo>
                  <a:pt x="54610" y="44300"/>
                </a:lnTo>
                <a:lnTo>
                  <a:pt x="56490" y="43910"/>
                </a:lnTo>
                <a:lnTo>
                  <a:pt x="56780" y="43610"/>
                </a:lnTo>
                <a:lnTo>
                  <a:pt x="57120" y="43580"/>
                </a:lnTo>
                <a:lnTo>
                  <a:pt x="57370" y="43900"/>
                </a:lnTo>
                <a:lnTo>
                  <a:pt x="57580" y="44280"/>
                </a:lnTo>
                <a:lnTo>
                  <a:pt x="57870" y="44430"/>
                </a:lnTo>
                <a:lnTo>
                  <a:pt x="58190" y="44520"/>
                </a:lnTo>
                <a:lnTo>
                  <a:pt x="58440" y="44700"/>
                </a:lnTo>
                <a:lnTo>
                  <a:pt x="58560" y="45080"/>
                </a:lnTo>
                <a:lnTo>
                  <a:pt x="58590" y="45590"/>
                </a:lnTo>
                <a:lnTo>
                  <a:pt x="58770" y="46010"/>
                </a:lnTo>
                <a:lnTo>
                  <a:pt x="58900" y="46080"/>
                </a:lnTo>
                <a:lnTo>
                  <a:pt x="59040" y="46040"/>
                </a:lnTo>
                <a:lnTo>
                  <a:pt x="59670" y="46290"/>
                </a:lnTo>
                <a:lnTo>
                  <a:pt x="60020" y="46530"/>
                </a:lnTo>
                <a:lnTo>
                  <a:pt x="60150" y="46690"/>
                </a:lnTo>
                <a:lnTo>
                  <a:pt x="60050" y="47430"/>
                </a:lnTo>
                <a:lnTo>
                  <a:pt x="59750" y="47610"/>
                </a:lnTo>
                <a:lnTo>
                  <a:pt x="59820" y="47920"/>
                </a:lnTo>
                <a:lnTo>
                  <a:pt x="60070" y="48200"/>
                </a:lnTo>
                <a:lnTo>
                  <a:pt x="60280" y="48520"/>
                </a:lnTo>
                <a:lnTo>
                  <a:pt x="60260" y="48800"/>
                </a:lnTo>
                <a:lnTo>
                  <a:pt x="60340" y="49040"/>
                </a:lnTo>
                <a:lnTo>
                  <a:pt x="60670" y="49150"/>
                </a:lnTo>
                <a:lnTo>
                  <a:pt x="61630" y="49030"/>
                </a:lnTo>
                <a:lnTo>
                  <a:pt x="62230" y="49310"/>
                </a:lnTo>
                <a:lnTo>
                  <a:pt x="62890" y="49820"/>
                </a:lnTo>
                <a:lnTo>
                  <a:pt x="63420" y="50540"/>
                </a:lnTo>
                <a:lnTo>
                  <a:pt x="63480" y="50780"/>
                </a:lnTo>
                <a:lnTo>
                  <a:pt x="63400" y="50950"/>
                </a:lnTo>
                <a:lnTo>
                  <a:pt x="63310" y="51080"/>
                </a:lnTo>
                <a:lnTo>
                  <a:pt x="63260" y="51270"/>
                </a:lnTo>
                <a:lnTo>
                  <a:pt x="63350" y="51690"/>
                </a:lnTo>
                <a:lnTo>
                  <a:pt x="63830" y="52200"/>
                </a:lnTo>
                <a:lnTo>
                  <a:pt x="63970" y="52570"/>
                </a:lnTo>
                <a:lnTo>
                  <a:pt x="63950" y="52920"/>
                </a:lnTo>
                <a:lnTo>
                  <a:pt x="63830" y="53160"/>
                </a:lnTo>
                <a:lnTo>
                  <a:pt x="63170" y="53070"/>
                </a:lnTo>
                <a:lnTo>
                  <a:pt x="62630" y="52770"/>
                </a:lnTo>
                <a:lnTo>
                  <a:pt x="61920" y="52770"/>
                </a:lnTo>
                <a:lnTo>
                  <a:pt x="61690" y="53600"/>
                </a:lnTo>
                <a:lnTo>
                  <a:pt x="61960" y="54240"/>
                </a:lnTo>
                <a:lnTo>
                  <a:pt x="62050" y="54690"/>
                </a:lnTo>
                <a:lnTo>
                  <a:pt x="62080" y="55160"/>
                </a:lnTo>
                <a:lnTo>
                  <a:pt x="62150" y="55390"/>
                </a:lnTo>
                <a:lnTo>
                  <a:pt x="62480" y="55560"/>
                </a:lnTo>
                <a:lnTo>
                  <a:pt x="62600" y="55690"/>
                </a:lnTo>
                <a:lnTo>
                  <a:pt x="62600" y="56160"/>
                </a:lnTo>
                <a:lnTo>
                  <a:pt x="62450" y="56560"/>
                </a:lnTo>
                <a:lnTo>
                  <a:pt x="61870" y="57100"/>
                </a:lnTo>
                <a:lnTo>
                  <a:pt x="61750" y="57500"/>
                </a:lnTo>
                <a:lnTo>
                  <a:pt x="61780" y="57920"/>
                </a:lnTo>
                <a:lnTo>
                  <a:pt x="61520" y="58120"/>
                </a:lnTo>
                <a:lnTo>
                  <a:pt x="61190" y="58940"/>
                </a:lnTo>
                <a:lnTo>
                  <a:pt x="60890" y="59080"/>
                </a:lnTo>
                <a:lnTo>
                  <a:pt x="60590" y="59130"/>
                </a:lnTo>
                <a:lnTo>
                  <a:pt x="60300" y="59270"/>
                </a:lnTo>
                <a:lnTo>
                  <a:pt x="59670" y="59870"/>
                </a:lnTo>
                <a:lnTo>
                  <a:pt x="59380" y="59950"/>
                </a:lnTo>
                <a:lnTo>
                  <a:pt x="58370" y="59810"/>
                </a:lnTo>
                <a:lnTo>
                  <a:pt x="58090" y="59920"/>
                </a:lnTo>
                <a:lnTo>
                  <a:pt x="57870" y="60210"/>
                </a:lnTo>
                <a:lnTo>
                  <a:pt x="57640" y="61080"/>
                </a:lnTo>
                <a:lnTo>
                  <a:pt x="58060" y="61710"/>
                </a:lnTo>
                <a:lnTo>
                  <a:pt x="58340" y="61940"/>
                </a:lnTo>
                <a:lnTo>
                  <a:pt x="58420" y="62420"/>
                </a:lnTo>
                <a:lnTo>
                  <a:pt x="58350" y="62890"/>
                </a:lnTo>
                <a:lnTo>
                  <a:pt x="58150" y="63130"/>
                </a:lnTo>
                <a:lnTo>
                  <a:pt x="56950" y="62250"/>
                </a:lnTo>
                <a:lnTo>
                  <a:pt x="56630" y="62310"/>
                </a:lnTo>
                <a:lnTo>
                  <a:pt x="56510" y="62780"/>
                </a:lnTo>
                <a:lnTo>
                  <a:pt x="56500" y="63240"/>
                </a:lnTo>
                <a:lnTo>
                  <a:pt x="56540" y="63690"/>
                </a:lnTo>
                <a:lnTo>
                  <a:pt x="56390" y="64120"/>
                </a:lnTo>
                <a:lnTo>
                  <a:pt x="56070" y="64330"/>
                </a:lnTo>
                <a:lnTo>
                  <a:pt x="55810" y="64580"/>
                </a:lnTo>
                <a:lnTo>
                  <a:pt x="55600" y="6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uyavian-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49950" y="24200"/>
                </a:moveTo>
                <a:lnTo>
                  <a:pt x="50740" y="25730"/>
                </a:lnTo>
                <a:lnTo>
                  <a:pt x="50960" y="26390"/>
                </a:lnTo>
                <a:lnTo>
                  <a:pt x="51240" y="26910"/>
                </a:lnTo>
                <a:lnTo>
                  <a:pt x="51380" y="27120"/>
                </a:lnTo>
                <a:lnTo>
                  <a:pt x="51590" y="27210"/>
                </a:lnTo>
                <a:lnTo>
                  <a:pt x="51760" y="27210"/>
                </a:lnTo>
                <a:lnTo>
                  <a:pt x="52460" y="27440"/>
                </a:lnTo>
                <a:lnTo>
                  <a:pt x="53430" y="28030"/>
                </a:lnTo>
                <a:lnTo>
                  <a:pt x="54460" y="28300"/>
                </a:lnTo>
                <a:lnTo>
                  <a:pt x="54970" y="28660"/>
                </a:lnTo>
                <a:lnTo>
                  <a:pt x="55440" y="29850"/>
                </a:lnTo>
                <a:lnTo>
                  <a:pt x="55570" y="31230"/>
                </a:lnTo>
                <a:lnTo>
                  <a:pt x="55140" y="31580"/>
                </a:lnTo>
                <a:lnTo>
                  <a:pt x="54670" y="31800"/>
                </a:lnTo>
                <a:lnTo>
                  <a:pt x="54730" y="32090"/>
                </a:lnTo>
                <a:lnTo>
                  <a:pt x="54740" y="32380"/>
                </a:lnTo>
                <a:lnTo>
                  <a:pt x="54810" y="32830"/>
                </a:lnTo>
                <a:lnTo>
                  <a:pt x="54780" y="33130"/>
                </a:lnTo>
                <a:lnTo>
                  <a:pt x="54730" y="33420"/>
                </a:lnTo>
                <a:lnTo>
                  <a:pt x="54650" y="33680"/>
                </a:lnTo>
                <a:lnTo>
                  <a:pt x="54480" y="33660"/>
                </a:lnTo>
                <a:lnTo>
                  <a:pt x="54310" y="33540"/>
                </a:lnTo>
                <a:lnTo>
                  <a:pt x="54130" y="33460"/>
                </a:lnTo>
                <a:lnTo>
                  <a:pt x="53940" y="33650"/>
                </a:lnTo>
                <a:lnTo>
                  <a:pt x="53770" y="33900"/>
                </a:lnTo>
                <a:lnTo>
                  <a:pt x="53390" y="34220"/>
                </a:lnTo>
                <a:lnTo>
                  <a:pt x="52950" y="34170"/>
                </a:lnTo>
                <a:lnTo>
                  <a:pt x="53090" y="34780"/>
                </a:lnTo>
                <a:lnTo>
                  <a:pt x="53040" y="35340"/>
                </a:lnTo>
                <a:lnTo>
                  <a:pt x="52860" y="35540"/>
                </a:lnTo>
                <a:lnTo>
                  <a:pt x="52780" y="35840"/>
                </a:lnTo>
                <a:lnTo>
                  <a:pt x="52880" y="36160"/>
                </a:lnTo>
                <a:lnTo>
                  <a:pt x="53040" y="36440"/>
                </a:lnTo>
                <a:lnTo>
                  <a:pt x="53300" y="37070"/>
                </a:lnTo>
                <a:lnTo>
                  <a:pt x="53310" y="37570"/>
                </a:lnTo>
                <a:lnTo>
                  <a:pt x="52920" y="37670"/>
                </a:lnTo>
                <a:lnTo>
                  <a:pt x="52310" y="39450"/>
                </a:lnTo>
                <a:lnTo>
                  <a:pt x="52060" y="39940"/>
                </a:lnTo>
                <a:lnTo>
                  <a:pt x="52020" y="40520"/>
                </a:lnTo>
                <a:lnTo>
                  <a:pt x="52200" y="40710"/>
                </a:lnTo>
                <a:lnTo>
                  <a:pt x="52240" y="40980"/>
                </a:lnTo>
                <a:lnTo>
                  <a:pt x="51570" y="42090"/>
                </a:lnTo>
                <a:lnTo>
                  <a:pt x="51530" y="42340"/>
                </a:lnTo>
                <a:lnTo>
                  <a:pt x="51470" y="42600"/>
                </a:lnTo>
                <a:lnTo>
                  <a:pt x="51300" y="42590"/>
                </a:lnTo>
                <a:lnTo>
                  <a:pt x="51120" y="42620"/>
                </a:lnTo>
                <a:lnTo>
                  <a:pt x="51010" y="42790"/>
                </a:lnTo>
                <a:lnTo>
                  <a:pt x="50930" y="42960"/>
                </a:lnTo>
                <a:lnTo>
                  <a:pt x="50580" y="43060"/>
                </a:lnTo>
                <a:lnTo>
                  <a:pt x="49460" y="43080"/>
                </a:lnTo>
                <a:lnTo>
                  <a:pt x="49310" y="43170"/>
                </a:lnTo>
                <a:lnTo>
                  <a:pt x="49240" y="43310"/>
                </a:lnTo>
                <a:lnTo>
                  <a:pt x="49150" y="43420"/>
                </a:lnTo>
                <a:lnTo>
                  <a:pt x="48290" y="42760"/>
                </a:lnTo>
                <a:lnTo>
                  <a:pt x="47970" y="42810"/>
                </a:lnTo>
                <a:lnTo>
                  <a:pt x="47020" y="43210"/>
                </a:lnTo>
                <a:lnTo>
                  <a:pt x="46690" y="43240"/>
                </a:lnTo>
                <a:lnTo>
                  <a:pt x="46440" y="42670"/>
                </a:lnTo>
                <a:lnTo>
                  <a:pt x="44940" y="41440"/>
                </a:lnTo>
                <a:lnTo>
                  <a:pt x="44670" y="41120"/>
                </a:lnTo>
                <a:lnTo>
                  <a:pt x="44350" y="40970"/>
                </a:lnTo>
                <a:lnTo>
                  <a:pt x="44180" y="40990"/>
                </a:lnTo>
                <a:lnTo>
                  <a:pt x="44010" y="41060"/>
                </a:lnTo>
                <a:lnTo>
                  <a:pt x="43930" y="41230"/>
                </a:lnTo>
                <a:lnTo>
                  <a:pt x="43790" y="41310"/>
                </a:lnTo>
                <a:lnTo>
                  <a:pt x="43570" y="41240"/>
                </a:lnTo>
                <a:lnTo>
                  <a:pt x="43400" y="40980"/>
                </a:lnTo>
                <a:lnTo>
                  <a:pt x="43290" y="40740"/>
                </a:lnTo>
                <a:lnTo>
                  <a:pt x="43220" y="40470"/>
                </a:lnTo>
                <a:lnTo>
                  <a:pt x="43090" y="40380"/>
                </a:lnTo>
                <a:lnTo>
                  <a:pt x="42910" y="40330"/>
                </a:lnTo>
                <a:lnTo>
                  <a:pt x="42380" y="40950"/>
                </a:lnTo>
                <a:lnTo>
                  <a:pt x="42070" y="41090"/>
                </a:lnTo>
                <a:lnTo>
                  <a:pt x="41150" y="40850"/>
                </a:lnTo>
                <a:lnTo>
                  <a:pt x="40860" y="40570"/>
                </a:lnTo>
                <a:lnTo>
                  <a:pt x="40600" y="40240"/>
                </a:lnTo>
                <a:lnTo>
                  <a:pt x="40290" y="40120"/>
                </a:lnTo>
                <a:lnTo>
                  <a:pt x="39960" y="40090"/>
                </a:lnTo>
                <a:lnTo>
                  <a:pt x="39630" y="39930"/>
                </a:lnTo>
                <a:lnTo>
                  <a:pt x="38700" y="39070"/>
                </a:lnTo>
                <a:lnTo>
                  <a:pt x="38020" y="38700"/>
                </a:lnTo>
                <a:lnTo>
                  <a:pt x="37390" y="38670"/>
                </a:lnTo>
                <a:lnTo>
                  <a:pt x="36810" y="38470"/>
                </a:lnTo>
                <a:lnTo>
                  <a:pt x="36710" y="38410"/>
                </a:lnTo>
                <a:lnTo>
                  <a:pt x="36640" y="38320"/>
                </a:lnTo>
                <a:lnTo>
                  <a:pt x="36600" y="38070"/>
                </a:lnTo>
                <a:lnTo>
                  <a:pt x="36520" y="37870"/>
                </a:lnTo>
                <a:lnTo>
                  <a:pt x="36240" y="37630"/>
                </a:lnTo>
                <a:lnTo>
                  <a:pt x="36080" y="37780"/>
                </a:lnTo>
                <a:lnTo>
                  <a:pt x="35710" y="37900"/>
                </a:lnTo>
                <a:lnTo>
                  <a:pt x="35340" y="37830"/>
                </a:lnTo>
                <a:lnTo>
                  <a:pt x="35160" y="37540"/>
                </a:lnTo>
                <a:lnTo>
                  <a:pt x="35020" y="37190"/>
                </a:lnTo>
                <a:lnTo>
                  <a:pt x="34690" y="36870"/>
                </a:lnTo>
                <a:lnTo>
                  <a:pt x="34750" y="36490"/>
                </a:lnTo>
                <a:lnTo>
                  <a:pt x="34910" y="36370"/>
                </a:lnTo>
                <a:lnTo>
                  <a:pt x="35070" y="36380"/>
                </a:lnTo>
                <a:lnTo>
                  <a:pt x="35220" y="36330"/>
                </a:lnTo>
                <a:lnTo>
                  <a:pt x="35320" y="36120"/>
                </a:lnTo>
                <a:lnTo>
                  <a:pt x="35520" y="35060"/>
                </a:lnTo>
                <a:lnTo>
                  <a:pt x="35070" y="34080"/>
                </a:lnTo>
                <a:lnTo>
                  <a:pt x="34390" y="33560"/>
                </a:lnTo>
                <a:lnTo>
                  <a:pt x="33650" y="33290"/>
                </a:lnTo>
                <a:lnTo>
                  <a:pt x="34060" y="32350"/>
                </a:lnTo>
                <a:lnTo>
                  <a:pt x="34180" y="31410"/>
                </a:lnTo>
                <a:lnTo>
                  <a:pt x="33900" y="30870"/>
                </a:lnTo>
                <a:lnTo>
                  <a:pt x="33820" y="30230"/>
                </a:lnTo>
                <a:lnTo>
                  <a:pt x="34650" y="29530"/>
                </a:lnTo>
                <a:lnTo>
                  <a:pt x="34220" y="28540"/>
                </a:lnTo>
                <a:lnTo>
                  <a:pt x="33440" y="27940"/>
                </a:lnTo>
                <a:lnTo>
                  <a:pt x="33340" y="27480"/>
                </a:lnTo>
                <a:lnTo>
                  <a:pt x="33990" y="26620"/>
                </a:lnTo>
                <a:lnTo>
                  <a:pt x="34250" y="26060"/>
                </a:lnTo>
                <a:lnTo>
                  <a:pt x="34500" y="25910"/>
                </a:lnTo>
                <a:lnTo>
                  <a:pt x="34770" y="24950"/>
                </a:lnTo>
                <a:lnTo>
                  <a:pt x="34990" y="24460"/>
                </a:lnTo>
                <a:lnTo>
                  <a:pt x="35250" y="24110"/>
                </a:lnTo>
                <a:lnTo>
                  <a:pt x="35580" y="24080"/>
                </a:lnTo>
                <a:lnTo>
                  <a:pt x="36840" y="24410"/>
                </a:lnTo>
                <a:lnTo>
                  <a:pt x="37410" y="24180"/>
                </a:lnTo>
                <a:lnTo>
                  <a:pt x="37410" y="23850"/>
                </a:lnTo>
                <a:lnTo>
                  <a:pt x="37450" y="23640"/>
                </a:lnTo>
                <a:lnTo>
                  <a:pt x="37500" y="23440"/>
                </a:lnTo>
                <a:lnTo>
                  <a:pt x="37790" y="23160"/>
                </a:lnTo>
                <a:lnTo>
                  <a:pt x="38410" y="22930"/>
                </a:lnTo>
                <a:lnTo>
                  <a:pt x="38780" y="22250"/>
                </a:lnTo>
                <a:lnTo>
                  <a:pt x="39030" y="22060"/>
                </a:lnTo>
                <a:lnTo>
                  <a:pt x="40180" y="22290"/>
                </a:lnTo>
                <a:lnTo>
                  <a:pt x="41720" y="22060"/>
                </a:lnTo>
                <a:lnTo>
                  <a:pt x="42030" y="22080"/>
                </a:lnTo>
                <a:lnTo>
                  <a:pt x="42300" y="22430"/>
                </a:lnTo>
                <a:lnTo>
                  <a:pt x="42600" y="22710"/>
                </a:lnTo>
                <a:lnTo>
                  <a:pt x="44230" y="22980"/>
                </a:lnTo>
                <a:lnTo>
                  <a:pt x="45000" y="23440"/>
                </a:lnTo>
                <a:lnTo>
                  <a:pt x="45340" y="23220"/>
                </a:lnTo>
                <a:lnTo>
                  <a:pt x="45870" y="23030"/>
                </a:lnTo>
                <a:lnTo>
                  <a:pt x="46610" y="23140"/>
                </a:lnTo>
                <a:lnTo>
                  <a:pt x="46780" y="23240"/>
                </a:lnTo>
                <a:lnTo>
                  <a:pt x="46910" y="23390"/>
                </a:lnTo>
                <a:lnTo>
                  <a:pt x="47050" y="23480"/>
                </a:lnTo>
                <a:lnTo>
                  <a:pt x="47650" y="24100"/>
                </a:lnTo>
                <a:lnTo>
                  <a:pt x="47930" y="24280"/>
                </a:lnTo>
                <a:lnTo>
                  <a:pt x="48430" y="24480"/>
                </a:lnTo>
                <a:lnTo>
                  <a:pt x="49460" y="24420"/>
                </a:lnTo>
                <a:lnTo>
                  <a:pt x="49950" y="2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reater Poland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37130" y="59950"/>
                </a:moveTo>
                <a:lnTo>
                  <a:pt x="37010" y="59230"/>
                </a:lnTo>
                <a:lnTo>
                  <a:pt x="36900" y="57740"/>
                </a:lnTo>
                <a:lnTo>
                  <a:pt x="37160" y="57130"/>
                </a:lnTo>
                <a:lnTo>
                  <a:pt x="36830" y="56870"/>
                </a:lnTo>
                <a:lnTo>
                  <a:pt x="36490" y="56770"/>
                </a:lnTo>
                <a:lnTo>
                  <a:pt x="35930" y="56880"/>
                </a:lnTo>
                <a:lnTo>
                  <a:pt x="35400" y="56760"/>
                </a:lnTo>
                <a:lnTo>
                  <a:pt x="35180" y="56220"/>
                </a:lnTo>
                <a:lnTo>
                  <a:pt x="35130" y="55590"/>
                </a:lnTo>
                <a:lnTo>
                  <a:pt x="35260" y="55280"/>
                </a:lnTo>
                <a:lnTo>
                  <a:pt x="35480" y="55140"/>
                </a:lnTo>
                <a:lnTo>
                  <a:pt x="35600" y="54780"/>
                </a:lnTo>
                <a:lnTo>
                  <a:pt x="35690" y="54360"/>
                </a:lnTo>
                <a:lnTo>
                  <a:pt x="34790" y="53770"/>
                </a:lnTo>
                <a:lnTo>
                  <a:pt x="33790" y="53500"/>
                </a:lnTo>
                <a:lnTo>
                  <a:pt x="32720" y="53490"/>
                </a:lnTo>
                <a:lnTo>
                  <a:pt x="32340" y="53570"/>
                </a:lnTo>
                <a:lnTo>
                  <a:pt x="32000" y="54350"/>
                </a:lnTo>
                <a:lnTo>
                  <a:pt x="30120" y="54680"/>
                </a:lnTo>
                <a:lnTo>
                  <a:pt x="29080" y="54310"/>
                </a:lnTo>
                <a:lnTo>
                  <a:pt x="28580" y="53760"/>
                </a:lnTo>
                <a:lnTo>
                  <a:pt x="27700" y="53270"/>
                </a:lnTo>
                <a:lnTo>
                  <a:pt x="27310" y="52570"/>
                </a:lnTo>
                <a:lnTo>
                  <a:pt x="27280" y="52100"/>
                </a:lnTo>
                <a:lnTo>
                  <a:pt x="27120" y="51730"/>
                </a:lnTo>
                <a:lnTo>
                  <a:pt x="26100" y="51170"/>
                </a:lnTo>
                <a:lnTo>
                  <a:pt x="25730" y="51070"/>
                </a:lnTo>
                <a:lnTo>
                  <a:pt x="24940" y="51230"/>
                </a:lnTo>
                <a:lnTo>
                  <a:pt x="24650" y="50130"/>
                </a:lnTo>
                <a:lnTo>
                  <a:pt x="24060" y="49480"/>
                </a:lnTo>
                <a:lnTo>
                  <a:pt x="23400" y="49930"/>
                </a:lnTo>
                <a:lnTo>
                  <a:pt x="22980" y="49800"/>
                </a:lnTo>
                <a:lnTo>
                  <a:pt x="22590" y="49530"/>
                </a:lnTo>
                <a:lnTo>
                  <a:pt x="22460" y="49140"/>
                </a:lnTo>
                <a:lnTo>
                  <a:pt x="22500" y="48630"/>
                </a:lnTo>
                <a:lnTo>
                  <a:pt x="22580" y="48350"/>
                </a:lnTo>
                <a:lnTo>
                  <a:pt x="22570" y="48050"/>
                </a:lnTo>
                <a:lnTo>
                  <a:pt x="22420" y="47960"/>
                </a:lnTo>
                <a:lnTo>
                  <a:pt x="22260" y="48020"/>
                </a:lnTo>
                <a:lnTo>
                  <a:pt x="21930" y="48020"/>
                </a:lnTo>
                <a:lnTo>
                  <a:pt x="21600" y="47690"/>
                </a:lnTo>
                <a:lnTo>
                  <a:pt x="21390" y="47310"/>
                </a:lnTo>
                <a:lnTo>
                  <a:pt x="21230" y="46850"/>
                </a:lnTo>
                <a:lnTo>
                  <a:pt x="20730" y="46580"/>
                </a:lnTo>
                <a:lnTo>
                  <a:pt x="20480" y="46330"/>
                </a:lnTo>
                <a:lnTo>
                  <a:pt x="20270" y="46010"/>
                </a:lnTo>
                <a:lnTo>
                  <a:pt x="20200" y="45540"/>
                </a:lnTo>
                <a:lnTo>
                  <a:pt x="20210" y="45050"/>
                </a:lnTo>
                <a:lnTo>
                  <a:pt x="20310" y="44610"/>
                </a:lnTo>
                <a:lnTo>
                  <a:pt x="20330" y="44380"/>
                </a:lnTo>
                <a:lnTo>
                  <a:pt x="20380" y="44170"/>
                </a:lnTo>
                <a:lnTo>
                  <a:pt x="20670" y="43300"/>
                </a:lnTo>
                <a:lnTo>
                  <a:pt x="20650" y="42380"/>
                </a:lnTo>
                <a:lnTo>
                  <a:pt x="20470" y="41940"/>
                </a:lnTo>
                <a:lnTo>
                  <a:pt x="20090" y="41260"/>
                </a:lnTo>
                <a:lnTo>
                  <a:pt x="20280" y="41120"/>
                </a:lnTo>
                <a:lnTo>
                  <a:pt x="20520" y="41120"/>
                </a:lnTo>
                <a:lnTo>
                  <a:pt x="20520" y="40680"/>
                </a:lnTo>
                <a:lnTo>
                  <a:pt x="20450" y="40130"/>
                </a:lnTo>
                <a:lnTo>
                  <a:pt x="20340" y="39610"/>
                </a:lnTo>
                <a:lnTo>
                  <a:pt x="20020" y="38730"/>
                </a:lnTo>
                <a:lnTo>
                  <a:pt x="19990" y="37900"/>
                </a:lnTo>
                <a:lnTo>
                  <a:pt x="20030" y="37580"/>
                </a:lnTo>
                <a:lnTo>
                  <a:pt x="20040" y="37240"/>
                </a:lnTo>
                <a:lnTo>
                  <a:pt x="20100" y="37100"/>
                </a:lnTo>
                <a:lnTo>
                  <a:pt x="20240" y="37120"/>
                </a:lnTo>
                <a:lnTo>
                  <a:pt x="21100" y="36850"/>
                </a:lnTo>
                <a:lnTo>
                  <a:pt x="21270" y="36730"/>
                </a:lnTo>
                <a:lnTo>
                  <a:pt x="21360" y="36500"/>
                </a:lnTo>
                <a:lnTo>
                  <a:pt x="21160" y="35760"/>
                </a:lnTo>
                <a:lnTo>
                  <a:pt x="20880" y="35500"/>
                </a:lnTo>
                <a:lnTo>
                  <a:pt x="21770" y="34360"/>
                </a:lnTo>
                <a:lnTo>
                  <a:pt x="21740" y="33400"/>
                </a:lnTo>
                <a:lnTo>
                  <a:pt x="21920" y="32530"/>
                </a:lnTo>
                <a:lnTo>
                  <a:pt x="22420" y="32700"/>
                </a:lnTo>
                <a:lnTo>
                  <a:pt x="22970" y="33030"/>
                </a:lnTo>
                <a:lnTo>
                  <a:pt x="23540" y="32960"/>
                </a:lnTo>
                <a:lnTo>
                  <a:pt x="24100" y="32740"/>
                </a:lnTo>
                <a:lnTo>
                  <a:pt x="24970" y="31910"/>
                </a:lnTo>
                <a:lnTo>
                  <a:pt x="25710" y="30750"/>
                </a:lnTo>
                <a:lnTo>
                  <a:pt x="27020" y="29980"/>
                </a:lnTo>
                <a:lnTo>
                  <a:pt x="27690" y="29770"/>
                </a:lnTo>
                <a:lnTo>
                  <a:pt x="27950" y="29520"/>
                </a:lnTo>
                <a:lnTo>
                  <a:pt x="28170" y="29140"/>
                </a:lnTo>
                <a:lnTo>
                  <a:pt x="28440" y="28800"/>
                </a:lnTo>
                <a:lnTo>
                  <a:pt x="28390" y="28360"/>
                </a:lnTo>
                <a:lnTo>
                  <a:pt x="28100" y="28000"/>
                </a:lnTo>
                <a:lnTo>
                  <a:pt x="27770" y="27820"/>
                </a:lnTo>
                <a:lnTo>
                  <a:pt x="27080" y="27650"/>
                </a:lnTo>
                <a:lnTo>
                  <a:pt x="26510" y="27090"/>
                </a:lnTo>
                <a:lnTo>
                  <a:pt x="26370" y="26550"/>
                </a:lnTo>
                <a:lnTo>
                  <a:pt x="26360" y="25940"/>
                </a:lnTo>
                <a:lnTo>
                  <a:pt x="26570" y="25650"/>
                </a:lnTo>
                <a:lnTo>
                  <a:pt x="28240" y="25700"/>
                </a:lnTo>
                <a:lnTo>
                  <a:pt x="28510" y="25640"/>
                </a:lnTo>
                <a:lnTo>
                  <a:pt x="28740" y="24670"/>
                </a:lnTo>
                <a:lnTo>
                  <a:pt x="28920" y="24170"/>
                </a:lnTo>
                <a:lnTo>
                  <a:pt x="29160" y="23750"/>
                </a:lnTo>
                <a:lnTo>
                  <a:pt x="29480" y="23610"/>
                </a:lnTo>
                <a:lnTo>
                  <a:pt x="29830" y="23600"/>
                </a:lnTo>
                <a:lnTo>
                  <a:pt x="30170" y="23710"/>
                </a:lnTo>
                <a:lnTo>
                  <a:pt x="30600" y="24250"/>
                </a:lnTo>
                <a:lnTo>
                  <a:pt x="30980" y="24910"/>
                </a:lnTo>
                <a:lnTo>
                  <a:pt x="31510" y="25230"/>
                </a:lnTo>
                <a:lnTo>
                  <a:pt x="33360" y="25310"/>
                </a:lnTo>
                <a:lnTo>
                  <a:pt x="33840" y="25580"/>
                </a:lnTo>
                <a:lnTo>
                  <a:pt x="34250" y="26060"/>
                </a:lnTo>
                <a:lnTo>
                  <a:pt x="33990" y="26620"/>
                </a:lnTo>
                <a:lnTo>
                  <a:pt x="33340" y="27480"/>
                </a:lnTo>
                <a:lnTo>
                  <a:pt x="33440" y="27940"/>
                </a:lnTo>
                <a:lnTo>
                  <a:pt x="34220" y="28540"/>
                </a:lnTo>
                <a:lnTo>
                  <a:pt x="34650" y="29530"/>
                </a:lnTo>
                <a:lnTo>
                  <a:pt x="33820" y="30230"/>
                </a:lnTo>
                <a:lnTo>
                  <a:pt x="33900" y="30870"/>
                </a:lnTo>
                <a:lnTo>
                  <a:pt x="34180" y="31410"/>
                </a:lnTo>
                <a:lnTo>
                  <a:pt x="34060" y="32350"/>
                </a:lnTo>
                <a:lnTo>
                  <a:pt x="33650" y="33290"/>
                </a:lnTo>
                <a:lnTo>
                  <a:pt x="34390" y="33560"/>
                </a:lnTo>
                <a:lnTo>
                  <a:pt x="35070" y="34080"/>
                </a:lnTo>
                <a:lnTo>
                  <a:pt x="35520" y="35060"/>
                </a:lnTo>
                <a:lnTo>
                  <a:pt x="35320" y="36120"/>
                </a:lnTo>
                <a:lnTo>
                  <a:pt x="35220" y="36330"/>
                </a:lnTo>
                <a:lnTo>
                  <a:pt x="35070" y="36380"/>
                </a:lnTo>
                <a:lnTo>
                  <a:pt x="34910" y="36370"/>
                </a:lnTo>
                <a:lnTo>
                  <a:pt x="34750" y="36490"/>
                </a:lnTo>
                <a:lnTo>
                  <a:pt x="34690" y="36870"/>
                </a:lnTo>
                <a:lnTo>
                  <a:pt x="35020" y="37190"/>
                </a:lnTo>
                <a:lnTo>
                  <a:pt x="35160" y="37540"/>
                </a:lnTo>
                <a:lnTo>
                  <a:pt x="35340" y="37830"/>
                </a:lnTo>
                <a:lnTo>
                  <a:pt x="35710" y="37900"/>
                </a:lnTo>
                <a:lnTo>
                  <a:pt x="36080" y="37780"/>
                </a:lnTo>
                <a:lnTo>
                  <a:pt x="36240" y="37630"/>
                </a:lnTo>
                <a:lnTo>
                  <a:pt x="36520" y="37870"/>
                </a:lnTo>
                <a:lnTo>
                  <a:pt x="36600" y="38070"/>
                </a:lnTo>
                <a:lnTo>
                  <a:pt x="36640" y="38320"/>
                </a:lnTo>
                <a:lnTo>
                  <a:pt x="36710" y="38410"/>
                </a:lnTo>
                <a:lnTo>
                  <a:pt x="36810" y="38470"/>
                </a:lnTo>
                <a:lnTo>
                  <a:pt x="37390" y="38670"/>
                </a:lnTo>
                <a:lnTo>
                  <a:pt x="38020" y="38700"/>
                </a:lnTo>
                <a:lnTo>
                  <a:pt x="38700" y="39070"/>
                </a:lnTo>
                <a:lnTo>
                  <a:pt x="39630" y="39930"/>
                </a:lnTo>
                <a:lnTo>
                  <a:pt x="39960" y="40090"/>
                </a:lnTo>
                <a:lnTo>
                  <a:pt x="40290" y="40120"/>
                </a:lnTo>
                <a:lnTo>
                  <a:pt x="40600" y="40240"/>
                </a:lnTo>
                <a:lnTo>
                  <a:pt x="40860" y="40570"/>
                </a:lnTo>
                <a:lnTo>
                  <a:pt x="41150" y="40850"/>
                </a:lnTo>
                <a:lnTo>
                  <a:pt x="42070" y="41090"/>
                </a:lnTo>
                <a:lnTo>
                  <a:pt x="42380" y="40950"/>
                </a:lnTo>
                <a:lnTo>
                  <a:pt x="42910" y="40330"/>
                </a:lnTo>
                <a:lnTo>
                  <a:pt x="43090" y="40380"/>
                </a:lnTo>
                <a:lnTo>
                  <a:pt x="43220" y="40470"/>
                </a:lnTo>
                <a:lnTo>
                  <a:pt x="43290" y="40740"/>
                </a:lnTo>
                <a:lnTo>
                  <a:pt x="43400" y="40980"/>
                </a:lnTo>
                <a:lnTo>
                  <a:pt x="43570" y="41240"/>
                </a:lnTo>
                <a:lnTo>
                  <a:pt x="43790" y="41310"/>
                </a:lnTo>
                <a:lnTo>
                  <a:pt x="43930" y="41230"/>
                </a:lnTo>
                <a:lnTo>
                  <a:pt x="44010" y="41060"/>
                </a:lnTo>
                <a:lnTo>
                  <a:pt x="44180" y="40990"/>
                </a:lnTo>
                <a:lnTo>
                  <a:pt x="44350" y="40970"/>
                </a:lnTo>
                <a:lnTo>
                  <a:pt x="44670" y="41120"/>
                </a:lnTo>
                <a:lnTo>
                  <a:pt x="44940" y="41440"/>
                </a:lnTo>
                <a:lnTo>
                  <a:pt x="46440" y="42670"/>
                </a:lnTo>
                <a:lnTo>
                  <a:pt x="46690" y="43240"/>
                </a:lnTo>
                <a:lnTo>
                  <a:pt x="47020" y="43210"/>
                </a:lnTo>
                <a:lnTo>
                  <a:pt x="47970" y="42810"/>
                </a:lnTo>
                <a:lnTo>
                  <a:pt x="48290" y="42760"/>
                </a:lnTo>
                <a:lnTo>
                  <a:pt x="49150" y="43420"/>
                </a:lnTo>
                <a:lnTo>
                  <a:pt x="49170" y="43900"/>
                </a:lnTo>
                <a:lnTo>
                  <a:pt x="49340" y="44270"/>
                </a:lnTo>
                <a:lnTo>
                  <a:pt x="49480" y="44310"/>
                </a:lnTo>
                <a:lnTo>
                  <a:pt x="49500" y="44460"/>
                </a:lnTo>
                <a:lnTo>
                  <a:pt x="48940" y="45000"/>
                </a:lnTo>
                <a:lnTo>
                  <a:pt x="48030" y="45380"/>
                </a:lnTo>
                <a:lnTo>
                  <a:pt x="47940" y="45800"/>
                </a:lnTo>
                <a:lnTo>
                  <a:pt x="47860" y="46720"/>
                </a:lnTo>
                <a:lnTo>
                  <a:pt x="47400" y="47270"/>
                </a:lnTo>
                <a:lnTo>
                  <a:pt x="46790" y="47410"/>
                </a:lnTo>
                <a:lnTo>
                  <a:pt x="46480" y="47370"/>
                </a:lnTo>
                <a:lnTo>
                  <a:pt x="46190" y="47400"/>
                </a:lnTo>
                <a:lnTo>
                  <a:pt x="46060" y="47850"/>
                </a:lnTo>
                <a:lnTo>
                  <a:pt x="46000" y="48350"/>
                </a:lnTo>
                <a:lnTo>
                  <a:pt x="46100" y="48870"/>
                </a:lnTo>
                <a:lnTo>
                  <a:pt x="46270" y="49340"/>
                </a:lnTo>
                <a:lnTo>
                  <a:pt x="46240" y="49810"/>
                </a:lnTo>
                <a:lnTo>
                  <a:pt x="45800" y="50580"/>
                </a:lnTo>
                <a:lnTo>
                  <a:pt x="45700" y="50690"/>
                </a:lnTo>
                <a:lnTo>
                  <a:pt x="44380" y="50550"/>
                </a:lnTo>
                <a:lnTo>
                  <a:pt x="43860" y="50790"/>
                </a:lnTo>
                <a:lnTo>
                  <a:pt x="43630" y="51110"/>
                </a:lnTo>
                <a:lnTo>
                  <a:pt x="43210" y="52120"/>
                </a:lnTo>
                <a:lnTo>
                  <a:pt x="42970" y="53020"/>
                </a:lnTo>
                <a:lnTo>
                  <a:pt x="42930" y="53980"/>
                </a:lnTo>
                <a:lnTo>
                  <a:pt x="43020" y="54780"/>
                </a:lnTo>
                <a:lnTo>
                  <a:pt x="43030" y="55560"/>
                </a:lnTo>
                <a:lnTo>
                  <a:pt x="42780" y="56250"/>
                </a:lnTo>
                <a:lnTo>
                  <a:pt x="42350" y="56560"/>
                </a:lnTo>
                <a:lnTo>
                  <a:pt x="41850" y="56320"/>
                </a:lnTo>
                <a:lnTo>
                  <a:pt x="41400" y="56450"/>
                </a:lnTo>
                <a:lnTo>
                  <a:pt x="41250" y="56910"/>
                </a:lnTo>
                <a:lnTo>
                  <a:pt x="41020" y="57270"/>
                </a:lnTo>
                <a:lnTo>
                  <a:pt x="40360" y="57420"/>
                </a:lnTo>
                <a:lnTo>
                  <a:pt x="40210" y="57740"/>
                </a:lnTo>
                <a:lnTo>
                  <a:pt x="40240" y="58210"/>
                </a:lnTo>
                <a:lnTo>
                  <a:pt x="40410" y="58610"/>
                </a:lnTo>
                <a:lnTo>
                  <a:pt x="40930" y="59080"/>
                </a:lnTo>
                <a:lnTo>
                  <a:pt x="41020" y="59480"/>
                </a:lnTo>
                <a:lnTo>
                  <a:pt x="41080" y="60150"/>
                </a:lnTo>
                <a:lnTo>
                  <a:pt x="40040" y="60770"/>
                </a:lnTo>
                <a:lnTo>
                  <a:pt x="38970" y="61170"/>
                </a:lnTo>
                <a:lnTo>
                  <a:pt x="38390" y="61140"/>
                </a:lnTo>
                <a:lnTo>
                  <a:pt x="37910" y="60750"/>
                </a:lnTo>
                <a:lnTo>
                  <a:pt x="37860" y="60400"/>
                </a:lnTo>
                <a:lnTo>
                  <a:pt x="37740" y="60090"/>
                </a:lnTo>
                <a:lnTo>
                  <a:pt x="37440" y="59930"/>
                </a:lnTo>
                <a:lnTo>
                  <a:pt x="37130" y="5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Świętokrzyskie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7470" y="69510"/>
                </a:moveTo>
                <a:lnTo>
                  <a:pt x="57210" y="69410"/>
                </a:lnTo>
                <a:lnTo>
                  <a:pt x="56590" y="69320"/>
                </a:lnTo>
                <a:lnTo>
                  <a:pt x="56280" y="69150"/>
                </a:lnTo>
                <a:lnTo>
                  <a:pt x="56460" y="68750"/>
                </a:lnTo>
                <a:lnTo>
                  <a:pt x="57080" y="68230"/>
                </a:lnTo>
                <a:lnTo>
                  <a:pt x="57450" y="68170"/>
                </a:lnTo>
                <a:lnTo>
                  <a:pt x="57020" y="67640"/>
                </a:lnTo>
                <a:lnTo>
                  <a:pt x="56760" y="67080"/>
                </a:lnTo>
                <a:lnTo>
                  <a:pt x="56450" y="66840"/>
                </a:lnTo>
                <a:lnTo>
                  <a:pt x="55770" y="66640"/>
                </a:lnTo>
                <a:lnTo>
                  <a:pt x="55520" y="66350"/>
                </a:lnTo>
                <a:lnTo>
                  <a:pt x="55860" y="65700"/>
                </a:lnTo>
                <a:lnTo>
                  <a:pt x="56480" y="65600"/>
                </a:lnTo>
                <a:lnTo>
                  <a:pt x="56520" y="65480"/>
                </a:lnTo>
                <a:lnTo>
                  <a:pt x="56520" y="65310"/>
                </a:lnTo>
                <a:lnTo>
                  <a:pt x="56490" y="65150"/>
                </a:lnTo>
                <a:lnTo>
                  <a:pt x="56370" y="65080"/>
                </a:lnTo>
                <a:lnTo>
                  <a:pt x="55600" y="64930"/>
                </a:lnTo>
                <a:lnTo>
                  <a:pt x="55810" y="64580"/>
                </a:lnTo>
                <a:lnTo>
                  <a:pt x="56070" y="64330"/>
                </a:lnTo>
                <a:lnTo>
                  <a:pt x="56390" y="64120"/>
                </a:lnTo>
                <a:lnTo>
                  <a:pt x="56540" y="63690"/>
                </a:lnTo>
                <a:lnTo>
                  <a:pt x="56500" y="63240"/>
                </a:lnTo>
                <a:lnTo>
                  <a:pt x="56510" y="62780"/>
                </a:lnTo>
                <a:lnTo>
                  <a:pt x="56630" y="62310"/>
                </a:lnTo>
                <a:lnTo>
                  <a:pt x="56950" y="62250"/>
                </a:lnTo>
                <a:lnTo>
                  <a:pt x="58150" y="63130"/>
                </a:lnTo>
                <a:lnTo>
                  <a:pt x="58350" y="62890"/>
                </a:lnTo>
                <a:lnTo>
                  <a:pt x="58420" y="62420"/>
                </a:lnTo>
                <a:lnTo>
                  <a:pt x="58340" y="61940"/>
                </a:lnTo>
                <a:lnTo>
                  <a:pt x="58060" y="61710"/>
                </a:lnTo>
                <a:lnTo>
                  <a:pt x="57640" y="61080"/>
                </a:lnTo>
                <a:lnTo>
                  <a:pt x="57870" y="60210"/>
                </a:lnTo>
                <a:lnTo>
                  <a:pt x="58090" y="59920"/>
                </a:lnTo>
                <a:lnTo>
                  <a:pt x="58370" y="59810"/>
                </a:lnTo>
                <a:lnTo>
                  <a:pt x="59380" y="59950"/>
                </a:lnTo>
                <a:lnTo>
                  <a:pt x="59670" y="59870"/>
                </a:lnTo>
                <a:lnTo>
                  <a:pt x="60300" y="59270"/>
                </a:lnTo>
                <a:lnTo>
                  <a:pt x="60590" y="59130"/>
                </a:lnTo>
                <a:lnTo>
                  <a:pt x="60890" y="59080"/>
                </a:lnTo>
                <a:lnTo>
                  <a:pt x="61190" y="58940"/>
                </a:lnTo>
                <a:lnTo>
                  <a:pt x="61520" y="58120"/>
                </a:lnTo>
                <a:lnTo>
                  <a:pt x="61780" y="57920"/>
                </a:lnTo>
                <a:lnTo>
                  <a:pt x="62280" y="58100"/>
                </a:lnTo>
                <a:lnTo>
                  <a:pt x="62550" y="58790"/>
                </a:lnTo>
                <a:lnTo>
                  <a:pt x="64050" y="59710"/>
                </a:lnTo>
                <a:lnTo>
                  <a:pt x="64260" y="59950"/>
                </a:lnTo>
                <a:lnTo>
                  <a:pt x="64450" y="60250"/>
                </a:lnTo>
                <a:lnTo>
                  <a:pt x="64680" y="60430"/>
                </a:lnTo>
                <a:lnTo>
                  <a:pt x="65780" y="60660"/>
                </a:lnTo>
                <a:lnTo>
                  <a:pt x="67040" y="60460"/>
                </a:lnTo>
                <a:lnTo>
                  <a:pt x="67340" y="60290"/>
                </a:lnTo>
                <a:lnTo>
                  <a:pt x="67610" y="59910"/>
                </a:lnTo>
                <a:lnTo>
                  <a:pt x="67890" y="59640"/>
                </a:lnTo>
                <a:lnTo>
                  <a:pt x="68170" y="59740"/>
                </a:lnTo>
                <a:lnTo>
                  <a:pt x="68240" y="60220"/>
                </a:lnTo>
                <a:lnTo>
                  <a:pt x="68510" y="60530"/>
                </a:lnTo>
                <a:lnTo>
                  <a:pt x="68550" y="60770"/>
                </a:lnTo>
                <a:lnTo>
                  <a:pt x="68610" y="60990"/>
                </a:lnTo>
                <a:lnTo>
                  <a:pt x="69230" y="61400"/>
                </a:lnTo>
                <a:lnTo>
                  <a:pt x="69930" y="61460"/>
                </a:lnTo>
                <a:lnTo>
                  <a:pt x="71430" y="61930"/>
                </a:lnTo>
                <a:lnTo>
                  <a:pt x="74330" y="61320"/>
                </a:lnTo>
                <a:lnTo>
                  <a:pt x="74370" y="61520"/>
                </a:lnTo>
                <a:lnTo>
                  <a:pt x="74330" y="61600"/>
                </a:lnTo>
                <a:lnTo>
                  <a:pt x="74260" y="61660"/>
                </a:lnTo>
                <a:lnTo>
                  <a:pt x="74180" y="61700"/>
                </a:lnTo>
                <a:lnTo>
                  <a:pt x="74120" y="61710"/>
                </a:lnTo>
                <a:lnTo>
                  <a:pt x="74120" y="61810"/>
                </a:lnTo>
                <a:lnTo>
                  <a:pt x="74280" y="61940"/>
                </a:lnTo>
                <a:lnTo>
                  <a:pt x="74310" y="62220"/>
                </a:lnTo>
                <a:lnTo>
                  <a:pt x="74250" y="62840"/>
                </a:lnTo>
                <a:lnTo>
                  <a:pt x="74240" y="62890"/>
                </a:lnTo>
                <a:lnTo>
                  <a:pt x="74210" y="62910"/>
                </a:lnTo>
                <a:lnTo>
                  <a:pt x="74190" y="62960"/>
                </a:lnTo>
                <a:lnTo>
                  <a:pt x="74180" y="63050"/>
                </a:lnTo>
                <a:lnTo>
                  <a:pt x="74200" y="63130"/>
                </a:lnTo>
                <a:lnTo>
                  <a:pt x="74240" y="63170"/>
                </a:lnTo>
                <a:lnTo>
                  <a:pt x="74280" y="63190"/>
                </a:lnTo>
                <a:lnTo>
                  <a:pt x="74300" y="63240"/>
                </a:lnTo>
                <a:lnTo>
                  <a:pt x="74320" y="63380"/>
                </a:lnTo>
                <a:lnTo>
                  <a:pt x="74550" y="64260"/>
                </a:lnTo>
                <a:lnTo>
                  <a:pt x="74600" y="64570"/>
                </a:lnTo>
                <a:lnTo>
                  <a:pt x="74620" y="64760"/>
                </a:lnTo>
                <a:lnTo>
                  <a:pt x="74640" y="65290"/>
                </a:lnTo>
                <a:lnTo>
                  <a:pt x="74560" y="65860"/>
                </a:lnTo>
                <a:lnTo>
                  <a:pt x="74500" y="66080"/>
                </a:lnTo>
                <a:lnTo>
                  <a:pt x="74390" y="66340"/>
                </a:lnTo>
                <a:lnTo>
                  <a:pt x="74250" y="66550"/>
                </a:lnTo>
                <a:lnTo>
                  <a:pt x="74090" y="66640"/>
                </a:lnTo>
                <a:lnTo>
                  <a:pt x="73850" y="66680"/>
                </a:lnTo>
                <a:lnTo>
                  <a:pt x="73690" y="66790"/>
                </a:lnTo>
                <a:lnTo>
                  <a:pt x="73430" y="67230"/>
                </a:lnTo>
                <a:lnTo>
                  <a:pt x="73000" y="67740"/>
                </a:lnTo>
                <a:lnTo>
                  <a:pt x="72940" y="67960"/>
                </a:lnTo>
                <a:lnTo>
                  <a:pt x="72890" y="68240"/>
                </a:lnTo>
                <a:lnTo>
                  <a:pt x="72780" y="68460"/>
                </a:lnTo>
                <a:lnTo>
                  <a:pt x="72500" y="68800"/>
                </a:lnTo>
                <a:lnTo>
                  <a:pt x="72330" y="68940"/>
                </a:lnTo>
                <a:lnTo>
                  <a:pt x="71750" y="69090"/>
                </a:lnTo>
                <a:lnTo>
                  <a:pt x="70880" y="69480"/>
                </a:lnTo>
                <a:lnTo>
                  <a:pt x="70920" y="69540"/>
                </a:lnTo>
                <a:lnTo>
                  <a:pt x="71010" y="69770"/>
                </a:lnTo>
                <a:lnTo>
                  <a:pt x="70840" y="69950"/>
                </a:lnTo>
                <a:lnTo>
                  <a:pt x="70600" y="70090"/>
                </a:lnTo>
                <a:lnTo>
                  <a:pt x="70370" y="70140"/>
                </a:lnTo>
                <a:lnTo>
                  <a:pt x="70200" y="70060"/>
                </a:lnTo>
                <a:lnTo>
                  <a:pt x="69650" y="70550"/>
                </a:lnTo>
                <a:lnTo>
                  <a:pt x="69610" y="70560"/>
                </a:lnTo>
                <a:lnTo>
                  <a:pt x="69480" y="70550"/>
                </a:lnTo>
                <a:lnTo>
                  <a:pt x="69450" y="70580"/>
                </a:lnTo>
                <a:lnTo>
                  <a:pt x="69450" y="70640"/>
                </a:lnTo>
                <a:lnTo>
                  <a:pt x="69460" y="70710"/>
                </a:lnTo>
                <a:lnTo>
                  <a:pt x="69450" y="70750"/>
                </a:lnTo>
                <a:lnTo>
                  <a:pt x="69350" y="70830"/>
                </a:lnTo>
                <a:lnTo>
                  <a:pt x="69290" y="70820"/>
                </a:lnTo>
                <a:lnTo>
                  <a:pt x="69210" y="70750"/>
                </a:lnTo>
                <a:lnTo>
                  <a:pt x="69160" y="70950"/>
                </a:lnTo>
                <a:lnTo>
                  <a:pt x="69050" y="71050"/>
                </a:lnTo>
                <a:lnTo>
                  <a:pt x="68940" y="71100"/>
                </a:lnTo>
                <a:lnTo>
                  <a:pt x="68900" y="71180"/>
                </a:lnTo>
                <a:lnTo>
                  <a:pt x="68880" y="71300"/>
                </a:lnTo>
                <a:lnTo>
                  <a:pt x="68850" y="71330"/>
                </a:lnTo>
                <a:lnTo>
                  <a:pt x="68800" y="71330"/>
                </a:lnTo>
                <a:lnTo>
                  <a:pt x="68740" y="71380"/>
                </a:lnTo>
                <a:lnTo>
                  <a:pt x="68580" y="71600"/>
                </a:lnTo>
                <a:lnTo>
                  <a:pt x="68580" y="71620"/>
                </a:lnTo>
                <a:lnTo>
                  <a:pt x="68420" y="71660"/>
                </a:lnTo>
                <a:lnTo>
                  <a:pt x="68330" y="71580"/>
                </a:lnTo>
                <a:lnTo>
                  <a:pt x="68250" y="71480"/>
                </a:lnTo>
                <a:lnTo>
                  <a:pt x="68120" y="71420"/>
                </a:lnTo>
                <a:lnTo>
                  <a:pt x="68030" y="71440"/>
                </a:lnTo>
                <a:lnTo>
                  <a:pt x="67650" y="71620"/>
                </a:lnTo>
                <a:lnTo>
                  <a:pt x="67570" y="71700"/>
                </a:lnTo>
                <a:lnTo>
                  <a:pt x="67480" y="71790"/>
                </a:lnTo>
                <a:lnTo>
                  <a:pt x="67380" y="71880"/>
                </a:lnTo>
                <a:lnTo>
                  <a:pt x="67240" y="71920"/>
                </a:lnTo>
                <a:lnTo>
                  <a:pt x="66570" y="71940"/>
                </a:lnTo>
                <a:lnTo>
                  <a:pt x="66480" y="71970"/>
                </a:lnTo>
                <a:lnTo>
                  <a:pt x="66400" y="72040"/>
                </a:lnTo>
                <a:lnTo>
                  <a:pt x="66310" y="72160"/>
                </a:lnTo>
                <a:lnTo>
                  <a:pt x="66230" y="72210"/>
                </a:lnTo>
                <a:lnTo>
                  <a:pt x="65980" y="72230"/>
                </a:lnTo>
                <a:lnTo>
                  <a:pt x="65850" y="72310"/>
                </a:lnTo>
                <a:lnTo>
                  <a:pt x="65710" y="72220"/>
                </a:lnTo>
                <a:lnTo>
                  <a:pt x="65590" y="72300"/>
                </a:lnTo>
                <a:lnTo>
                  <a:pt x="65470" y="72430"/>
                </a:lnTo>
                <a:lnTo>
                  <a:pt x="65320" y="72500"/>
                </a:lnTo>
                <a:lnTo>
                  <a:pt x="64970" y="72170"/>
                </a:lnTo>
                <a:lnTo>
                  <a:pt x="64920" y="72250"/>
                </a:lnTo>
                <a:lnTo>
                  <a:pt x="64860" y="72500"/>
                </a:lnTo>
                <a:lnTo>
                  <a:pt x="64670" y="72690"/>
                </a:lnTo>
                <a:lnTo>
                  <a:pt x="64640" y="72710"/>
                </a:lnTo>
                <a:lnTo>
                  <a:pt x="64560" y="72710"/>
                </a:lnTo>
                <a:lnTo>
                  <a:pt x="64520" y="72740"/>
                </a:lnTo>
                <a:lnTo>
                  <a:pt x="64490" y="72810"/>
                </a:lnTo>
                <a:lnTo>
                  <a:pt x="64480" y="72960"/>
                </a:lnTo>
                <a:lnTo>
                  <a:pt x="64450" y="73030"/>
                </a:lnTo>
                <a:lnTo>
                  <a:pt x="64320" y="73160"/>
                </a:lnTo>
                <a:lnTo>
                  <a:pt x="64030" y="73300"/>
                </a:lnTo>
                <a:lnTo>
                  <a:pt x="63920" y="73480"/>
                </a:lnTo>
                <a:lnTo>
                  <a:pt x="63880" y="73630"/>
                </a:lnTo>
                <a:lnTo>
                  <a:pt x="63610" y="73920"/>
                </a:lnTo>
                <a:lnTo>
                  <a:pt x="62420" y="73880"/>
                </a:lnTo>
                <a:lnTo>
                  <a:pt x="61750" y="73480"/>
                </a:lnTo>
                <a:lnTo>
                  <a:pt x="61580" y="73120"/>
                </a:lnTo>
                <a:lnTo>
                  <a:pt x="61170" y="72540"/>
                </a:lnTo>
                <a:lnTo>
                  <a:pt x="61010" y="72210"/>
                </a:lnTo>
                <a:lnTo>
                  <a:pt x="60860" y="71550"/>
                </a:lnTo>
                <a:lnTo>
                  <a:pt x="60440" y="70730"/>
                </a:lnTo>
                <a:lnTo>
                  <a:pt x="59750" y="70260"/>
                </a:lnTo>
                <a:lnTo>
                  <a:pt x="58980" y="70020"/>
                </a:lnTo>
                <a:lnTo>
                  <a:pt x="58680" y="69700"/>
                </a:lnTo>
                <a:lnTo>
                  <a:pt x="58320" y="69510"/>
                </a:lnTo>
                <a:lnTo>
                  <a:pt x="57470" y="6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